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2CBC4-5361-4C3A-BC7D-484010DA7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81EE2A-C5EE-49D6-81BC-37292563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45C601-5A84-488D-9A1C-2584BDCB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6D01A5-7A59-4B66-B477-15DFC903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EE2B25-3FCD-42ED-B480-341CC2E1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35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10B9F-D42E-4C21-B1C6-2EAEE0F9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8D2C90-1DA5-4047-8E0F-E2E76E720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0C7220-3F06-4D14-A10E-E14F6CD4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9AC9E5-A2A8-42DB-B81A-4BE8A76F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96239-5CE2-4110-9122-F2DCB694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912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C64AD2-2D9C-433B-A9F0-F9665F586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018FB9-FD48-4D01-8F78-F386A214F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838FA6-D2DC-4FA1-8FD9-0B9BEBFAE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3093F0-9E8C-4F1C-BE0C-FD3F3E3B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481A1A-3DA1-48C6-A87D-0761E64D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46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02F75-FA65-42B8-B126-5F65928FB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740E48-70F2-446E-9D26-96243A26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EC197-70EB-4924-A54C-F1F4244C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62DD18-137B-42A6-9D10-359C4483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AB07BF-36CA-48DF-8FBC-2B2A6A3B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254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21EE-5345-4719-853A-48F2377E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2ADCB3-6702-48A0-8012-154A9B62D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B25677-ADD5-4B06-9D9E-BE516058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D45266-6E7A-40C3-BBEA-83AAEE24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DBEAD6-5156-4076-82FD-5225F9D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1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BE155-CD95-4CE5-9D50-D21B333A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B024CC-0173-4EDC-85B2-1F8D2DFD5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6D5401-1B5A-45C7-AA3D-5D1C2A81C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C2C5AF-FC88-4BDD-82CA-E4F6E783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D117D3-FFF0-48C2-8ED6-05A968A8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E3BC0E-ED80-4222-87C8-3D97C699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7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1C77B-0288-44FB-B211-9DD21373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B7BC08-5F0A-4E68-BC03-929DA8AE8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3C7687-239B-462B-9221-150C4DFBD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6DA8D1-7B74-4B1E-A0C9-E59FEEDD6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A3617C-D21C-436F-BF06-4A98965BB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2F6219-3060-4A50-9BE1-5045250E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0A4FA1-6E78-44BF-BDC4-C1895BCE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D63593-DE42-40CA-93E5-2D110E52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3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52EAB-BE11-4FB6-9C90-859A515B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31D359-BF12-4334-A1C1-9080B9B2C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6EA3E4-9DAB-4A19-8330-1B545E3C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36DD502-E58B-4788-80DB-6407E99A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75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D1708F-F61E-471C-8DBD-07C2E2E50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422933E-4F7C-4ACC-A3BF-E85E48FA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E3C6BD-FC7B-49D7-B54C-EC35171A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40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1138C-BD5D-4843-A19B-67F5A183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174C5-A8C7-4531-B064-D7C4ADF6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9C697E-02B8-4EEE-9400-F7ABD3AD0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A3B1EF-3D26-4951-8C28-D7B1E0DD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3E75EA-7534-4F54-A4FD-E0B3E9A5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20C3AB-5B88-4BE9-9F4C-4634556C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5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1C9EE-D8A6-4ACA-A373-013CC879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9BC740-D73E-400C-B0EB-7DBCB93F2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7378A7-8DB2-4292-AA0F-1026E8C9A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22FDCF-9007-4348-B261-386A23B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EED95B-489A-4F03-B4F3-2CAFB8C2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0E1497-2BEA-412E-8593-E36D6614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70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791FA9-0EB8-4AF5-A2E2-E544588D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8FEBBC-0354-4476-BC89-588376824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98509E-C80E-4FFD-BADA-06514E60B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0219-29A3-47BD-8525-6979A699BF18}" type="datetimeFigureOut">
              <a:rPr lang="zh-TW" altLang="en-US" smtClean="0"/>
              <a:t>2024/1/1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7A8C87-4E50-498C-A844-2ECFBFEFF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CBEE97-0FCD-47FC-B282-D9F7D7FD6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43E30-1421-4980-93BB-191DE4542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48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dnBJ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EA19F-6E8E-4A56-AB25-52FA7135C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使用者介面 </a:t>
            </a:r>
            <a:r>
              <a:rPr lang="en-US" altLang="zh-TW" dirty="0"/>
              <a:t>UI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9B469F-942C-40C2-8437-5425A4295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Diabetes Evaluation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576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1223C-22BC-4E01-9BD3-58B9E088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網頁設計實作內容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49C784-FDD6-4532-AF04-5588A8D3C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課程範圍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將機器學習模型匯出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運用</a:t>
            </a:r>
            <a:r>
              <a:rPr lang="en-US" altLang="zh-TW" dirty="0"/>
              <a:t>html</a:t>
            </a:r>
            <a:r>
              <a:rPr lang="zh-TW" altLang="en-US" dirty="0"/>
              <a:t>製作使用者介面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預選使用者上傳的選項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延伸應用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製作兩個模型供使用者挑選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將使用者資料自動存取進</a:t>
            </a:r>
            <a:r>
              <a:rPr lang="en-US" altLang="zh-TW" dirty="0"/>
              <a:t>CSV</a:t>
            </a:r>
            <a:r>
              <a:rPr lang="zh-TW" altLang="en-US" dirty="0"/>
              <a:t>檔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撰寫相關網頁文字與插圖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使用</a:t>
            </a:r>
            <a:r>
              <a:rPr lang="en-US" altLang="zh-TW" dirty="0"/>
              <a:t>CSS</a:t>
            </a:r>
            <a:r>
              <a:rPr lang="zh-TW" altLang="en-US" dirty="0"/>
              <a:t>進行文字版面修飾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r>
              <a:rPr lang="zh-TW" altLang="en-US" dirty="0"/>
              <a:t>使用</a:t>
            </a:r>
            <a:r>
              <a:rPr lang="en-US" altLang="zh-TW" dirty="0" err="1"/>
              <a:t>Javascipt</a:t>
            </a:r>
            <a:r>
              <a:rPr lang="zh-TW" altLang="en-US" dirty="0"/>
              <a:t>與使用者互動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lvl="1">
              <a:buFont typeface="Wingdings" panose="05000000000000000000" pitchFamily="2" charset="2"/>
              <a:buChar char="p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4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FF32D-6400-4B08-8AE7-5B39F1CE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網頁撰寫語言簡介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5CBDA8-B6DB-48B9-AAF0-FC4BA8977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575" y="1825625"/>
            <a:ext cx="7550850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7684C74-CF29-4369-8BB9-D485E0BE3B6D}"/>
              </a:ext>
            </a:extLst>
          </p:cNvPr>
          <p:cNvSpPr txBox="1"/>
          <p:nvPr/>
        </p:nvSpPr>
        <p:spPr>
          <a:xfrm>
            <a:off x="4208287" y="6311900"/>
            <a:ext cx="377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圖片來源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TW" dirty="0" err="1">
                <a:hlinkClick r:id="rId3"/>
              </a:rPr>
              <a:t>shorturl.at</a:t>
            </a:r>
            <a:r>
              <a:rPr lang="en-US" altLang="zh-TW" dirty="0">
                <a:hlinkClick r:id="rId3"/>
              </a:rPr>
              <a:t>/</a:t>
            </a:r>
            <a:r>
              <a:rPr lang="en-US" altLang="zh-TW" dirty="0" err="1">
                <a:hlinkClick r:id="rId3"/>
              </a:rPr>
              <a:t>dnBJM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881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佈景主題</vt:lpstr>
      <vt:lpstr>使用者介面 UI</vt:lpstr>
      <vt:lpstr>網頁設計實作內容</vt:lpstr>
      <vt:lpstr>網頁撰寫語言簡介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網頁設計</dc:title>
  <dc:creator>Tim Tai</dc:creator>
  <cp:lastModifiedBy>Tim Tai</cp:lastModifiedBy>
  <cp:revision>2</cp:revision>
  <dcterms:created xsi:type="dcterms:W3CDTF">2024-01-01T11:40:18Z</dcterms:created>
  <dcterms:modified xsi:type="dcterms:W3CDTF">2024-01-01T11:54:16Z</dcterms:modified>
</cp:coreProperties>
</file>