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D38E5-F9E8-4423-AE74-BDEE2564D970}">
  <a:tblStyle styleId="{353D38E5-F9E8-4423-AE74-BDEE2564D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5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1b587db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61b587db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61b587db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61b587db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61b587db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61b587db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2111d30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2111d30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61b587db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61b587db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2111d30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2111d30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2111d30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2111d30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61b587db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61b587db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2111d309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2111d30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1b587db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61b587db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1b587db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1b587db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61b587db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61b587db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61b587db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61b587db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61b587db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61b587db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61b587db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61b587db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7cbf907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7cbf907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1b587db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1b587db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61b587db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61b587db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7cbf907e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7cbf907e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7cbf907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7cbf907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61b587db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61b587db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1b587db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1b587db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61b587db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61b587db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61b587db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61b587db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7cbf907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7cbf907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7cbf907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7cbf907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7cbf907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7cbf907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61b587db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61b587db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1b587db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1b587db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1b587db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1b587db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7cbf907e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7cbf907e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7cbf907e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7cbf907e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1b587db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61b587db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61b587db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61b587db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projet BDD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CAVORZIN Quentin - 04/07/2024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Promo DODOMA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Modèle Logique de Données (MLD)</a:t>
            </a:r>
            <a:endParaRPr sz="215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Objectif: détailler l’implémentation de la base de données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Diagramme plus technique utilisant les </a:t>
            </a:r>
            <a:r>
              <a:rPr b="1" lang="fr"/>
              <a:t>noms logiques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Les Entités avec des propriétés deviennent des </a:t>
            </a:r>
            <a:r>
              <a:rPr b="1" lang="fr"/>
              <a:t>tables avec des attributs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Les </a:t>
            </a:r>
            <a:r>
              <a:rPr lang="fr"/>
              <a:t>Entités d’association et les cardinalités deviennent 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des </a:t>
            </a:r>
            <a:r>
              <a:rPr b="1" lang="fr" sz="1300"/>
              <a:t>tables d’association</a:t>
            </a:r>
            <a:r>
              <a:rPr lang="fr" sz="1300"/>
              <a:t> dans le cas de cardinalités 0,n ou 1,n contenant les clés primaires des deux tables qu’elles relient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des </a:t>
            </a:r>
            <a:r>
              <a:rPr b="1" lang="fr" sz="1300"/>
              <a:t>clés étrangères</a:t>
            </a:r>
            <a:r>
              <a:rPr lang="fr" sz="1300"/>
              <a:t> dans les tables existantes dans les autres cas de cardinalités (pas d’exemple dans ce MLD)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Modèle Logique de Données (MLD)</a:t>
            </a:r>
            <a:endParaRPr sz="215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1537037"/>
            <a:ext cx="8276399" cy="323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dans </a:t>
            </a:r>
            <a:r>
              <a:rPr i="1" lang="fr"/>
              <a:t>Laragon</a:t>
            </a:r>
            <a:endParaRPr i="1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92" y="1460250"/>
            <a:ext cx="192996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192" y="1460250"/>
            <a:ext cx="319251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Résultat dans </a:t>
            </a:r>
            <a:r>
              <a:rPr i="1" lang="fr"/>
              <a:t>Laragon</a:t>
            </a:r>
            <a:endParaRPr i="1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2001062"/>
            <a:ext cx="8276399" cy="231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et exécution de requêtes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MERISE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n°1</a:t>
            </a:r>
            <a:endParaRPr i="1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5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Procédure stockée</a:t>
            </a:r>
            <a:r>
              <a:rPr lang="fr"/>
              <a:t> : Ajouter un jeu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0" y="2288850"/>
            <a:ext cx="4039375" cy="20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00" y="2288850"/>
            <a:ext cx="3097875" cy="3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101" y="2735000"/>
            <a:ext cx="2571747" cy="13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n°2</a:t>
            </a:r>
            <a:endParaRPr i="1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5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Procédure stockée</a:t>
            </a:r>
            <a:r>
              <a:rPr lang="fr"/>
              <a:t> : Lier un jeu et un éditeur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" y="2288850"/>
            <a:ext cx="3777801" cy="21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00" y="2288850"/>
            <a:ext cx="2238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100" y="2735000"/>
            <a:ext cx="3370767" cy="1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n°3</a:t>
            </a:r>
            <a:endParaRPr i="1"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Créer une vue </a:t>
            </a:r>
            <a:r>
              <a:rPr lang="fr"/>
              <a:t>contenant les informations de tous les jeux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9" y="2252726"/>
            <a:ext cx="4360099" cy="191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39" y="2252725"/>
            <a:ext cx="3742273" cy="19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n°4</a:t>
            </a:r>
            <a:endParaRPr i="1"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Sélectionner dans cette vue </a:t>
            </a:r>
            <a:r>
              <a:rPr lang="fr"/>
              <a:t>tous les jeux édités par Square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00" y="2154724"/>
            <a:ext cx="6494399" cy="2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n°5</a:t>
            </a:r>
            <a:endParaRPr i="1"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Sélectionner dans cette vue </a:t>
            </a:r>
            <a:r>
              <a:rPr lang="fr"/>
              <a:t>tous les jeux sortis après 2000 et contenant le personnage Cloud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43" y="3642870"/>
            <a:ext cx="5178713" cy="10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481" y="2069200"/>
            <a:ext cx="4485050" cy="1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Objectif</a:t>
            </a:r>
            <a:endParaRPr sz="215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une base de données relationnelle référençant tous les jeux Final Fantasy sortis jusqu’en 2024 et toutes les informations les concernants.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rester synthétique, une partie des informations existantes ont été retenues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Jeu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Plateforme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Editeur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Développeur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Personnages jouables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n°6</a:t>
            </a:r>
            <a:endParaRPr i="1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Sélectionner dans cette vue </a:t>
            </a:r>
            <a:r>
              <a:rPr lang="fr"/>
              <a:t>tous les jeux qui contiennent le mot “magie” dans leur description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87" y="2321225"/>
            <a:ext cx="7752625" cy="22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n°7</a:t>
            </a:r>
            <a:endParaRPr i="1"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Sélectionner dans cette vue </a:t>
            </a:r>
            <a:r>
              <a:rPr lang="fr"/>
              <a:t>tous les personnage du jeu Final Fantasy IX et afficher leur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263" y="2139073"/>
            <a:ext cx="5253475" cy="2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n°8</a:t>
            </a:r>
            <a:endParaRPr i="1"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Sélectionner dans cette vue </a:t>
            </a:r>
            <a:r>
              <a:rPr lang="fr"/>
              <a:t>tous les jeux Action et RPG sortis sur Playstation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8" y="2139078"/>
            <a:ext cx="8243169" cy="2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</a:t>
            </a:r>
            <a:r>
              <a:rPr i="1" lang="fr"/>
              <a:t>n°9</a:t>
            </a:r>
            <a:endParaRPr i="1"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Requête imbriquée : </a:t>
            </a:r>
            <a:r>
              <a:rPr lang="fr"/>
              <a:t>s</a:t>
            </a:r>
            <a:r>
              <a:rPr lang="fr"/>
              <a:t>électionner dans cette vue tous les jeux contenant un personnage féminin, afficher les femmes puis les hommes, leur arme principale et leur Id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25" y="2337075"/>
            <a:ext cx="301376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requêtes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Requête n°10</a:t>
            </a:r>
            <a:endParaRPr i="1"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Update une donnée</a:t>
            </a:r>
            <a:r>
              <a:rPr b="1" lang="fr"/>
              <a:t> : </a:t>
            </a:r>
            <a:r>
              <a:rPr lang="fr"/>
              <a:t>Changer le nom jeu Final Fantasy VII en FF7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65" y="2263875"/>
            <a:ext cx="7914853" cy="51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65" y="3951916"/>
            <a:ext cx="7914873" cy="52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65" y="3185813"/>
            <a:ext cx="7914869" cy="36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Gérer les erreurs avec Try Catch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Gérer les erreurs avec Try Catch</a:t>
            </a:r>
            <a:endParaRPr sz="2150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Try Catch permet à une application de ne pas planter en cas d’erreur.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programme essaye d’exécution une instruction. Si une erreur se produit, il est possible de réagir dessus pour afficher un message, setter une valeur par défaut etc…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N’ayant pas eu l’occasion d’utiliser un Try Catch dans le module BDD, en voici un exemple de Try Catch en c#.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Gérer les erreurs avec Try Catch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Sans Try Catch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75" y="2759488"/>
            <a:ext cx="2859150" cy="136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4">
            <a:alphaModFix/>
          </a:blip>
          <a:srcRect b="0" l="0" r="28845" t="0"/>
          <a:stretch/>
        </p:blipFill>
        <p:spPr>
          <a:xfrm>
            <a:off x="4572009" y="3260750"/>
            <a:ext cx="3774775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Gérer les erreurs avec Try Catch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</a:t>
            </a:r>
            <a:r>
              <a:rPr lang="fr"/>
              <a:t>Try Catch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88" y="3050200"/>
            <a:ext cx="27241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963" y="2286846"/>
            <a:ext cx="2859150" cy="23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Veille technique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Cahier des charges</a:t>
            </a:r>
            <a:endParaRPr sz="215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Créer une base de données avec au moins 4 entités distinctes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Lister et être capable d'exécuter 10 requêtes dans cette base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Contrôler la justesse du code avec le système de tryCatch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Démontrer la mise en application d’une veille répondant à une problématique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Comment agréger les résultats de la vue AllGamesView pour éviter les lignes dupliquées ?</a:t>
            </a:r>
            <a:endParaRPr i="1"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Je souhaitais obtenir une vue similaire à celle ci-dessous :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38" y="2092550"/>
            <a:ext cx="5130524" cy="25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Comment agréger les résultats de la vue AllGamesView pour éviter les lignes dupliquées 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n’est pas possible de directement agréger les résultats obtenus dans cette vue. En effet, il n’existe pas de fonction statistique sur des données texte.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est cependant possible de créer de plus petites vues et utiliser le mot clé </a:t>
            </a:r>
            <a:r>
              <a:rPr b="1" lang="fr"/>
              <a:t>GROUP BY</a:t>
            </a:r>
            <a:r>
              <a:rPr lang="fr"/>
              <a:t> pour obtenir le résultat attendu.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Comment agréger les résultats de la vue AllGamesView pour éviter les lignes dupliquées 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1645463" y="4322875"/>
            <a:ext cx="58530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/>
              <a:t>Une partie de la table AllGamesView</a:t>
            </a:r>
            <a:endParaRPr i="1"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488" y="1722596"/>
            <a:ext cx="5853048" cy="249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Comment agréger les résultats de la vue AllGamesView pour éviter les lignes dupliquées 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1297500" y="1567550"/>
            <a:ext cx="499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faisant une requête pour obtenir tous les jeux édités par Square, on obtient les résultats ci-contre.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Ces doublons ne sont pas pratique, on peut donc utiliser </a:t>
            </a:r>
            <a:r>
              <a:rPr b="1" lang="fr"/>
              <a:t>GROUP BY </a:t>
            </a:r>
            <a:r>
              <a:rPr lang="fr"/>
              <a:t>pour les retirer.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88" y="1567550"/>
            <a:ext cx="2138276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: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Comment agréger les résultats de la vue AllGamesView pour éviter les lignes dupliquées 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1297500" y="1567550"/>
            <a:ext cx="362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 groupant les résultats par Jeux, ils deviennent beaucoup plus digestes et utilisables pour d’autres requêtes.</a:t>
            </a:r>
            <a:endParaRPr/>
          </a:p>
        </p:txBody>
      </p:sp>
      <p:pic>
        <p:nvPicPr>
          <p:cNvPr id="358" name="Google Shape;3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971" y="1929808"/>
            <a:ext cx="3622700" cy="21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 !</a:t>
            </a:r>
            <a:endParaRPr/>
          </a:p>
        </p:txBody>
      </p:sp>
      <p:sp>
        <p:nvSpPr>
          <p:cNvPr id="364" name="Google Shape;364;p4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CAVORZIN Quentin - 04/07/2024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Promo DODOMA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et création de la base de données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MERISE &amp; Laragon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Dictionnaire de données</a:t>
            </a:r>
            <a:endParaRPr sz="2150"/>
          </a:p>
        </p:txBody>
      </p:sp>
      <p:graphicFrame>
        <p:nvGraphicFramePr>
          <p:cNvPr id="159" name="Google Shape;159;p17"/>
          <p:cNvGraphicFramePr/>
          <p:nvPr/>
        </p:nvGraphicFramePr>
        <p:xfrm>
          <a:off x="952500" y="15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{353D38E5-F9E8-4423-AE74-BDEE2564D970}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Donnée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Longueur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Commentaire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Nom du jeu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jeu.nom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Description du jeu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jeu.descriptif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350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Date de sortie du jeu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jeu.dateDeSortie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Dictionnaire de données</a:t>
            </a:r>
            <a:endParaRPr sz="2150"/>
          </a:p>
        </p:txBody>
      </p:sp>
      <p:graphicFrame>
        <p:nvGraphicFramePr>
          <p:cNvPr id="165" name="Google Shape;165;p18"/>
          <p:cNvGraphicFramePr/>
          <p:nvPr/>
        </p:nvGraphicFramePr>
        <p:xfrm>
          <a:off x="952500" y="15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{353D38E5-F9E8-4423-AE74-BDEE2564D970}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Donnée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Longueur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Commentaire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Nom du personnage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personnage.nom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Arme du personnage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personnage.armePrincipale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Genre du personnage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personnage.genre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BOOL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Dictionnaire de données</a:t>
            </a:r>
            <a:endParaRPr sz="215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952500" y="15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{353D38E5-F9E8-4423-AE74-BDEE2564D970}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Donnée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Longueur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Commentaire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Genres de jeu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genre.nom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Editeurs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editeur.nom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Développeurs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studio.nom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Plateformes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plateforme.nom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VARCHAR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 (MCD)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Les entités - associations</a:t>
            </a:r>
            <a:endParaRPr i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Définir les </a:t>
            </a:r>
            <a:r>
              <a:rPr b="1" lang="fr"/>
              <a:t>entités</a:t>
            </a:r>
            <a:r>
              <a:rPr lang="fr"/>
              <a:t> et leurs </a:t>
            </a:r>
            <a:r>
              <a:rPr b="1" lang="fr"/>
              <a:t>propriétés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Associer les entités</a:t>
            </a:r>
            <a:r>
              <a:rPr lang="fr"/>
              <a:t> entre elles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Définir les </a:t>
            </a:r>
            <a:r>
              <a:rPr b="1" lang="fr"/>
              <a:t>cardinalités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 (MCD)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Les entités - associations</a:t>
            </a:r>
            <a:endParaRPr i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" y="1530950"/>
            <a:ext cx="8342345" cy="3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