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7045D-EA07-E8C6-A69E-73BB4399F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506B9E-17C1-444C-5C74-92A1F89AB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28EA6-BB40-C144-9560-6AED3807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0E1F6-8EA4-4B7F-C3EA-B7A17E5D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6E3F24-729E-840D-3041-D27F522F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0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E0F48-1AA4-8D64-8351-C0801938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96A049-7EFE-10BC-30A9-9E8115E5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DF693-B1AA-6045-8E56-F4595BAC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AB6B0-51B7-F3FE-32FB-BC2E6B82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FFC866-57ED-3782-ECED-258F3B94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0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D8459E-9BE9-3B04-89D9-ABDD37787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999433-CB85-C4A4-B989-8FA81E6B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FF9B7-644F-9680-7EC9-FB87803C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96F82-ED0C-A81E-6D51-286E284C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2AE3F-F367-0B47-C48E-8FA82F78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1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0AB44-D27A-05B7-E901-5DDD4E0A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6D9A9-0F32-0321-DE5B-705C3D83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59366-3970-3931-352C-54CDDA22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7E8BB-F3F1-60D5-4319-57142316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8C10C-5C06-2528-10F5-4E27196D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30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47A02-3EF3-29AB-0E2E-E67BDDDD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5145A-4F74-EBB7-CDEC-F5E21E38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FD254-7571-0EC3-67C6-50D9D824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400C3-002D-DAB3-F3A3-14082CD3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EB33B-AC2A-2227-E963-7F6560C1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9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0BE41-D024-BBDB-0070-ADBC06C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88D7A-9D2D-BD17-DEFD-FDDD4BA77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DD0F6D-0C4A-D589-3F22-659D7FE7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F3183-5E6E-32DC-1264-68D618CE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10DE16-BE50-8FF2-865D-E42667F8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A5BFC-B34A-F760-09A5-6DC883CC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3638C-C1D5-C362-7F09-95AE4E27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CCF5BB-192E-47E4-78AD-56BEDED0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4D6D06-48D2-EE6E-C212-0F44C6E1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1EB964-EF33-4CF2-90D0-CED1E43B8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D0D209-779F-43B6-12CB-FB1AFD5B2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24CA53-F4E8-A3D0-1CCF-D7D98128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62C00A-81F0-BEB9-EFFC-38520E54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BB23B2-B895-2CD4-A4B5-9691E0D8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06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77779-C555-99AF-DA78-B77C7DE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AD06D1-2822-CDA0-7A52-9C57AD73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92708-F707-A44C-1D0D-97D79D7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DE1C1-D8DB-B16D-D643-835630AD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1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7A7F2F-0824-DD7E-3117-A57A70F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6FEDCE-16CC-8A34-16DF-61152E84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E7B411-E9A8-F671-E301-8088FEBA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8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E9127-3B2F-F270-8A85-A142363A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CAFBC-CBBF-FAA7-CC60-19A0D7B7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CECCD5-F4D7-5A82-0AEC-55247933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85F689-49AA-1723-6080-EFCEF058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C30C6-3372-E173-AD0A-C9810ED9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70304-AE18-F328-A4BC-B570C52A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4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75729-CD53-E7F2-1659-8921D70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8DF57D-A48C-4B6B-676D-E8F0D8A95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764AA9-82EE-190D-001B-C8DCE9CA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79F862-DBC5-38B5-507B-8C06833A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FF7326-3099-EB7D-12C1-88F31239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DD6CB8-9429-77AE-F109-DC461B15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38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CBE16D-F033-06B4-1502-A141094E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D9A8E3-C0C4-45D2-DE62-1D1AFCC38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149D4-DB39-1FAC-35A8-F724CDCE3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CEDB-8392-42FC-B575-62D7D5A2F349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0008A8-6D21-76BA-E849-B39736587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AF7E3-99EF-D152-EAD9-DF2E5D6A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F1BD-14B6-4DFC-A37C-FC31457B74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2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FEBF3-60E6-DF78-546A-2594FE3FF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Jukebox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C41962-0175-DB58-BBE4-43DBD714D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Jacques </a:t>
            </a:r>
            <a:r>
              <a:rPr lang="fr-FR" dirty="0" err="1"/>
              <a:t>Clery</a:t>
            </a:r>
            <a:r>
              <a:rPr lang="fr-FR" dirty="0"/>
              <a:t> – </a:t>
            </a:r>
            <a:r>
              <a:rPr lang="fr-FR" dirty="0" err="1"/>
              <a:t>Hippolythe</a:t>
            </a:r>
            <a:r>
              <a:rPr lang="fr-FR" dirty="0"/>
              <a:t> </a:t>
            </a:r>
            <a:r>
              <a:rPr lang="fr-FR" dirty="0" err="1"/>
              <a:t>Ledogar</a:t>
            </a:r>
            <a:r>
              <a:rPr lang="fr-FR" dirty="0"/>
              <a:t> – Diego Da Silva Marques – Tom </a:t>
            </a:r>
            <a:r>
              <a:rPr lang="fr-FR" dirty="0" err="1"/>
              <a:t>Woodall</a:t>
            </a:r>
            <a:r>
              <a:rPr lang="fr-FR" dirty="0"/>
              <a:t> – Nicolas </a:t>
            </a:r>
            <a:r>
              <a:rPr lang="fr-FR" dirty="0" err="1"/>
              <a:t>Sénécha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4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89B31E-97FF-5EB1-A856-EF45641EC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44" y="830424"/>
            <a:ext cx="4621964" cy="5932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E9773B6-FBC8-8F46-B5EB-5D1F21D225D2}"/>
              </a:ext>
            </a:extLst>
          </p:cNvPr>
          <p:cNvSpPr txBox="1"/>
          <p:nvPr/>
        </p:nvSpPr>
        <p:spPr>
          <a:xfrm>
            <a:off x="3485144" y="461092"/>
            <a:ext cx="45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d’accueil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89885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293048-1376-3C21-AD13-2FD446B0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78" y="634482"/>
            <a:ext cx="4651044" cy="59693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3B6E595-B87C-31B1-61C4-311A1F1514C2}"/>
              </a:ext>
            </a:extLst>
          </p:cNvPr>
          <p:cNvSpPr txBox="1"/>
          <p:nvPr/>
        </p:nvSpPr>
        <p:spPr>
          <a:xfrm>
            <a:off x="3833326" y="254120"/>
            <a:ext cx="45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ajout d’une box / d’un thème</a:t>
            </a:r>
          </a:p>
        </p:txBody>
      </p:sp>
    </p:spTree>
    <p:extLst>
      <p:ext uri="{BB962C8B-B14F-4D97-AF65-F5344CB8AC3E}">
        <p14:creationId xmlns:p14="http://schemas.microsoft.com/office/powerpoint/2010/main" val="208514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BEB5CF3-10BC-4C4B-CE25-9FBED33DA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4" y="561838"/>
            <a:ext cx="4693104" cy="60233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E610EF-D790-89F8-BDF2-F199261D79D2}"/>
              </a:ext>
            </a:extLst>
          </p:cNvPr>
          <p:cNvSpPr txBox="1"/>
          <p:nvPr/>
        </p:nvSpPr>
        <p:spPr>
          <a:xfrm>
            <a:off x="3751002" y="192506"/>
            <a:ext cx="45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jouer un son</a:t>
            </a:r>
          </a:p>
        </p:txBody>
      </p:sp>
    </p:spTree>
    <p:extLst>
      <p:ext uri="{BB962C8B-B14F-4D97-AF65-F5344CB8AC3E}">
        <p14:creationId xmlns:p14="http://schemas.microsoft.com/office/powerpoint/2010/main" val="11944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0B9C87-FEAB-05DA-78C0-5F5EA3D7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7" y="679436"/>
            <a:ext cx="4576506" cy="58737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73A3AD-401E-9201-BFEF-BD2BEFDD5D04}"/>
              </a:ext>
            </a:extLst>
          </p:cNvPr>
          <p:cNvSpPr txBox="1"/>
          <p:nvPr/>
        </p:nvSpPr>
        <p:spPr>
          <a:xfrm>
            <a:off x="3460102" y="304833"/>
            <a:ext cx="45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ajout d’un 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36AD5-A105-5DCB-FDE8-9F163B011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06" y="1104055"/>
            <a:ext cx="5897419" cy="46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7F93988-8CAF-65BB-F610-CB8890088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56" y="821093"/>
            <a:ext cx="4447487" cy="57081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523B9E-DF3C-B0E9-CB50-6B762A63328D}"/>
              </a:ext>
            </a:extLst>
          </p:cNvPr>
          <p:cNvSpPr txBox="1"/>
          <p:nvPr/>
        </p:nvSpPr>
        <p:spPr>
          <a:xfrm>
            <a:off x="3833325" y="349622"/>
            <a:ext cx="45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jouer un son</a:t>
            </a:r>
          </a:p>
        </p:txBody>
      </p:sp>
    </p:spTree>
    <p:extLst>
      <p:ext uri="{BB962C8B-B14F-4D97-AF65-F5344CB8AC3E}">
        <p14:creationId xmlns:p14="http://schemas.microsoft.com/office/powerpoint/2010/main" val="197859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Jukebox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</dc:title>
  <dc:creator>Diégo Da Silva Marques</dc:creator>
  <cp:lastModifiedBy>Diégo Da Silva Marques</cp:lastModifiedBy>
  <cp:revision>1</cp:revision>
  <dcterms:created xsi:type="dcterms:W3CDTF">2022-06-08T11:49:02Z</dcterms:created>
  <dcterms:modified xsi:type="dcterms:W3CDTF">2022-06-09T09:17:21Z</dcterms:modified>
</cp:coreProperties>
</file>