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</p:sldIdLst>
  <p:sldSz cx="13004800" cy="97536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bian Ingremeau" initials="F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1-11T16:36:39.329" idx="1">
    <p:pos x="8637" y="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93880" y="2597040"/>
            <a:ext cx="1121688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93880" y="5829120"/>
            <a:ext cx="1121688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93880" y="259704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41640" y="259704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93880" y="582912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641640" y="582912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93880" y="2597040"/>
            <a:ext cx="361152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86480" y="2597040"/>
            <a:ext cx="361152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478720" y="2597040"/>
            <a:ext cx="361152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93880" y="5829120"/>
            <a:ext cx="361152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686480" y="5829120"/>
            <a:ext cx="361152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478720" y="5829120"/>
            <a:ext cx="361152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93880" y="2597040"/>
            <a:ext cx="11216880" cy="6187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93880" y="2597040"/>
            <a:ext cx="11216880" cy="61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93880" y="2597040"/>
            <a:ext cx="5473800" cy="61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641640" y="2597040"/>
            <a:ext cx="5473800" cy="61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93880" y="519120"/>
            <a:ext cx="11216880" cy="874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93880" y="259704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1640" y="2597040"/>
            <a:ext cx="5473800" cy="61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93880" y="582912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93880" y="2597040"/>
            <a:ext cx="11216880" cy="6187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93880" y="2597040"/>
            <a:ext cx="5473800" cy="61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1640" y="259704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641640" y="582912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93880" y="259704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1640" y="259704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93880" y="5829120"/>
            <a:ext cx="1121688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93880" y="2597040"/>
            <a:ext cx="1121688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93880" y="5829120"/>
            <a:ext cx="1121688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93880" y="259704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641640" y="259704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93880" y="582912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641640" y="582912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93880" y="2597040"/>
            <a:ext cx="361152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86480" y="2597040"/>
            <a:ext cx="361152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478720" y="2597040"/>
            <a:ext cx="361152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93880" y="5829120"/>
            <a:ext cx="361152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686480" y="5829120"/>
            <a:ext cx="361152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478720" y="5829120"/>
            <a:ext cx="361152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411D-82E6-42FE-ADA3-B131A44A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C4FD-E704-40ED-BA2A-B9C7F64A3D28}" type="datetimeFigureOut">
              <a:rPr lang="en-GB"/>
              <a:pPr>
                <a:defRPr/>
              </a:pPr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A247-B834-4E5F-8D49-85501620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DC03-CDF8-4183-8415-59E35809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A4B93-FDF9-4579-B0F9-CC242A6C2BAB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08228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93880" y="2597040"/>
            <a:ext cx="11216880" cy="61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93880" y="2597040"/>
            <a:ext cx="5473800" cy="61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641640" y="2597040"/>
            <a:ext cx="5473800" cy="61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93880" y="519120"/>
            <a:ext cx="11216880" cy="874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93880" y="259704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641640" y="2597040"/>
            <a:ext cx="5473800" cy="61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93880" y="582912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93880" y="2597040"/>
            <a:ext cx="5473800" cy="618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641640" y="259704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641640" y="582912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93880" y="259704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641640" y="2597040"/>
            <a:ext cx="547380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93880" y="5829120"/>
            <a:ext cx="11216880" cy="295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5760" y="1596240"/>
            <a:ext cx="9753120" cy="3395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93880" y="9040680"/>
            <a:ext cx="2925360" cy="518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C2E4166-A963-492A-A423-7E5B80D88CF0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14/12/2020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308480" y="9040680"/>
            <a:ext cx="4387320" cy="518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9185400" y="9040680"/>
            <a:ext cx="2925360" cy="518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C5135DC-7D9B-4332-86CE-EA1503DD9B0B}" type="slidenum">
              <a:rPr lang="en-GB" sz="1200" b="0" strike="noStrike" spc="-1">
                <a:solidFill>
                  <a:srgbClr val="898989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93880" y="519120"/>
            <a:ext cx="11216880" cy="1885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93880" y="2597040"/>
            <a:ext cx="11216880" cy="6187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93880" y="9040680"/>
            <a:ext cx="2925360" cy="518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A56A557-97F2-4ECB-BAD9-7CB7A5315BF1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14/12/2020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308480" y="9040680"/>
            <a:ext cx="4387320" cy="518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9185400" y="9040680"/>
            <a:ext cx="2925360" cy="518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06DBD7F-E442-4526-8D03-01C5AF9AE4A9}" type="slidenum">
              <a:rPr lang="en-GB" sz="1200" b="0" strike="noStrike" spc="-1">
                <a:solidFill>
                  <a:srgbClr val="898989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003680" y="8531640"/>
            <a:ext cx="30009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CLAMADIEU</a:t>
            </a:r>
            <a:r>
              <a:rPr lang="fr-FR" sz="1800" b="0" strike="noStrike" spc="-1">
                <a:solidFill>
                  <a:srgbClr val="DCDDDE"/>
                </a:solidFill>
                <a:latin typeface="Whitney"/>
              </a:rPr>
              <a:t>-THARAUD</a:t>
            </a: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 Adrien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INGREMEAU Fabian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MICHEL Romain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9085680"/>
            <a:ext cx="2526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YNOV Informatique 2020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84" name="Image 9"/>
          <p:cNvPicPr/>
          <p:nvPr/>
        </p:nvPicPr>
        <p:blipFill>
          <a:blip r:embed="rId3"/>
          <a:stretch/>
        </p:blipFill>
        <p:spPr>
          <a:xfrm>
            <a:off x="0" y="1236240"/>
            <a:ext cx="7352280" cy="982080"/>
          </a:xfrm>
          <a:prstGeom prst="rect">
            <a:avLst/>
          </a:prstGeom>
          <a:ln>
            <a:noFill/>
          </a:ln>
        </p:spPr>
      </p:pic>
      <p:pic>
        <p:nvPicPr>
          <p:cNvPr id="85" name="Image 14"/>
          <p:cNvPicPr/>
          <p:nvPr/>
        </p:nvPicPr>
        <p:blipFill>
          <a:blip r:embed="rId4"/>
          <a:stretch/>
        </p:blipFill>
        <p:spPr>
          <a:xfrm>
            <a:off x="9000" y="-21600"/>
            <a:ext cx="13093200" cy="975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64760" y="392400"/>
            <a:ext cx="1207476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8000" b="0" strike="noStrike" spc="-1">
                <a:solidFill>
                  <a:srgbClr val="3B3838"/>
                </a:solidFill>
                <a:latin typeface="Cooper Black"/>
                <a:ea typeface="HYSWLongFangSong"/>
              </a:rPr>
              <a:t>style.css</a:t>
            </a:r>
            <a:endParaRPr lang="fr-FR" sz="8000" b="0" strike="noStrike" spc="-1">
              <a:latin typeface="Arial"/>
            </a:endParaRPr>
          </a:p>
        </p:txBody>
      </p:sp>
      <p:sp>
        <p:nvSpPr>
          <p:cNvPr id="108" name="Line 2"/>
          <p:cNvSpPr/>
          <p:nvPr/>
        </p:nvSpPr>
        <p:spPr>
          <a:xfrm>
            <a:off x="3983040" y="1553040"/>
            <a:ext cx="4968360" cy="0"/>
          </a:xfrm>
          <a:prstGeom prst="line">
            <a:avLst/>
          </a:prstGeom>
          <a:ln w="6336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109" name="Image 108"/>
          <p:cNvPicPr/>
          <p:nvPr/>
        </p:nvPicPr>
        <p:blipFill>
          <a:blip r:embed="rId2"/>
          <a:stretch/>
        </p:blipFill>
        <p:spPr>
          <a:xfrm>
            <a:off x="2358000" y="3600000"/>
            <a:ext cx="7434000" cy="4320000"/>
          </a:xfrm>
          <a:prstGeom prst="rect">
            <a:avLst/>
          </a:prstGeom>
          <a:ln>
            <a:noFill/>
          </a:ln>
        </p:spPr>
      </p:pic>
      <p:pic>
        <p:nvPicPr>
          <p:cNvPr id="110" name="Image 109"/>
          <p:cNvPicPr/>
          <p:nvPr/>
        </p:nvPicPr>
        <p:blipFill>
          <a:blip r:embed="rId3"/>
          <a:stretch/>
        </p:blipFill>
        <p:spPr>
          <a:xfrm>
            <a:off x="576000" y="2206080"/>
            <a:ext cx="11565360" cy="81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20B0EC6-CC74-4984-BEA3-661EEAA47D5F}"/>
              </a:ext>
            </a:extLst>
          </p:cNvPr>
          <p:cNvSpPr txBox="1"/>
          <p:nvPr/>
        </p:nvSpPr>
        <p:spPr>
          <a:xfrm>
            <a:off x="464855" y="392237"/>
            <a:ext cx="12075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Cooper Black" panose="0208090404030B020404" pitchFamily="18" charset="0"/>
                <a:ea typeface="HYSWLongFangSong" panose="02010600000101010101" pitchFamily="2" charset="-122"/>
              </a:rPr>
              <a:t>400, 404, 500.html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A971544-4905-43B2-AF61-33108A178712}"/>
              </a:ext>
            </a:extLst>
          </p:cNvPr>
          <p:cNvCxnSpPr>
            <a:cxnSpLocks/>
          </p:cNvCxnSpPr>
          <p:nvPr/>
        </p:nvCxnSpPr>
        <p:spPr>
          <a:xfrm>
            <a:off x="1686142" y="1503123"/>
            <a:ext cx="9632515" cy="100208"/>
          </a:xfrm>
          <a:prstGeom prst="line">
            <a:avLst/>
          </a:prstGeom>
          <a:ln w="6350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9ED5F2-8E76-4607-9AF2-52B3D719B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17" y="4047565"/>
            <a:ext cx="6973764" cy="2032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DDA0C6-A581-4B20-AFCF-9A03DEBDC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16" y="6265914"/>
            <a:ext cx="6973763" cy="2146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A23AD07-37CE-490B-B2AE-D10D5EE07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16" y="1901231"/>
            <a:ext cx="6973763" cy="19607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279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39240" y="1415520"/>
            <a:ext cx="11125800" cy="5494680"/>
          </a:xfrm>
          <a:prstGeom prst="roundRect">
            <a:avLst>
              <a:gd name="adj" fmla="val 8594"/>
            </a:avLst>
          </a:pr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64760" y="663840"/>
            <a:ext cx="12074760" cy="7477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8000" b="0" strike="noStrike" spc="-1" dirty="0">
                <a:solidFill>
                  <a:srgbClr val="3B3838"/>
                </a:solidFill>
                <a:latin typeface="Cooper Black"/>
                <a:ea typeface="HYSWLongFangSong"/>
              </a:rPr>
              <a:t>Sommaire</a:t>
            </a:r>
            <a:endParaRPr lang="fr-FR" sz="8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8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4000" b="0" strike="noStrike" spc="-1" dirty="0">
                <a:solidFill>
                  <a:srgbClr val="000000"/>
                </a:solidFill>
                <a:latin typeface="Calibri"/>
                <a:ea typeface="HYSWLongFangSong"/>
              </a:rPr>
              <a:t>				  </a:t>
            </a:r>
            <a:r>
              <a:rPr lang="fr-FR" sz="4000" b="0" strike="noStrike" spc="-1" dirty="0">
                <a:solidFill>
                  <a:srgbClr val="3B3838"/>
                </a:solidFill>
                <a:latin typeface="Calibri"/>
                <a:ea typeface="HYSWLongFangSong"/>
              </a:rPr>
              <a:t>1 . </a:t>
            </a:r>
            <a:r>
              <a:rPr lang="fr-FR" sz="4000" b="0" strike="noStrike" spc="-1" dirty="0" err="1">
                <a:solidFill>
                  <a:srgbClr val="3B3838"/>
                </a:solidFill>
                <a:latin typeface="Calibri"/>
                <a:ea typeface="HYSWLongFangSong"/>
              </a:rPr>
              <a:t>ascii.go</a:t>
            </a:r>
            <a:r>
              <a:rPr lang="fr-FR" sz="4000" b="0" strike="noStrike" spc="-1" dirty="0">
                <a:solidFill>
                  <a:srgbClr val="3B3838"/>
                </a:solidFill>
                <a:latin typeface="Calibri"/>
                <a:ea typeface="HYSWLongFangSong"/>
              </a:rPr>
              <a:t>/art</a:t>
            </a:r>
            <a:endParaRPr lang="fr-FR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4000" b="0" strike="noStrike" spc="-1" dirty="0">
                <a:solidFill>
                  <a:srgbClr val="3B3838"/>
                </a:solidFill>
                <a:latin typeface="Calibri"/>
                <a:ea typeface="HYSWLongFangSong"/>
              </a:rPr>
              <a:t>				  2.  </a:t>
            </a:r>
            <a:r>
              <a:rPr lang="fr-FR" sz="4000" b="0" strike="noStrike" spc="-1" dirty="0" err="1">
                <a:solidFill>
                  <a:srgbClr val="3B3838"/>
                </a:solidFill>
                <a:latin typeface="Calibri"/>
                <a:ea typeface="HYSWLongFangSong"/>
              </a:rPr>
              <a:t>ascii.go</a:t>
            </a:r>
            <a:r>
              <a:rPr lang="fr-FR" sz="4000" b="0" strike="noStrike" spc="-1" dirty="0">
                <a:solidFill>
                  <a:srgbClr val="3B3838"/>
                </a:solidFill>
                <a:latin typeface="Calibri"/>
                <a:ea typeface="HYSWLongFangSong"/>
              </a:rPr>
              <a:t>/output</a:t>
            </a:r>
            <a:endParaRPr lang="fr-FR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4000" b="0" strike="noStrike" spc="-1" dirty="0">
                <a:solidFill>
                  <a:srgbClr val="3B3838"/>
                </a:solidFill>
                <a:latin typeface="Calibri"/>
                <a:ea typeface="HYSWLongFangSong"/>
              </a:rPr>
              <a:t>				  3 . </a:t>
            </a:r>
            <a:r>
              <a:rPr lang="fr-FR" sz="4000" b="0" strike="noStrike" spc="-1" dirty="0" err="1">
                <a:solidFill>
                  <a:srgbClr val="3B3838"/>
                </a:solidFill>
                <a:latin typeface="Calibri"/>
                <a:ea typeface="HYSWLongFangSong"/>
              </a:rPr>
              <a:t>main.go</a:t>
            </a:r>
            <a:r>
              <a:rPr lang="fr-FR" sz="4000" b="0" strike="noStrike" spc="-1" dirty="0">
                <a:solidFill>
                  <a:srgbClr val="3B3838"/>
                </a:solidFill>
                <a:latin typeface="Calibri"/>
                <a:ea typeface="HYSWLongFangSong"/>
              </a:rPr>
              <a:t>/</a:t>
            </a:r>
            <a:r>
              <a:rPr lang="fr-FR" sz="4000" b="0" strike="noStrike" spc="-1" dirty="0" err="1">
                <a:solidFill>
                  <a:srgbClr val="3B3838"/>
                </a:solidFill>
                <a:latin typeface="Calibri"/>
                <a:ea typeface="HYSWLongFangSong"/>
              </a:rPr>
              <a:t>indexHandler</a:t>
            </a:r>
            <a:endParaRPr lang="fr-FR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4000" b="0" strike="noStrike" spc="-1" dirty="0">
                <a:solidFill>
                  <a:srgbClr val="3B3838"/>
                </a:solidFill>
                <a:latin typeface="Calibri"/>
                <a:ea typeface="HYSWLongFangSong"/>
              </a:rPr>
              <a:t>				  4 . </a:t>
            </a:r>
            <a:r>
              <a:rPr lang="fr-FR" sz="4000" b="0" strike="noStrike" spc="-1" dirty="0" err="1">
                <a:solidFill>
                  <a:srgbClr val="3B3838"/>
                </a:solidFill>
                <a:latin typeface="Calibri"/>
                <a:ea typeface="HYSWLongFangSong"/>
              </a:rPr>
              <a:t>main.go</a:t>
            </a:r>
            <a:r>
              <a:rPr lang="fr-FR" sz="4000" b="0" strike="noStrike" spc="-1" dirty="0">
                <a:solidFill>
                  <a:srgbClr val="3B3838"/>
                </a:solidFill>
                <a:latin typeface="Calibri"/>
                <a:ea typeface="HYSWLongFangSong"/>
              </a:rPr>
              <a:t>/</a:t>
            </a:r>
            <a:r>
              <a:rPr lang="fr-FR" sz="4000" b="0" strike="noStrike" spc="-1" dirty="0" err="1">
                <a:solidFill>
                  <a:srgbClr val="3B3838"/>
                </a:solidFill>
                <a:latin typeface="Calibri"/>
                <a:ea typeface="HYSWLongFangSong"/>
              </a:rPr>
              <a:t>errorHandler</a:t>
            </a:r>
            <a:endParaRPr lang="fr-FR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4000" b="0" strike="noStrike" spc="-1" dirty="0">
                <a:solidFill>
                  <a:srgbClr val="3B3838"/>
                </a:solidFill>
                <a:latin typeface="Calibri"/>
                <a:ea typeface="HYSWLongFangSong"/>
              </a:rPr>
              <a:t>				  5 . </a:t>
            </a:r>
            <a:r>
              <a:rPr lang="fr-FR" sz="4000" b="0" strike="noStrike" spc="-1" dirty="0" err="1">
                <a:solidFill>
                  <a:srgbClr val="3B3838"/>
                </a:solidFill>
                <a:latin typeface="Calibri"/>
                <a:ea typeface="HYSWLongFangSong"/>
              </a:rPr>
              <a:t>main.go</a:t>
            </a:r>
            <a:r>
              <a:rPr lang="fr-FR" sz="4000" b="0" strike="noStrike" spc="-1" dirty="0">
                <a:solidFill>
                  <a:srgbClr val="3B3838"/>
                </a:solidFill>
                <a:latin typeface="Calibri"/>
                <a:ea typeface="HYSWLongFangSong"/>
              </a:rPr>
              <a:t>/</a:t>
            </a:r>
            <a:r>
              <a:rPr lang="fr-FR" sz="4000" b="0" strike="noStrike" spc="-1" dirty="0" err="1">
                <a:solidFill>
                  <a:srgbClr val="3B3838"/>
                </a:solidFill>
                <a:latin typeface="Calibri"/>
                <a:ea typeface="HYSWLongFangSong"/>
              </a:rPr>
              <a:t>serveCSS</a:t>
            </a:r>
            <a:r>
              <a:rPr lang="fr-FR" sz="4000" b="0" strike="noStrike" spc="-1" dirty="0">
                <a:solidFill>
                  <a:srgbClr val="3B3838"/>
                </a:solidFill>
                <a:latin typeface="Calibri"/>
                <a:ea typeface="HYSWLongFangSong"/>
              </a:rPr>
              <a:t>, main</a:t>
            </a:r>
            <a:endParaRPr lang="fr-FR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4000" b="0" strike="noStrike" spc="-1" dirty="0">
                <a:solidFill>
                  <a:srgbClr val="3B3838"/>
                </a:solidFill>
                <a:latin typeface="Calibri"/>
                <a:ea typeface="HYSWLongFangSong"/>
              </a:rPr>
              <a:t>				  6 . index.html</a:t>
            </a:r>
            <a:endParaRPr lang="fr-FR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4000" b="0" strike="noStrike" spc="-1" dirty="0">
                <a:solidFill>
                  <a:srgbClr val="3B3838"/>
                </a:solidFill>
                <a:latin typeface="Calibri"/>
                <a:ea typeface="HYSWLongFangSong"/>
              </a:rPr>
              <a:t>				  7 . style.css</a:t>
            </a:r>
            <a:endParaRPr lang="fr-FR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4000" b="0" strike="noStrike" spc="-1" dirty="0">
                <a:solidFill>
                  <a:srgbClr val="3B3838"/>
                </a:solidFill>
                <a:latin typeface="Calibri"/>
                <a:ea typeface="HYSWLongFangSong"/>
              </a:rPr>
              <a:t>				  8 . 400,404,500.html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87" name="Line 2"/>
          <p:cNvSpPr/>
          <p:nvPr/>
        </p:nvSpPr>
        <p:spPr>
          <a:xfrm>
            <a:off x="3733920" y="1953720"/>
            <a:ext cx="5536440" cy="0"/>
          </a:xfrm>
          <a:prstGeom prst="line">
            <a:avLst/>
          </a:prstGeom>
          <a:ln w="6336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64760" y="392400"/>
            <a:ext cx="1207476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8000" b="0" strike="noStrike" spc="-1">
                <a:solidFill>
                  <a:srgbClr val="3B3838"/>
                </a:solidFill>
                <a:latin typeface="Cooper Black"/>
                <a:ea typeface="HYSWLongFangSong"/>
              </a:rPr>
              <a:t>ascii.go/art</a:t>
            </a:r>
            <a:endParaRPr lang="fr-FR" sz="8000" b="0" strike="noStrike" spc="-1">
              <a:latin typeface="Arial"/>
            </a:endParaRPr>
          </a:p>
        </p:txBody>
      </p:sp>
      <p:sp>
        <p:nvSpPr>
          <p:cNvPr id="89" name="Line 2"/>
          <p:cNvSpPr/>
          <p:nvPr/>
        </p:nvSpPr>
        <p:spPr>
          <a:xfrm>
            <a:off x="3394440" y="1578240"/>
            <a:ext cx="6075000" cy="0"/>
          </a:xfrm>
          <a:prstGeom prst="line">
            <a:avLst/>
          </a:prstGeom>
          <a:ln w="6336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90" name="Image 14"/>
          <p:cNvPicPr/>
          <p:nvPr/>
        </p:nvPicPr>
        <p:blipFill>
          <a:blip r:embed="rId2"/>
          <a:stretch/>
        </p:blipFill>
        <p:spPr>
          <a:xfrm>
            <a:off x="4330800" y="1715760"/>
            <a:ext cx="4343040" cy="708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64760" y="392400"/>
            <a:ext cx="1207476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8000" b="0" strike="noStrike" spc="-1">
                <a:solidFill>
                  <a:srgbClr val="3B3838"/>
                </a:solidFill>
                <a:latin typeface="Cooper Black"/>
                <a:ea typeface="HYSWLongFangSong"/>
              </a:rPr>
              <a:t>ascii.go/output</a:t>
            </a:r>
            <a:endParaRPr lang="fr-FR" sz="8000" b="0" strike="noStrike" spc="-1">
              <a:latin typeface="Arial"/>
            </a:endParaRPr>
          </a:p>
        </p:txBody>
      </p:sp>
      <p:sp>
        <p:nvSpPr>
          <p:cNvPr id="92" name="Line 2"/>
          <p:cNvSpPr/>
          <p:nvPr/>
        </p:nvSpPr>
        <p:spPr>
          <a:xfrm>
            <a:off x="2480040" y="1578240"/>
            <a:ext cx="8079120" cy="0"/>
          </a:xfrm>
          <a:prstGeom prst="line">
            <a:avLst/>
          </a:prstGeom>
          <a:ln w="6336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93" name="Image 2" descr="Une image contenant texte&#10;&#10;Description générée automatiquement"/>
          <p:cNvPicPr/>
          <p:nvPr/>
        </p:nvPicPr>
        <p:blipFill>
          <a:blip r:embed="rId2"/>
          <a:stretch/>
        </p:blipFill>
        <p:spPr>
          <a:xfrm>
            <a:off x="3642480" y="2541600"/>
            <a:ext cx="5719680" cy="6064200"/>
          </a:xfrm>
          <a:prstGeom prst="rect">
            <a:avLst/>
          </a:prstGeom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F8446EC-76F9-4B18-87E2-A06B3C2F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497" y="3495395"/>
            <a:ext cx="1285875" cy="1809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99A86D-1CCD-4AF7-BFED-0AEF7A857A3B}"/>
              </a:ext>
            </a:extLst>
          </p:cNvPr>
          <p:cNvSpPr/>
          <p:nvPr/>
        </p:nvSpPr>
        <p:spPr>
          <a:xfrm>
            <a:off x="4598894" y="3495395"/>
            <a:ext cx="1013478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64760" y="392400"/>
            <a:ext cx="1207476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8000" b="0" strike="noStrike" spc="-1">
                <a:solidFill>
                  <a:srgbClr val="3B3838"/>
                </a:solidFill>
                <a:latin typeface="Cooper Black"/>
                <a:ea typeface="HYSWLongFangSong"/>
              </a:rPr>
              <a:t>main.go/indexHandler</a:t>
            </a:r>
            <a:endParaRPr lang="fr-FR" sz="8000" b="0" strike="noStrike" spc="-1">
              <a:latin typeface="Arial"/>
            </a:endParaRPr>
          </a:p>
        </p:txBody>
      </p:sp>
      <p:sp>
        <p:nvSpPr>
          <p:cNvPr id="95" name="Line 2"/>
          <p:cNvSpPr/>
          <p:nvPr/>
        </p:nvSpPr>
        <p:spPr>
          <a:xfrm>
            <a:off x="726480" y="1565640"/>
            <a:ext cx="11523960" cy="0"/>
          </a:xfrm>
          <a:prstGeom prst="line">
            <a:avLst/>
          </a:prstGeom>
          <a:ln w="6336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96" name="Image 2"/>
          <p:cNvPicPr/>
          <p:nvPr/>
        </p:nvPicPr>
        <p:blipFill>
          <a:blip r:embed="rId2"/>
          <a:stretch/>
        </p:blipFill>
        <p:spPr>
          <a:xfrm>
            <a:off x="1805040" y="2145960"/>
            <a:ext cx="9394560" cy="5636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 1"/>
          <p:cNvPicPr/>
          <p:nvPr/>
        </p:nvPicPr>
        <p:blipFill>
          <a:blip r:embed="rId2"/>
          <a:stretch/>
        </p:blipFill>
        <p:spPr>
          <a:xfrm>
            <a:off x="2358720" y="501120"/>
            <a:ext cx="8287200" cy="822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 4"/>
          <p:cNvPicPr/>
          <p:nvPr/>
        </p:nvPicPr>
        <p:blipFill>
          <a:blip r:embed="rId2"/>
          <a:stretch/>
        </p:blipFill>
        <p:spPr>
          <a:xfrm>
            <a:off x="1216440" y="2037960"/>
            <a:ext cx="10571400" cy="6203520"/>
          </a:xfrm>
          <a:prstGeom prst="rect">
            <a:avLst/>
          </a:prstGeom>
          <a:ln>
            <a:noFill/>
          </a:ln>
        </p:spPr>
      </p:pic>
      <p:sp>
        <p:nvSpPr>
          <p:cNvPr id="99" name="Line 1"/>
          <p:cNvSpPr/>
          <p:nvPr/>
        </p:nvSpPr>
        <p:spPr>
          <a:xfrm>
            <a:off x="726480" y="1565640"/>
            <a:ext cx="11523960" cy="0"/>
          </a:xfrm>
          <a:prstGeom prst="line">
            <a:avLst/>
          </a:prstGeom>
          <a:ln w="6336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464760" y="392400"/>
            <a:ext cx="120747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7200" b="0" strike="noStrike" spc="-1">
                <a:solidFill>
                  <a:srgbClr val="3B3838"/>
                </a:solidFill>
                <a:latin typeface="Cooper Black"/>
                <a:ea typeface="HYSWLongFangSong"/>
              </a:rPr>
              <a:t>main.go/errorHandler</a:t>
            </a:r>
            <a:endParaRPr lang="fr-FR" sz="7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4"/>
          <p:cNvPicPr/>
          <p:nvPr/>
        </p:nvPicPr>
        <p:blipFill>
          <a:blip r:embed="rId2"/>
          <a:stretch/>
        </p:blipFill>
        <p:spPr>
          <a:xfrm>
            <a:off x="1902600" y="2754720"/>
            <a:ext cx="9199440" cy="424404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464760" y="392400"/>
            <a:ext cx="120747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7200" b="0" strike="noStrike" spc="-1">
                <a:solidFill>
                  <a:srgbClr val="3B3838"/>
                </a:solidFill>
                <a:latin typeface="Cooper Black"/>
                <a:ea typeface="HYSWLongFangSong"/>
              </a:rPr>
              <a:t>main.go/serveCSS, main</a:t>
            </a:r>
            <a:endParaRPr lang="fr-FR" sz="7200" b="0" strike="noStrike" spc="-1">
              <a:latin typeface="Arial"/>
            </a:endParaRPr>
          </a:p>
        </p:txBody>
      </p:sp>
      <p:sp>
        <p:nvSpPr>
          <p:cNvPr id="103" name="Line 2"/>
          <p:cNvSpPr/>
          <p:nvPr/>
        </p:nvSpPr>
        <p:spPr>
          <a:xfrm>
            <a:off x="726480" y="1565640"/>
            <a:ext cx="11523960" cy="0"/>
          </a:xfrm>
          <a:prstGeom prst="line">
            <a:avLst/>
          </a:prstGeom>
          <a:ln w="6336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64760" y="392400"/>
            <a:ext cx="1207476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8000" b="0" strike="noStrike" spc="-1">
                <a:solidFill>
                  <a:srgbClr val="3B3838"/>
                </a:solidFill>
                <a:latin typeface="Cooper Black"/>
                <a:ea typeface="HYSWLongFangSong"/>
              </a:rPr>
              <a:t>index.html</a:t>
            </a:r>
            <a:endParaRPr lang="fr-FR" sz="8000" b="0" strike="noStrike" spc="-1">
              <a:latin typeface="Arial"/>
            </a:endParaRPr>
          </a:p>
        </p:txBody>
      </p:sp>
      <p:sp>
        <p:nvSpPr>
          <p:cNvPr id="105" name="Line 2"/>
          <p:cNvSpPr/>
          <p:nvPr/>
        </p:nvSpPr>
        <p:spPr>
          <a:xfrm>
            <a:off x="3645000" y="1540080"/>
            <a:ext cx="5774400" cy="0"/>
          </a:xfrm>
          <a:prstGeom prst="line">
            <a:avLst/>
          </a:prstGeom>
          <a:ln w="6336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106" name="Image 105"/>
          <p:cNvPicPr/>
          <p:nvPr/>
        </p:nvPicPr>
        <p:blipFill>
          <a:blip r:embed="rId2"/>
          <a:stretch/>
        </p:blipFill>
        <p:spPr>
          <a:xfrm>
            <a:off x="1224000" y="1872000"/>
            <a:ext cx="10540440" cy="590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Free-Php-PPT-Template</Template>
  <TotalTime>156</TotalTime>
  <Words>142</Words>
  <Application>Microsoft Office PowerPoint</Application>
  <PresentationFormat>Personnalisé</PresentationFormat>
  <Paragraphs>22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Cooper Black</vt:lpstr>
      <vt:lpstr>Symbol</vt:lpstr>
      <vt:lpstr>Times New Roman</vt:lpstr>
      <vt:lpstr>Whitney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</dc:title>
  <dc:subject/>
  <dc:creator>Fabian Ingremeau</dc:creator>
  <dc:description/>
  <cp:lastModifiedBy>adrien.clamadieu@gmail.com</cp:lastModifiedBy>
  <cp:revision>22</cp:revision>
  <dcterms:created xsi:type="dcterms:W3CDTF">2020-11-11T15:30:36Z</dcterms:created>
  <dcterms:modified xsi:type="dcterms:W3CDTF">2020-12-14T11:20:32Z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Personnalisé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