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be2e958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be2e958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b023b2036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b023b203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be2e958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be2e95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be2e958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be2e958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be2e958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be2e958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be2e9582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be2e958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be2e9582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be2e958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be2e9582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be2e958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b023b2036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b023b2036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b023b203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b023b203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b023b203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b023b203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b023b203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b023b203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b023b203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b023b203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e2e9582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be2e9582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b43a8b4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b43a8b4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be3e4d4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be3e4d4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20125" y="18103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Docker in Amazon ECS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20125" y="3606400"/>
            <a:ext cx="8520600" cy="19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AY Dogan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AZAG Walken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REYNARD Thibaut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TIHIANINE Yanis</a:t>
            </a:r>
            <a:endParaRPr sz="22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450" y="343100"/>
            <a:ext cx="2603166" cy="12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6249" y="275950"/>
            <a:ext cx="1234475" cy="13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Amazon ECS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Service de gestion de conteneurs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Exécuter</a:t>
            </a:r>
            <a:r>
              <a:rPr lang="fr"/>
              <a:t>, arrêter et gérer des conteneurs sur un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Conteneurs définis comme des tâches, gérables simultanément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Exécution des tâches et services sur une </a:t>
            </a:r>
            <a:r>
              <a:rPr lang="fr"/>
              <a:t>infrastructure</a:t>
            </a:r>
            <a:r>
              <a:rPr lang="fr"/>
              <a:t> AWS Fargate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Attribution des autorisations avec IAM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Construction du conteneur à partir d’une image où alors d’un </a:t>
            </a:r>
            <a:r>
              <a:rPr lang="fr"/>
              <a:t>référentiel</a:t>
            </a:r>
            <a:r>
              <a:rPr lang="fr"/>
              <a:t> comme Docker Hub ou Amazon ECR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fr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Docker dans ECS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0" y="1227975"/>
            <a:ext cx="5551000" cy="17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455" y="2400379"/>
            <a:ext cx="3356349" cy="24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525" y="2364538"/>
            <a:ext cx="3326500" cy="25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403724" cy="234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6287725" y="1471150"/>
            <a:ext cx="204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Création d’une politique d’accès à ECR</a:t>
            </a:r>
            <a:br>
              <a:rPr lang="fr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(ECR_FullAccess)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37825" y="2495550"/>
            <a:ext cx="47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Ajout des permissions pour ECS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75" y="152400"/>
            <a:ext cx="5165450" cy="37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7137700" y="1373050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5612075" y="533925"/>
            <a:ext cx="281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Création d’un répertoire ECR pour stocker l’image du conteneur Docker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00" y="4445875"/>
            <a:ext cx="78295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370500" y="3972775"/>
            <a:ext cx="70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Donner les accès à la CLI de Docker pour accéder au compte AWS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13" y="87800"/>
            <a:ext cx="5425750" cy="14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700" y="1591775"/>
            <a:ext cx="3727024" cy="33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41725" cy="31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425" y="2691450"/>
            <a:ext cx="3445076" cy="2291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100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525" y="1198525"/>
            <a:ext cx="5362825" cy="40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SOMMAIRE</a:t>
            </a:r>
            <a:endParaRPr b="1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/>
              <a:t>D</a:t>
            </a:r>
            <a:r>
              <a:rPr b="1" lang="fr"/>
              <a:t>ocker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/>
              <a:t>Amazon ECR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/>
              <a:t>Amazon ECS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/>
              <a:t>Docker dans ECS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Docker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5" y="1058225"/>
            <a:ext cx="4419600" cy="3538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875" y="1058225"/>
            <a:ext cx="4020422" cy="35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Docker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66425" y="1324725"/>
            <a:ext cx="8614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Standard : Docker a créé le standard pour les containers 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Léger : Les containers partagent le kernel de l’OS de la machine ainsi réduisant la nécessité d’avoir un OS par container. Augmente les performances.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Sécurisé : Les applications sont plus sûres dans un container et Docker offre une forte protection par isolement.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Docker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0450"/>
            <a:ext cx="4674326" cy="306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7"/>
          <p:cNvCxnSpPr/>
          <p:nvPr/>
        </p:nvCxnSpPr>
        <p:spPr>
          <a:xfrm>
            <a:off x="4965875" y="1249238"/>
            <a:ext cx="0" cy="33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7"/>
          <p:cNvSpPr txBox="1"/>
          <p:nvPr/>
        </p:nvSpPr>
        <p:spPr>
          <a:xfrm>
            <a:off x="5210100" y="1410450"/>
            <a:ext cx="34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Old Standard TT"/>
                <a:ea typeface="Old Standard TT"/>
                <a:cs typeface="Old Standard TT"/>
                <a:sym typeface="Old Standard TT"/>
              </a:rPr>
              <a:t>docker cli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700" y="2128450"/>
            <a:ext cx="3761601" cy="18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Docker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51450" y="1413525"/>
            <a:ext cx="7866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Docker Hub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Fichier docker-compose.yml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Dockerfile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Docker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99625" y="2140650"/>
            <a:ext cx="786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Une petite démo !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Amazon Elastic Container Registry (ECR)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663" y="1220850"/>
            <a:ext cx="6272676" cy="196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264763" y="3343700"/>
            <a:ext cx="8614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Scalable : ECR adapte l’infrastructure en fonction des images 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Sécurisé: Echanges via le protocole HTTPS et contrôle d’accès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Amazon Elastic Container Registry (ECR)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264738" y="1298700"/>
            <a:ext cx="8614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Registry</a:t>
            </a: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: bloc principal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Authorization token: token </a:t>
            </a: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d'autorisation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Repository: Docker images, ouverture de containers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Repository policy: gérer les accès aux repository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Pricing: S</a:t>
            </a: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r>
              <a:rPr b="1" lang="fr" sz="1600">
                <a:latin typeface="Old Standard TT"/>
                <a:ea typeface="Old Standard TT"/>
                <a:cs typeface="Old Standard TT"/>
                <a:sym typeface="Old Standard TT"/>
              </a:rPr>
              <a:t>ockage, transfert de données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