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프레젠테이션 제목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2" name="저자 및 날짜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분홍색 배경 앞 해파리 두 마리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남색을 배경으로 서로 맞닿아있는 해파리 두 마리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파란색 배경 앞 해파리 두 마리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남색을 배경으로 서로 맞닿아있는 해파리 두 마리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남색을 배경으로 서로 맞닿아있는 해파리 두 마리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저자 및 날짜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23" name="프레젠테이션 제목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파란색 배경 앞 해파리 두 마리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분홍색 배경 앞 해파리 두 마리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슬라이드 제목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62" name="본문 첫 번째 줄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슬라이드 부제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직사각형"/>
          <p:cNvSpPr/>
          <p:nvPr/>
        </p:nvSpPr>
        <p:spPr>
          <a:xfrm>
            <a:off x="87441" y="132194"/>
            <a:ext cx="3690973" cy="409838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52" name="section"/>
          <p:cNvSpPr txBox="1"/>
          <p:nvPr/>
        </p:nvSpPr>
        <p:spPr>
          <a:xfrm>
            <a:off x="76675" y="76763"/>
            <a:ext cx="11125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pPr/>
            <a:r>
              <a:t>section</a:t>
            </a:r>
          </a:p>
        </p:txBody>
      </p:sp>
      <p:sp>
        <p:nvSpPr>
          <p:cNvPr id="153" name="직사각형"/>
          <p:cNvSpPr/>
          <p:nvPr/>
        </p:nvSpPr>
        <p:spPr>
          <a:xfrm>
            <a:off x="87441" y="706724"/>
            <a:ext cx="3690973" cy="409839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54" name="article"/>
          <p:cNvSpPr txBox="1"/>
          <p:nvPr/>
        </p:nvSpPr>
        <p:spPr>
          <a:xfrm>
            <a:off x="153180" y="651293"/>
            <a:ext cx="9595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article</a:t>
            </a:r>
          </a:p>
        </p:txBody>
      </p:sp>
      <p:sp>
        <p:nvSpPr>
          <p:cNvPr id="155" name="직사각형"/>
          <p:cNvSpPr/>
          <p:nvPr/>
        </p:nvSpPr>
        <p:spPr>
          <a:xfrm>
            <a:off x="87441" y="1304936"/>
            <a:ext cx="3690973" cy="409838"/>
          </a:xfrm>
          <a:prstGeom prst="rect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56" name="header"/>
          <p:cNvSpPr txBox="1"/>
          <p:nvPr/>
        </p:nvSpPr>
        <p:spPr>
          <a:xfrm>
            <a:off x="80180" y="1249504"/>
            <a:ext cx="11055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157" name="직사각형"/>
          <p:cNvSpPr/>
          <p:nvPr/>
        </p:nvSpPr>
        <p:spPr>
          <a:xfrm>
            <a:off x="87441" y="1926828"/>
            <a:ext cx="3690973" cy="409839"/>
          </a:xfrm>
          <a:prstGeom prst="rect">
            <a:avLst/>
          </a:prstGeom>
          <a:ln w="635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58" name="main"/>
          <p:cNvSpPr txBox="1"/>
          <p:nvPr/>
        </p:nvSpPr>
        <p:spPr>
          <a:xfrm>
            <a:off x="118890" y="1871397"/>
            <a:ext cx="79949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159" name="직사각형"/>
          <p:cNvSpPr/>
          <p:nvPr/>
        </p:nvSpPr>
        <p:spPr>
          <a:xfrm>
            <a:off x="87441" y="2548721"/>
            <a:ext cx="3690973" cy="409839"/>
          </a:xfrm>
          <a:prstGeom prst="rect">
            <a:avLst/>
          </a:prstGeom>
          <a:ln w="63500">
            <a:solidFill>
              <a:schemeClr val="accent3">
                <a:hueOff val="806941"/>
                <a:lumOff val="-193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60" name="footer"/>
          <p:cNvSpPr txBox="1"/>
          <p:nvPr/>
        </p:nvSpPr>
        <p:spPr>
          <a:xfrm>
            <a:off x="90747" y="2493290"/>
            <a:ext cx="95737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806941"/>
                    <a:lumOff val="-19371"/>
                  </a:schemeClr>
                </a:solidFill>
              </a:defRPr>
            </a:lvl1pPr>
          </a:lstStyle>
          <a:p>
            <a:pPr/>
            <a:r>
              <a:t>footer</a:t>
            </a:r>
          </a:p>
        </p:txBody>
      </p:sp>
      <p:sp>
        <p:nvSpPr>
          <p:cNvPr id="161" name="직사각형"/>
          <p:cNvSpPr/>
          <p:nvPr/>
        </p:nvSpPr>
        <p:spPr>
          <a:xfrm>
            <a:off x="87441" y="3194295"/>
            <a:ext cx="3690973" cy="409839"/>
          </a:xfrm>
          <a:prstGeom prst="rect">
            <a:avLst/>
          </a:prstGeom>
          <a:ln w="63500">
            <a:solidFill>
              <a:schemeClr val="accent4">
                <a:hueOff val="-1109407"/>
                <a:satOff val="-1495"/>
                <a:lumOff val="-633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62" name="nav"/>
          <p:cNvSpPr txBox="1"/>
          <p:nvPr/>
        </p:nvSpPr>
        <p:spPr>
          <a:xfrm>
            <a:off x="153688" y="3113464"/>
            <a:ext cx="60289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lvl1pPr>
          </a:lstStyle>
          <a:p>
            <a:pPr/>
            <a:r>
              <a:t>nav</a:t>
            </a:r>
          </a:p>
        </p:txBody>
      </p:sp>
      <p:sp>
        <p:nvSpPr>
          <p:cNvPr id="163" name="직사각형"/>
          <p:cNvSpPr/>
          <p:nvPr/>
        </p:nvSpPr>
        <p:spPr>
          <a:xfrm>
            <a:off x="87441" y="3839869"/>
            <a:ext cx="3690973" cy="409839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64" name="ul"/>
          <p:cNvSpPr txBox="1"/>
          <p:nvPr/>
        </p:nvSpPr>
        <p:spPr>
          <a:xfrm>
            <a:off x="169436" y="3784438"/>
            <a:ext cx="3681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ul</a:t>
            </a:r>
          </a:p>
        </p:txBody>
      </p:sp>
      <p:sp>
        <p:nvSpPr>
          <p:cNvPr id="165" name="직사각형"/>
          <p:cNvSpPr/>
          <p:nvPr/>
        </p:nvSpPr>
        <p:spPr>
          <a:xfrm>
            <a:off x="87441" y="4509125"/>
            <a:ext cx="3690973" cy="409838"/>
          </a:xfrm>
          <a:prstGeom prst="rect">
            <a:avLst/>
          </a:prstGeom>
          <a:ln w="63500">
            <a:solidFill>
              <a:schemeClr val="accent4">
                <a:hueOff val="-1109407"/>
                <a:satOff val="-1495"/>
                <a:lumOff val="-633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66" name="li"/>
          <p:cNvSpPr txBox="1"/>
          <p:nvPr/>
        </p:nvSpPr>
        <p:spPr>
          <a:xfrm>
            <a:off x="219880" y="4430012"/>
            <a:ext cx="2673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lvl1pPr>
          </a:lstStyle>
          <a:p>
            <a:pPr/>
            <a:r>
              <a:t>li</a:t>
            </a:r>
          </a:p>
        </p:txBody>
      </p:sp>
      <p:sp>
        <p:nvSpPr>
          <p:cNvPr id="167" name="직사각형"/>
          <p:cNvSpPr/>
          <p:nvPr/>
        </p:nvSpPr>
        <p:spPr>
          <a:xfrm>
            <a:off x="87441" y="5154698"/>
            <a:ext cx="3690973" cy="409839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68" name="aside"/>
          <p:cNvSpPr txBox="1"/>
          <p:nvPr/>
        </p:nvSpPr>
        <p:spPr>
          <a:xfrm>
            <a:off x="90086" y="5099267"/>
            <a:ext cx="8570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pPr/>
            <a:r>
              <a:t>aside</a:t>
            </a:r>
          </a:p>
        </p:txBody>
      </p:sp>
      <p:sp>
        <p:nvSpPr>
          <p:cNvPr id="169" name="직사각형"/>
          <p:cNvSpPr/>
          <p:nvPr/>
        </p:nvSpPr>
        <p:spPr>
          <a:xfrm>
            <a:off x="87441" y="5849354"/>
            <a:ext cx="3690973" cy="409839"/>
          </a:xfrm>
          <a:prstGeom prst="rect">
            <a:avLst/>
          </a:prstGeom>
          <a:ln w="635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70" name="a"/>
          <p:cNvSpPr txBox="1"/>
          <p:nvPr/>
        </p:nvSpPr>
        <p:spPr>
          <a:xfrm>
            <a:off x="124372" y="5768523"/>
            <a:ext cx="27706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71" name="직사각형"/>
          <p:cNvSpPr/>
          <p:nvPr/>
        </p:nvSpPr>
        <p:spPr>
          <a:xfrm>
            <a:off x="87441" y="6493209"/>
            <a:ext cx="3690973" cy="409839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72" name="figure"/>
          <p:cNvSpPr txBox="1"/>
          <p:nvPr/>
        </p:nvSpPr>
        <p:spPr>
          <a:xfrm>
            <a:off x="168725" y="6437778"/>
            <a:ext cx="9284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figure</a:t>
            </a:r>
          </a:p>
        </p:txBody>
      </p:sp>
      <p:sp>
        <p:nvSpPr>
          <p:cNvPr id="173" name="직사각형"/>
          <p:cNvSpPr/>
          <p:nvPr/>
        </p:nvSpPr>
        <p:spPr>
          <a:xfrm>
            <a:off x="87441" y="7091421"/>
            <a:ext cx="3690973" cy="409838"/>
          </a:xfrm>
          <a:prstGeom prst="rect">
            <a:avLst/>
          </a:prstGeom>
          <a:ln w="63500">
            <a:solidFill>
              <a:schemeClr val="accent3">
                <a:hueOff val="806941"/>
                <a:lumOff val="-193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74" name="figcaption"/>
          <p:cNvSpPr txBox="1"/>
          <p:nvPr/>
        </p:nvSpPr>
        <p:spPr>
          <a:xfrm>
            <a:off x="143086" y="7035989"/>
            <a:ext cx="15176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806941"/>
                    <a:lumOff val="-19371"/>
                  </a:schemeClr>
                </a:solidFill>
              </a:defRPr>
            </a:lvl1pPr>
          </a:lstStyle>
          <a:p>
            <a:pPr/>
            <a:r>
              <a:t>figcaption</a:t>
            </a:r>
          </a:p>
        </p:txBody>
      </p:sp>
      <p:sp>
        <p:nvSpPr>
          <p:cNvPr id="175" name="header"/>
          <p:cNvSpPr txBox="1"/>
          <p:nvPr/>
        </p:nvSpPr>
        <p:spPr>
          <a:xfrm>
            <a:off x="7776833" y="-62937"/>
            <a:ext cx="11055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176" name="직사각형"/>
          <p:cNvSpPr/>
          <p:nvPr/>
        </p:nvSpPr>
        <p:spPr>
          <a:xfrm>
            <a:off x="87441" y="7760676"/>
            <a:ext cx="3690973" cy="409839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77" name="h1"/>
          <p:cNvSpPr txBox="1"/>
          <p:nvPr/>
        </p:nvSpPr>
        <p:spPr>
          <a:xfrm>
            <a:off x="119144" y="7705245"/>
            <a:ext cx="46878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h1</a:t>
            </a:r>
          </a:p>
        </p:txBody>
      </p:sp>
      <p:sp>
        <p:nvSpPr>
          <p:cNvPr id="178" name="직사각형"/>
          <p:cNvSpPr/>
          <p:nvPr/>
        </p:nvSpPr>
        <p:spPr>
          <a:xfrm>
            <a:off x="87441" y="8382569"/>
            <a:ext cx="3690973" cy="409839"/>
          </a:xfrm>
          <a:prstGeom prst="rect">
            <a:avLst/>
          </a:prstGeom>
          <a:ln w="635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79" name="input"/>
          <p:cNvSpPr txBox="1"/>
          <p:nvPr/>
        </p:nvSpPr>
        <p:spPr>
          <a:xfrm>
            <a:off x="152011" y="8327138"/>
            <a:ext cx="83484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180" name="직사각형"/>
          <p:cNvSpPr/>
          <p:nvPr/>
        </p:nvSpPr>
        <p:spPr>
          <a:xfrm>
            <a:off x="87441" y="9004462"/>
            <a:ext cx="3690973" cy="409838"/>
          </a:xfrm>
          <a:prstGeom prst="rect">
            <a:avLst/>
          </a:prstGeom>
          <a:ln w="63500">
            <a:solidFill>
              <a:schemeClr val="accent4">
                <a:hueOff val="-613784"/>
                <a:lumOff val="12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81" name="button"/>
          <p:cNvSpPr txBox="1"/>
          <p:nvPr/>
        </p:nvSpPr>
        <p:spPr>
          <a:xfrm>
            <a:off x="-25992" y="8949030"/>
            <a:ext cx="119085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/>
            <a:r>
              <a:t>  button</a:t>
            </a:r>
          </a:p>
        </p:txBody>
      </p:sp>
      <p:sp>
        <p:nvSpPr>
          <p:cNvPr id="182" name="직사각형"/>
          <p:cNvSpPr/>
          <p:nvPr/>
        </p:nvSpPr>
        <p:spPr>
          <a:xfrm>
            <a:off x="90182" y="9602673"/>
            <a:ext cx="3690974" cy="409838"/>
          </a:xfrm>
          <a:prstGeom prst="rect">
            <a:avLst/>
          </a:prstGeom>
          <a:ln w="63500">
            <a:solidFill>
              <a:schemeClr val="accent2">
                <a:hueOff val="148287"/>
                <a:satOff val="4432"/>
                <a:lumOff val="-1596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83" name="form"/>
          <p:cNvSpPr txBox="1"/>
          <p:nvPr/>
        </p:nvSpPr>
        <p:spPr>
          <a:xfrm>
            <a:off x="187519" y="9547242"/>
            <a:ext cx="7693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hueOff val="148287"/>
                    <a:satOff val="4432"/>
                    <a:lumOff val="-15962"/>
                  </a:schemeClr>
                </a:solidFill>
              </a:defRPr>
            </a:lvl1pPr>
          </a:lstStyle>
          <a:p>
            <a:pPr/>
            <a:r>
              <a:t>form</a:t>
            </a:r>
          </a:p>
        </p:txBody>
      </p:sp>
      <p:sp>
        <p:nvSpPr>
          <p:cNvPr id="184" name="직사각형"/>
          <p:cNvSpPr/>
          <p:nvPr/>
        </p:nvSpPr>
        <p:spPr>
          <a:xfrm>
            <a:off x="87441" y="10201455"/>
            <a:ext cx="3690973" cy="409839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85" name="cite"/>
          <p:cNvSpPr txBox="1"/>
          <p:nvPr/>
        </p:nvSpPr>
        <p:spPr>
          <a:xfrm>
            <a:off x="110101" y="10146024"/>
            <a:ext cx="61386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cite</a:t>
            </a:r>
          </a:p>
        </p:txBody>
      </p:sp>
      <p:pic>
        <p:nvPicPr>
          <p:cNvPr id="186" name="naver.png" descr="na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6530" y="-586515"/>
            <a:ext cx="18763986" cy="291606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직사각형"/>
          <p:cNvSpPr/>
          <p:nvPr/>
        </p:nvSpPr>
        <p:spPr>
          <a:xfrm>
            <a:off x="87441" y="132194"/>
            <a:ext cx="3690973" cy="409838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89" name="section"/>
          <p:cNvSpPr txBox="1"/>
          <p:nvPr/>
        </p:nvSpPr>
        <p:spPr>
          <a:xfrm>
            <a:off x="76675" y="76763"/>
            <a:ext cx="11125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pPr/>
            <a:r>
              <a:t>section</a:t>
            </a:r>
          </a:p>
        </p:txBody>
      </p:sp>
      <p:sp>
        <p:nvSpPr>
          <p:cNvPr id="190" name="직사각형"/>
          <p:cNvSpPr/>
          <p:nvPr/>
        </p:nvSpPr>
        <p:spPr>
          <a:xfrm>
            <a:off x="87441" y="706724"/>
            <a:ext cx="3690973" cy="409839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91" name="article"/>
          <p:cNvSpPr txBox="1"/>
          <p:nvPr/>
        </p:nvSpPr>
        <p:spPr>
          <a:xfrm>
            <a:off x="153180" y="651293"/>
            <a:ext cx="9595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article</a:t>
            </a:r>
          </a:p>
        </p:txBody>
      </p:sp>
      <p:sp>
        <p:nvSpPr>
          <p:cNvPr id="192" name="직사각형"/>
          <p:cNvSpPr/>
          <p:nvPr/>
        </p:nvSpPr>
        <p:spPr>
          <a:xfrm>
            <a:off x="87441" y="1304936"/>
            <a:ext cx="3690973" cy="409838"/>
          </a:xfrm>
          <a:prstGeom prst="rect">
            <a:avLst/>
          </a:prstGeom>
          <a:ln w="63500">
            <a:solidFill>
              <a:schemeClr val="accent6">
                <a:satOff val="15236"/>
                <a:lumOff val="1767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93" name="header"/>
          <p:cNvSpPr txBox="1"/>
          <p:nvPr/>
        </p:nvSpPr>
        <p:spPr>
          <a:xfrm>
            <a:off x="80180" y="1249504"/>
            <a:ext cx="11055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15236"/>
                    <a:lumOff val="17673"/>
                  </a:schemeClr>
                </a:solidFill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194" name="직사각형"/>
          <p:cNvSpPr/>
          <p:nvPr/>
        </p:nvSpPr>
        <p:spPr>
          <a:xfrm>
            <a:off x="87441" y="1926828"/>
            <a:ext cx="3690973" cy="409839"/>
          </a:xfrm>
          <a:prstGeom prst="rect">
            <a:avLst/>
          </a:prstGeom>
          <a:ln w="635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95" name="main"/>
          <p:cNvSpPr txBox="1"/>
          <p:nvPr/>
        </p:nvSpPr>
        <p:spPr>
          <a:xfrm>
            <a:off x="118890" y="1871397"/>
            <a:ext cx="79949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196" name="직사각형"/>
          <p:cNvSpPr/>
          <p:nvPr/>
        </p:nvSpPr>
        <p:spPr>
          <a:xfrm>
            <a:off x="87441" y="2548721"/>
            <a:ext cx="3690973" cy="409839"/>
          </a:xfrm>
          <a:prstGeom prst="rect">
            <a:avLst/>
          </a:prstGeom>
          <a:ln w="63500">
            <a:solidFill>
              <a:schemeClr val="accent3">
                <a:hueOff val="806941"/>
                <a:lumOff val="-193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97" name="footer"/>
          <p:cNvSpPr txBox="1"/>
          <p:nvPr/>
        </p:nvSpPr>
        <p:spPr>
          <a:xfrm>
            <a:off x="90747" y="2493290"/>
            <a:ext cx="95737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806941"/>
                    <a:lumOff val="-19371"/>
                  </a:schemeClr>
                </a:solidFill>
              </a:defRPr>
            </a:lvl1pPr>
          </a:lstStyle>
          <a:p>
            <a:pPr/>
            <a:r>
              <a:t>footer</a:t>
            </a:r>
          </a:p>
        </p:txBody>
      </p:sp>
      <p:sp>
        <p:nvSpPr>
          <p:cNvPr id="198" name="직사각형"/>
          <p:cNvSpPr/>
          <p:nvPr/>
        </p:nvSpPr>
        <p:spPr>
          <a:xfrm>
            <a:off x="87441" y="3194295"/>
            <a:ext cx="3690973" cy="409839"/>
          </a:xfrm>
          <a:prstGeom prst="rect">
            <a:avLst/>
          </a:prstGeom>
          <a:ln w="63500">
            <a:solidFill>
              <a:schemeClr val="accent4">
                <a:hueOff val="-1109407"/>
                <a:satOff val="-1495"/>
                <a:lumOff val="-633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99" name="nav"/>
          <p:cNvSpPr txBox="1"/>
          <p:nvPr/>
        </p:nvSpPr>
        <p:spPr>
          <a:xfrm>
            <a:off x="153688" y="3113464"/>
            <a:ext cx="60289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lvl1pPr>
          </a:lstStyle>
          <a:p>
            <a:pPr/>
            <a:r>
              <a:t>nav</a:t>
            </a:r>
          </a:p>
        </p:txBody>
      </p:sp>
      <p:sp>
        <p:nvSpPr>
          <p:cNvPr id="200" name="직사각형"/>
          <p:cNvSpPr/>
          <p:nvPr/>
        </p:nvSpPr>
        <p:spPr>
          <a:xfrm>
            <a:off x="87441" y="3839869"/>
            <a:ext cx="3690973" cy="409839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01" name="ul"/>
          <p:cNvSpPr txBox="1"/>
          <p:nvPr/>
        </p:nvSpPr>
        <p:spPr>
          <a:xfrm>
            <a:off x="169436" y="3784438"/>
            <a:ext cx="3681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ul</a:t>
            </a:r>
          </a:p>
        </p:txBody>
      </p:sp>
      <p:sp>
        <p:nvSpPr>
          <p:cNvPr id="202" name="직사각형"/>
          <p:cNvSpPr/>
          <p:nvPr/>
        </p:nvSpPr>
        <p:spPr>
          <a:xfrm>
            <a:off x="87441" y="4509125"/>
            <a:ext cx="3690973" cy="409838"/>
          </a:xfrm>
          <a:prstGeom prst="rect">
            <a:avLst/>
          </a:prstGeom>
          <a:ln w="63500">
            <a:solidFill>
              <a:schemeClr val="accent4">
                <a:hueOff val="-1109407"/>
                <a:satOff val="-1495"/>
                <a:lumOff val="-633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03" name="li"/>
          <p:cNvSpPr txBox="1"/>
          <p:nvPr/>
        </p:nvSpPr>
        <p:spPr>
          <a:xfrm>
            <a:off x="219880" y="4430012"/>
            <a:ext cx="2673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109407"/>
                    <a:satOff val="-1495"/>
                    <a:lumOff val="-6330"/>
                  </a:schemeClr>
                </a:solidFill>
              </a:defRPr>
            </a:lvl1pPr>
          </a:lstStyle>
          <a:p>
            <a:pPr/>
            <a:r>
              <a:t>li</a:t>
            </a:r>
          </a:p>
        </p:txBody>
      </p:sp>
      <p:sp>
        <p:nvSpPr>
          <p:cNvPr id="204" name="직사각형"/>
          <p:cNvSpPr/>
          <p:nvPr/>
        </p:nvSpPr>
        <p:spPr>
          <a:xfrm>
            <a:off x="87441" y="5154698"/>
            <a:ext cx="3690973" cy="409839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05" name="aside"/>
          <p:cNvSpPr txBox="1"/>
          <p:nvPr/>
        </p:nvSpPr>
        <p:spPr>
          <a:xfrm>
            <a:off x="90086" y="5099267"/>
            <a:ext cx="8570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pPr/>
            <a:r>
              <a:t>aside</a:t>
            </a:r>
          </a:p>
        </p:txBody>
      </p:sp>
      <p:sp>
        <p:nvSpPr>
          <p:cNvPr id="206" name="직사각형"/>
          <p:cNvSpPr/>
          <p:nvPr/>
        </p:nvSpPr>
        <p:spPr>
          <a:xfrm>
            <a:off x="87441" y="5849354"/>
            <a:ext cx="3690973" cy="409839"/>
          </a:xfrm>
          <a:prstGeom prst="rect">
            <a:avLst/>
          </a:prstGeom>
          <a:ln w="635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07" name="a"/>
          <p:cNvSpPr txBox="1"/>
          <p:nvPr/>
        </p:nvSpPr>
        <p:spPr>
          <a:xfrm>
            <a:off x="124372" y="5768523"/>
            <a:ext cx="27706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08" name="직사각형"/>
          <p:cNvSpPr/>
          <p:nvPr/>
        </p:nvSpPr>
        <p:spPr>
          <a:xfrm>
            <a:off x="87441" y="6493209"/>
            <a:ext cx="3690973" cy="409839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09" name="figure"/>
          <p:cNvSpPr txBox="1"/>
          <p:nvPr/>
        </p:nvSpPr>
        <p:spPr>
          <a:xfrm>
            <a:off x="168725" y="6437778"/>
            <a:ext cx="92842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figure</a:t>
            </a:r>
          </a:p>
        </p:txBody>
      </p:sp>
      <p:sp>
        <p:nvSpPr>
          <p:cNvPr id="210" name="직사각형"/>
          <p:cNvSpPr/>
          <p:nvPr/>
        </p:nvSpPr>
        <p:spPr>
          <a:xfrm>
            <a:off x="87441" y="7091421"/>
            <a:ext cx="3690973" cy="409838"/>
          </a:xfrm>
          <a:prstGeom prst="rect">
            <a:avLst/>
          </a:prstGeom>
          <a:ln w="63500">
            <a:solidFill>
              <a:schemeClr val="accent3">
                <a:hueOff val="806941"/>
                <a:lumOff val="-193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11" name="figcaption"/>
          <p:cNvSpPr txBox="1"/>
          <p:nvPr/>
        </p:nvSpPr>
        <p:spPr>
          <a:xfrm>
            <a:off x="143086" y="7035989"/>
            <a:ext cx="15176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806941"/>
                    <a:lumOff val="-19371"/>
                  </a:schemeClr>
                </a:solidFill>
              </a:defRPr>
            </a:lvl1pPr>
          </a:lstStyle>
          <a:p>
            <a:pPr/>
            <a:r>
              <a:t>figcaption</a:t>
            </a:r>
          </a:p>
        </p:txBody>
      </p:sp>
      <p:sp>
        <p:nvSpPr>
          <p:cNvPr id="212" name="직사각형"/>
          <p:cNvSpPr/>
          <p:nvPr/>
        </p:nvSpPr>
        <p:spPr>
          <a:xfrm>
            <a:off x="87441" y="7760676"/>
            <a:ext cx="3690973" cy="409839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13" name="h1"/>
          <p:cNvSpPr txBox="1"/>
          <p:nvPr/>
        </p:nvSpPr>
        <p:spPr>
          <a:xfrm>
            <a:off x="119144" y="7705245"/>
            <a:ext cx="46878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h1</a:t>
            </a:r>
          </a:p>
        </p:txBody>
      </p:sp>
      <p:sp>
        <p:nvSpPr>
          <p:cNvPr id="214" name="직사각형"/>
          <p:cNvSpPr/>
          <p:nvPr/>
        </p:nvSpPr>
        <p:spPr>
          <a:xfrm>
            <a:off x="87441" y="8382569"/>
            <a:ext cx="3690973" cy="409839"/>
          </a:xfrm>
          <a:prstGeom prst="rect">
            <a:avLst/>
          </a:prstGeom>
          <a:ln w="635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15" name="input"/>
          <p:cNvSpPr txBox="1"/>
          <p:nvPr/>
        </p:nvSpPr>
        <p:spPr>
          <a:xfrm>
            <a:off x="152011" y="8327138"/>
            <a:ext cx="83484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input</a:t>
            </a:r>
          </a:p>
        </p:txBody>
      </p:sp>
      <p:sp>
        <p:nvSpPr>
          <p:cNvPr id="216" name="직사각형"/>
          <p:cNvSpPr/>
          <p:nvPr/>
        </p:nvSpPr>
        <p:spPr>
          <a:xfrm>
            <a:off x="87441" y="9004462"/>
            <a:ext cx="3690973" cy="409838"/>
          </a:xfrm>
          <a:prstGeom prst="rect">
            <a:avLst/>
          </a:prstGeom>
          <a:ln w="63500">
            <a:solidFill>
              <a:schemeClr val="accent4">
                <a:hueOff val="-613784"/>
                <a:lumOff val="12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17" name="button"/>
          <p:cNvSpPr txBox="1"/>
          <p:nvPr/>
        </p:nvSpPr>
        <p:spPr>
          <a:xfrm>
            <a:off x="-25992" y="8949030"/>
            <a:ext cx="119085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/>
            <a:r>
              <a:t>  button</a:t>
            </a:r>
          </a:p>
        </p:txBody>
      </p:sp>
      <p:sp>
        <p:nvSpPr>
          <p:cNvPr id="218" name="직사각형"/>
          <p:cNvSpPr/>
          <p:nvPr/>
        </p:nvSpPr>
        <p:spPr>
          <a:xfrm>
            <a:off x="90182" y="9602673"/>
            <a:ext cx="3690974" cy="409838"/>
          </a:xfrm>
          <a:prstGeom prst="rect">
            <a:avLst/>
          </a:prstGeom>
          <a:ln w="63500">
            <a:solidFill>
              <a:schemeClr val="accent2">
                <a:hueOff val="148287"/>
                <a:satOff val="4432"/>
                <a:lumOff val="-1596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19" name="form"/>
          <p:cNvSpPr txBox="1"/>
          <p:nvPr/>
        </p:nvSpPr>
        <p:spPr>
          <a:xfrm>
            <a:off x="187519" y="9547242"/>
            <a:ext cx="7693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hueOff val="148287"/>
                    <a:satOff val="4432"/>
                    <a:lumOff val="-15962"/>
                  </a:schemeClr>
                </a:solidFill>
              </a:defRPr>
            </a:lvl1pPr>
          </a:lstStyle>
          <a:p>
            <a:pPr/>
            <a:r>
              <a:t>form</a:t>
            </a:r>
          </a:p>
        </p:txBody>
      </p:sp>
      <p:sp>
        <p:nvSpPr>
          <p:cNvPr id="220" name="직사각형"/>
          <p:cNvSpPr/>
          <p:nvPr/>
        </p:nvSpPr>
        <p:spPr>
          <a:xfrm>
            <a:off x="87441" y="10201455"/>
            <a:ext cx="3690973" cy="409839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21" name="cite"/>
          <p:cNvSpPr txBox="1"/>
          <p:nvPr/>
        </p:nvSpPr>
        <p:spPr>
          <a:xfrm>
            <a:off x="110101" y="10146024"/>
            <a:ext cx="61386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cite</a:t>
            </a:r>
          </a:p>
        </p:txBody>
      </p:sp>
      <p:sp>
        <p:nvSpPr>
          <p:cNvPr id="222" name="직사각형"/>
          <p:cNvSpPr/>
          <p:nvPr/>
        </p:nvSpPr>
        <p:spPr>
          <a:xfrm>
            <a:off x="87441" y="10846458"/>
            <a:ext cx="3690973" cy="409839"/>
          </a:xfrm>
          <a:prstGeom prst="rect">
            <a:avLst/>
          </a:prstGeom>
          <a:ln w="63500">
            <a:solidFill>
              <a:schemeClr val="accent2">
                <a:hueOff val="-206910"/>
                <a:satOff val="-12829"/>
                <a:lumOff val="1623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23" name="dl"/>
          <p:cNvSpPr txBox="1"/>
          <p:nvPr/>
        </p:nvSpPr>
        <p:spPr>
          <a:xfrm>
            <a:off x="160901" y="10812989"/>
            <a:ext cx="38526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2">
                    <a:hueOff val="-206910"/>
                    <a:satOff val="-12829"/>
                    <a:lumOff val="16238"/>
                  </a:schemeClr>
                </a:solidFill>
              </a:defRPr>
            </a:lvl1pPr>
          </a:lstStyle>
          <a:p>
            <a:pPr/>
            <a:r>
              <a:t>dl</a:t>
            </a:r>
          </a:p>
        </p:txBody>
      </p:sp>
      <p:sp>
        <p:nvSpPr>
          <p:cNvPr id="224" name="직사각형"/>
          <p:cNvSpPr/>
          <p:nvPr/>
        </p:nvSpPr>
        <p:spPr>
          <a:xfrm>
            <a:off x="87441" y="11441884"/>
            <a:ext cx="3690973" cy="409838"/>
          </a:xfrm>
          <a:prstGeom prst="rect">
            <a:avLst/>
          </a:prstGeom>
          <a:ln w="635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25" name="dt"/>
          <p:cNvSpPr txBox="1"/>
          <p:nvPr/>
        </p:nvSpPr>
        <p:spPr>
          <a:xfrm>
            <a:off x="150995" y="11371912"/>
            <a:ext cx="40508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pPr/>
            <a:r>
              <a:t>dt</a:t>
            </a:r>
          </a:p>
        </p:txBody>
      </p:sp>
      <p:sp>
        <p:nvSpPr>
          <p:cNvPr id="226" name="직사각형"/>
          <p:cNvSpPr/>
          <p:nvPr/>
        </p:nvSpPr>
        <p:spPr>
          <a:xfrm>
            <a:off x="87441" y="12031908"/>
            <a:ext cx="3690973" cy="409839"/>
          </a:xfrm>
          <a:prstGeom prst="rect">
            <a:avLst/>
          </a:prstGeom>
          <a:ln w="63500">
            <a:solidFill>
              <a:schemeClr val="accent4">
                <a:hueOff val="475731"/>
                <a:satOff val="-4338"/>
                <a:lumOff val="1018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227" name="dd"/>
          <p:cNvSpPr txBox="1"/>
          <p:nvPr/>
        </p:nvSpPr>
        <p:spPr>
          <a:xfrm>
            <a:off x="165727" y="11976477"/>
            <a:ext cx="5026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defRPr>
            </a:lvl1pPr>
          </a:lstStyle>
          <a:p>
            <a:pPr/>
            <a:r>
              <a:t>dd</a:t>
            </a:r>
          </a:p>
        </p:txBody>
      </p:sp>
      <p:pic>
        <p:nvPicPr>
          <p:cNvPr id="228" name="naver.png" descr="na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3838" y="-16345414"/>
            <a:ext cx="19852732" cy="30852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Next-DemiBold"/>
        <a:ea typeface="AvenirNext-DemiBold"/>
        <a:cs typeface="AvenirNext-DemiBold"/>
      </a:majorFont>
      <a:minorFont>
        <a:latin typeface="AvenirNext-DemiBold"/>
        <a:ea typeface="AvenirNext-DemiBold"/>
        <a:cs typeface="AvenirNext-D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Next-DemiBold"/>
        <a:ea typeface="AvenirNext-DemiBold"/>
        <a:cs typeface="AvenirNext-DemiBold"/>
      </a:majorFont>
      <a:minorFont>
        <a:latin typeface="AvenirNext-DemiBold"/>
        <a:ea typeface="AvenirNext-DemiBold"/>
        <a:cs typeface="AvenirNext-D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