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9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2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5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5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3635-2DF3-44DA-AC61-41EA7E5AE1A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2617-54ED-434E-ACB8-2F8F33DC88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13" y="0"/>
            <a:ext cx="6907256" cy="690167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9384" y="746898"/>
            <a:ext cx="210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Considering 4 soils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384" y="377566"/>
            <a:ext cx="260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Leaching_19052017_2.txt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9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***VECTORS</a:t>
            </a:r>
          </a:p>
          <a:p>
            <a:endParaRPr lang="en-US" dirty="0" smtClean="0"/>
          </a:p>
          <a:p>
            <a:r>
              <a:rPr lang="en-US" dirty="0" smtClean="0"/>
              <a:t>         NMDS1    NMDS2     r2   </a:t>
            </a:r>
            <a:r>
              <a:rPr lang="en-US" dirty="0" err="1" smtClean="0"/>
              <a:t>Pr</a:t>
            </a:r>
            <a:r>
              <a:rPr lang="en-US" dirty="0" smtClean="0"/>
              <a:t>(&gt;r)    </a:t>
            </a:r>
          </a:p>
          <a:p>
            <a:r>
              <a:rPr lang="en-US" dirty="0" smtClean="0"/>
              <a:t>Soil   0.88659  0.46256 0.2448 0.000999 ***</a:t>
            </a:r>
          </a:p>
          <a:p>
            <a:r>
              <a:rPr lang="en-US" dirty="0" smtClean="0"/>
              <a:t>Aging -0.30859 -0.95119 0.0202 0.605395    </a:t>
            </a:r>
          </a:p>
          <a:p>
            <a:r>
              <a:rPr lang="en-US" dirty="0" smtClean="0"/>
              <a:t>I     -0.05947  0.99823 0.0012 0.973027    </a:t>
            </a:r>
          </a:p>
          <a:p>
            <a:r>
              <a:rPr lang="en-US" dirty="0" smtClean="0"/>
              <a:t>T      0.51256 -0.85865 0.0340 0.423576    </a:t>
            </a:r>
          </a:p>
          <a:p>
            <a:r>
              <a:rPr lang="en-US" dirty="0" smtClean="0"/>
              <a:t>V      0.57345 -0.81924 0.1693 0.011988 *  </a:t>
            </a:r>
          </a:p>
          <a:p>
            <a:r>
              <a:rPr lang="en-US" dirty="0" smtClean="0"/>
              <a:t>Cycle -0.47846  0.87811 0.1225 0.029970 *  </a:t>
            </a:r>
          </a:p>
          <a:p>
            <a:r>
              <a:rPr lang="en-US" dirty="0" smtClean="0"/>
              <a:t>---</a:t>
            </a:r>
          </a:p>
          <a:p>
            <a:r>
              <a:rPr lang="en-US" dirty="0" err="1" smtClean="0"/>
              <a:t>Signif</a:t>
            </a:r>
            <a:r>
              <a:rPr lang="en-US" dirty="0" smtClean="0"/>
              <a:t>. codes:  0 ‘***’ 0.001 ‘**’ 0.01 ‘*’ 0.05 ‘.’ 0.1 ‘ ’ 1</a:t>
            </a:r>
          </a:p>
          <a:p>
            <a:r>
              <a:rPr lang="en-US" dirty="0" smtClean="0"/>
              <a:t>Permutation: free</a:t>
            </a:r>
          </a:p>
          <a:p>
            <a:r>
              <a:rPr lang="en-US" dirty="0" smtClean="0"/>
              <a:t>Number of permutations: 1000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9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4894" y="149047"/>
            <a:ext cx="3408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Leaching_19052017_Livingonly.txt</a:t>
            </a:r>
            <a:endParaRPr lang="en-US" dirty="0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786921" y="314969"/>
            <a:ext cx="6613525" cy="6557962"/>
            <a:chOff x="2015" y="189"/>
            <a:chExt cx="4166" cy="4131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15" y="189"/>
              <a:ext cx="4152" cy="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888" y="3881"/>
              <a:ext cx="286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888" y="3881"/>
              <a:ext cx="0" cy="4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603" y="3881"/>
              <a:ext cx="0" cy="4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322" y="3881"/>
              <a:ext cx="0" cy="4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5036" y="3881"/>
              <a:ext cx="0" cy="4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751" y="3881"/>
              <a:ext cx="0" cy="4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811" y="3977"/>
              <a:ext cx="154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-0.3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526" y="3977"/>
              <a:ext cx="154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-0.2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45" y="3977"/>
              <a:ext cx="154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-0.1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971" y="3977"/>
              <a:ext cx="13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686" y="3977"/>
              <a:ext cx="13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2368" y="945"/>
              <a:ext cx="0" cy="2864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2327" y="3809"/>
              <a:ext cx="41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2327" y="3094"/>
              <a:ext cx="41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2327" y="2379"/>
              <a:ext cx="41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2327" y="1664"/>
              <a:ext cx="41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2327" y="945"/>
              <a:ext cx="41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 rot="16200000">
              <a:off x="2173" y="3759"/>
              <a:ext cx="154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-0.2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 rot="16200000">
              <a:off x="2173" y="3043"/>
              <a:ext cx="154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-0.1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 rot="16200000">
              <a:off x="2185" y="2328"/>
              <a:ext cx="13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 rot="16200000">
              <a:off x="2185" y="1614"/>
              <a:ext cx="13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 rot="16200000">
              <a:off x="2185" y="895"/>
              <a:ext cx="13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2368" y="542"/>
              <a:ext cx="3618" cy="3339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474" y="194"/>
              <a:ext cx="138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NMDS/</a:t>
              </a:r>
              <a:r>
                <a:rPr kumimoji="0" lang="fr-FR" altLang="fr-FR" sz="11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Hellinger</a:t>
              </a:r>
              <a:r>
                <a:rPr kumimoji="0" lang="fr-FR" altLang="fr-FR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- Stress = 0.08 %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037" y="4153"/>
              <a:ext cx="28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NMDS1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 rot="16200000">
              <a:off x="1938" y="2161"/>
              <a:ext cx="28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NMDS2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4679" y="2180"/>
              <a:ext cx="2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CLNP4-1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828" y="2384"/>
              <a:ext cx="2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CLNP2-1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3512" y="2239"/>
              <a:ext cx="2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CLNP3-1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788" y="2262"/>
              <a:ext cx="2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CLNP1-1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862" y="1809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CLYP4-1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722" y="2443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CLYP2-1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2383" y="2827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CLYP3-1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4781" y="2452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CLYP1-1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4984" y="2099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VLNP4-1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5061" y="2243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VLNP2-1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003" y="2062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VLNP3-1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4948" y="2207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VLNP1-1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5233" y="2587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VLYP4-1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5455" y="2533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VLYP2-1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930" y="2673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VLYP3-1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5364" y="2524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VLYP1-1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5140" y="2519"/>
              <a:ext cx="2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CLNP4-2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5149" y="2551"/>
              <a:ext cx="2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CLNP2-2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5217" y="2058"/>
              <a:ext cx="2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CLNP3-2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5172" y="2710"/>
              <a:ext cx="2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CLNP1-2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4857" y="1348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CLYP4-2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5378" y="2112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CLYP2-2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5120" y="1963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CLYP3-2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640" y="2465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CLYP1-2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84" y="2388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VLNP1-2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536" y="2782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VLYP4-2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5735" y="2547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VLYP2-2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536" y="2397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VLYP3-2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427" y="3035"/>
              <a:ext cx="24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VLYP1-2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5036" y="2379"/>
              <a:ext cx="195" cy="498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5217" y="2859"/>
              <a:ext cx="18" cy="18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lnTo>
                    <a:pt x="3" y="4"/>
                  </a:lnTo>
                  <a:lnTo>
                    <a:pt x="4" y="0"/>
                  </a:lnTo>
                </a:path>
              </a:pathLst>
            </a:cu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5036" y="2379"/>
              <a:ext cx="109" cy="267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5127" y="2623"/>
              <a:ext cx="22" cy="23"/>
            </a:xfrm>
            <a:custGeom>
              <a:avLst/>
              <a:gdLst>
                <a:gd name="T0" fmla="*/ 0 w 5"/>
                <a:gd name="T1" fmla="*/ 2 h 5"/>
                <a:gd name="T2" fmla="*/ 4 w 5"/>
                <a:gd name="T3" fmla="*/ 5 h 5"/>
                <a:gd name="T4" fmla="*/ 5 w 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lnTo>
                    <a:pt x="4" y="5"/>
                  </a:lnTo>
                  <a:lnTo>
                    <a:pt x="5" y="0"/>
                  </a:lnTo>
                </a:path>
              </a:pathLst>
            </a:cu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 flipV="1">
              <a:off x="5036" y="1917"/>
              <a:ext cx="18" cy="462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5045" y="1917"/>
              <a:ext cx="23" cy="19"/>
            </a:xfrm>
            <a:custGeom>
              <a:avLst/>
              <a:gdLst>
                <a:gd name="T0" fmla="*/ 5 w 5"/>
                <a:gd name="T1" fmla="*/ 4 h 4"/>
                <a:gd name="T2" fmla="*/ 2 w 5"/>
                <a:gd name="T3" fmla="*/ 0 h 4"/>
                <a:gd name="T4" fmla="*/ 0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2" y="0"/>
                  </a:lnTo>
                  <a:lnTo>
                    <a:pt x="0" y="4"/>
                  </a:lnTo>
                </a:path>
              </a:pathLst>
            </a:cu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6"/>
            <p:cNvSpPr>
              <a:spLocks noChangeShapeType="1"/>
            </p:cNvSpPr>
            <p:nvPr/>
          </p:nvSpPr>
          <p:spPr bwMode="auto">
            <a:xfrm flipH="1">
              <a:off x="4797" y="2379"/>
              <a:ext cx="239" cy="421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4797" y="2777"/>
              <a:ext cx="18" cy="23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5 h 5"/>
                <a:gd name="T4" fmla="*/ 4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5"/>
                  </a:lnTo>
                  <a:lnTo>
                    <a:pt x="4" y="3"/>
                  </a:lnTo>
                </a:path>
              </a:pathLst>
            </a:cu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8"/>
            <p:cNvSpPr>
              <a:spLocks noChangeShapeType="1"/>
            </p:cNvSpPr>
            <p:nvPr/>
          </p:nvSpPr>
          <p:spPr bwMode="auto">
            <a:xfrm flipH="1" flipV="1">
              <a:off x="4281" y="2234"/>
              <a:ext cx="755" cy="145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4281" y="2225"/>
              <a:ext cx="23" cy="23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2 h 5"/>
                <a:gd name="T4" fmla="*/ 4 w 5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0" y="2"/>
                  </a:lnTo>
                  <a:lnTo>
                    <a:pt x="4" y="5"/>
                  </a:lnTo>
                </a:path>
              </a:pathLst>
            </a:cu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0"/>
            <p:cNvSpPr>
              <a:spLocks noChangeShapeType="1"/>
            </p:cNvSpPr>
            <p:nvPr/>
          </p:nvSpPr>
          <p:spPr bwMode="auto">
            <a:xfrm>
              <a:off x="5036" y="2379"/>
              <a:ext cx="715" cy="127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5728" y="2492"/>
              <a:ext cx="23" cy="23"/>
            </a:xfrm>
            <a:custGeom>
              <a:avLst/>
              <a:gdLst>
                <a:gd name="T0" fmla="*/ 0 w 5"/>
                <a:gd name="T1" fmla="*/ 5 h 5"/>
                <a:gd name="T2" fmla="*/ 5 w 5"/>
                <a:gd name="T3" fmla="*/ 3 h 5"/>
                <a:gd name="T4" fmla="*/ 1 w 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5" y="3"/>
                  </a:lnTo>
                  <a:lnTo>
                    <a:pt x="1" y="0"/>
                  </a:lnTo>
                </a:path>
              </a:pathLst>
            </a:cu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5176" y="2904"/>
              <a:ext cx="154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Soil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5059" y="2664"/>
              <a:ext cx="216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Aging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5034" y="1836"/>
              <a:ext cx="5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auto">
            <a:xfrm>
              <a:off x="4727" y="2827"/>
              <a:ext cx="76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4196" y="2194"/>
              <a:ext cx="8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5772" y="2492"/>
              <a:ext cx="21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Cycle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78"/>
            <p:cNvSpPr>
              <a:spLocks noChangeShapeType="1"/>
            </p:cNvSpPr>
            <p:nvPr/>
          </p:nvSpPr>
          <p:spPr bwMode="auto">
            <a:xfrm>
              <a:off x="4331" y="542"/>
              <a:ext cx="1406" cy="0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9"/>
            <p:cNvSpPr>
              <a:spLocks noChangeShapeType="1"/>
            </p:cNvSpPr>
            <p:nvPr/>
          </p:nvSpPr>
          <p:spPr bwMode="auto">
            <a:xfrm flipV="1">
              <a:off x="4331" y="501"/>
              <a:ext cx="0" cy="41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0"/>
            <p:cNvSpPr>
              <a:spLocks noChangeShapeType="1"/>
            </p:cNvSpPr>
            <p:nvPr/>
          </p:nvSpPr>
          <p:spPr bwMode="auto">
            <a:xfrm flipV="1">
              <a:off x="5036" y="501"/>
              <a:ext cx="0" cy="41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1"/>
            <p:cNvSpPr>
              <a:spLocks noChangeShapeType="1"/>
            </p:cNvSpPr>
            <p:nvPr/>
          </p:nvSpPr>
          <p:spPr bwMode="auto">
            <a:xfrm flipV="1">
              <a:off x="5737" y="501"/>
              <a:ext cx="0" cy="41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2"/>
            <p:cNvSpPr>
              <a:spLocks noChangeArrowheads="1"/>
            </p:cNvSpPr>
            <p:nvPr/>
          </p:nvSpPr>
          <p:spPr bwMode="auto">
            <a:xfrm>
              <a:off x="4266" y="379"/>
              <a:ext cx="13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3"/>
            <p:cNvSpPr>
              <a:spLocks noChangeArrowheads="1"/>
            </p:cNvSpPr>
            <p:nvPr/>
          </p:nvSpPr>
          <p:spPr bwMode="auto">
            <a:xfrm>
              <a:off x="5000" y="379"/>
              <a:ext cx="7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4"/>
            <p:cNvSpPr>
              <a:spLocks noChangeArrowheads="1"/>
            </p:cNvSpPr>
            <p:nvPr/>
          </p:nvSpPr>
          <p:spPr bwMode="auto">
            <a:xfrm>
              <a:off x="5672" y="379"/>
              <a:ext cx="13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Line 85"/>
            <p:cNvSpPr>
              <a:spLocks noChangeShapeType="1"/>
            </p:cNvSpPr>
            <p:nvPr/>
          </p:nvSpPr>
          <p:spPr bwMode="auto">
            <a:xfrm flipV="1">
              <a:off x="5986" y="1678"/>
              <a:ext cx="0" cy="1402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6"/>
            <p:cNvSpPr>
              <a:spLocks noChangeShapeType="1"/>
            </p:cNvSpPr>
            <p:nvPr/>
          </p:nvSpPr>
          <p:spPr bwMode="auto">
            <a:xfrm>
              <a:off x="5986" y="3080"/>
              <a:ext cx="45" cy="0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>
              <a:off x="5986" y="2379"/>
              <a:ext cx="45" cy="0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88"/>
            <p:cNvSpPr>
              <a:spLocks noChangeShapeType="1"/>
            </p:cNvSpPr>
            <p:nvPr/>
          </p:nvSpPr>
          <p:spPr bwMode="auto">
            <a:xfrm>
              <a:off x="5986" y="1678"/>
              <a:ext cx="45" cy="0"/>
            </a:xfrm>
            <a:prstGeom prst="line">
              <a:avLst/>
            </a:prstGeom>
            <a:noFill/>
            <a:ln w="7938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9"/>
            <p:cNvSpPr>
              <a:spLocks noChangeArrowheads="1"/>
            </p:cNvSpPr>
            <p:nvPr/>
          </p:nvSpPr>
          <p:spPr bwMode="auto">
            <a:xfrm rot="16200000">
              <a:off x="6066" y="3029"/>
              <a:ext cx="13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 rot="16200000">
              <a:off x="6095" y="2329"/>
              <a:ext cx="72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1"/>
            <p:cNvSpPr>
              <a:spLocks noChangeArrowheads="1"/>
            </p:cNvSpPr>
            <p:nvPr/>
          </p:nvSpPr>
          <p:spPr bwMode="auto">
            <a:xfrm rot="16200000">
              <a:off x="6066" y="1628"/>
              <a:ext cx="130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58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***VECTORS</a:t>
            </a:r>
          </a:p>
          <a:p>
            <a:endParaRPr lang="en-US" dirty="0" smtClean="0"/>
          </a:p>
          <a:p>
            <a:r>
              <a:rPr lang="en-US" dirty="0" smtClean="0"/>
              <a:t>         NMDS1    NMDS2     r2   </a:t>
            </a:r>
            <a:r>
              <a:rPr lang="en-US" dirty="0" err="1" smtClean="0"/>
              <a:t>Pr</a:t>
            </a:r>
            <a:r>
              <a:rPr lang="en-US" dirty="0" smtClean="0"/>
              <a:t>(&gt;r)   </a:t>
            </a:r>
          </a:p>
          <a:p>
            <a:r>
              <a:rPr lang="en-US" dirty="0" smtClean="0"/>
              <a:t>Soil   0.36739 -0.93007 0.1458 0.141858   </a:t>
            </a:r>
          </a:p>
          <a:p>
            <a:r>
              <a:rPr lang="en-US" dirty="0" smtClean="0"/>
              <a:t>Aging  0.37667 -0.92635 0.0424 0.576424   </a:t>
            </a:r>
          </a:p>
          <a:p>
            <a:r>
              <a:rPr lang="en-US" dirty="0" smtClean="0"/>
              <a:t>I      0.04639  0.99892 0.1074 0.225774   </a:t>
            </a:r>
          </a:p>
          <a:p>
            <a:r>
              <a:rPr lang="en-US" dirty="0" smtClean="0"/>
              <a:t>T     -0.49478 -0.86902 0.1192 0.207792   </a:t>
            </a:r>
          </a:p>
          <a:p>
            <a:r>
              <a:rPr lang="en-US" dirty="0" smtClean="0"/>
              <a:t>V     -0.98196  0.18908 0.2975 0.006993 **</a:t>
            </a:r>
          </a:p>
          <a:p>
            <a:r>
              <a:rPr lang="en-US" dirty="0" smtClean="0"/>
              <a:t>Cycle  0.98465 -0.17454 0.2661 0.014985 * </a:t>
            </a:r>
          </a:p>
          <a:p>
            <a:r>
              <a:rPr lang="en-US" dirty="0" smtClean="0"/>
              <a:t>---</a:t>
            </a:r>
          </a:p>
          <a:p>
            <a:r>
              <a:rPr lang="en-US" dirty="0" err="1" smtClean="0"/>
              <a:t>Signif</a:t>
            </a:r>
            <a:r>
              <a:rPr lang="en-US" dirty="0" smtClean="0"/>
              <a:t>. codes:  0 ‘***’ 0.001 ‘**’ 0.01 ‘*’ 0.05 ‘.’ 0.1 ‘ ’ 1</a:t>
            </a:r>
          </a:p>
          <a:p>
            <a:r>
              <a:rPr lang="en-US" dirty="0" smtClean="0"/>
              <a:t>Permutation: free</a:t>
            </a:r>
          </a:p>
          <a:p>
            <a:r>
              <a:rPr lang="en-US" dirty="0" smtClean="0"/>
              <a:t>Number of permutations: 1000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8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Ellipse 92"/>
          <p:cNvSpPr/>
          <p:nvPr/>
        </p:nvSpPr>
        <p:spPr>
          <a:xfrm>
            <a:off x="7149812" y="2909945"/>
            <a:ext cx="198437" cy="2044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321862" y="5985670"/>
            <a:ext cx="0" cy="746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963337" y="5985670"/>
            <a:ext cx="0" cy="746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606400" y="5985670"/>
            <a:ext cx="0" cy="746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247875" y="5985670"/>
            <a:ext cx="0" cy="74613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169462" y="6160295"/>
            <a:ext cx="354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-1.0</a:t>
            </a:r>
            <a:endParaRPr kumimoji="0" lang="fr-FR" altLang="fr-FR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810937" y="6160295"/>
            <a:ext cx="354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-0.5</a:t>
            </a:r>
            <a:endParaRPr kumimoji="0" lang="fr-FR" altLang="fr-FR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560363" y="616029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8116113" y="6160295"/>
            <a:ext cx="2857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0.5</a:t>
            </a:r>
            <a:endParaRPr kumimoji="0" lang="fr-FR" altLang="fr-FR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2964675" y="5272883"/>
            <a:ext cx="746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964675" y="3629820"/>
            <a:ext cx="746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2964675" y="1986757"/>
            <a:ext cx="746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 rot="16200000">
            <a:off x="2653525" y="5149058"/>
            <a:ext cx="354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-0.5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 rot="16200000">
            <a:off x="2772587" y="350599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 rot="16200000">
            <a:off x="2686862" y="1861344"/>
            <a:ext cx="2857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0.5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3048812" y="651669"/>
            <a:ext cx="5813426" cy="5334001"/>
          </a:xfrm>
          <a:prstGeom prst="rect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672950" y="6512720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NMDS 1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 rot="16200000">
            <a:off x="2086787" y="3190082"/>
            <a:ext cx="774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00000"/>
                </a:solidFill>
              </a:rPr>
              <a:t>N</a:t>
            </a: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MDS 2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Freeform 25"/>
          <p:cNvSpPr>
            <a:spLocks noEditPoints="1"/>
          </p:cNvSpPr>
          <p:nvPr/>
        </p:nvSpPr>
        <p:spPr bwMode="auto">
          <a:xfrm>
            <a:off x="3048812" y="3629820"/>
            <a:ext cx="5803901" cy="0"/>
          </a:xfrm>
          <a:custGeom>
            <a:avLst/>
            <a:gdLst>
              <a:gd name="T0" fmla="*/ 11 w 700"/>
              <a:gd name="T1" fmla="*/ 23 w 700"/>
              <a:gd name="T2" fmla="*/ 35 w 700"/>
              <a:gd name="T3" fmla="*/ 47 w 700"/>
              <a:gd name="T4" fmla="*/ 59 w 700"/>
              <a:gd name="T5" fmla="*/ 71 w 700"/>
              <a:gd name="T6" fmla="*/ 83 w 700"/>
              <a:gd name="T7" fmla="*/ 95 w 700"/>
              <a:gd name="T8" fmla="*/ 107 w 700"/>
              <a:gd name="T9" fmla="*/ 119 w 700"/>
              <a:gd name="T10" fmla="*/ 131 w 700"/>
              <a:gd name="T11" fmla="*/ 143 w 700"/>
              <a:gd name="T12" fmla="*/ 155 w 700"/>
              <a:gd name="T13" fmla="*/ 167 w 700"/>
              <a:gd name="T14" fmla="*/ 179 w 700"/>
              <a:gd name="T15" fmla="*/ 191 w 700"/>
              <a:gd name="T16" fmla="*/ 203 w 700"/>
              <a:gd name="T17" fmla="*/ 215 w 700"/>
              <a:gd name="T18" fmla="*/ 227 w 700"/>
              <a:gd name="T19" fmla="*/ 239 w 700"/>
              <a:gd name="T20" fmla="*/ 251 w 700"/>
              <a:gd name="T21" fmla="*/ 263 w 700"/>
              <a:gd name="T22" fmla="*/ 275 w 700"/>
              <a:gd name="T23" fmla="*/ 287 w 700"/>
              <a:gd name="T24" fmla="*/ 299 w 700"/>
              <a:gd name="T25" fmla="*/ 311 w 700"/>
              <a:gd name="T26" fmla="*/ 323 w 700"/>
              <a:gd name="T27" fmla="*/ 335 w 700"/>
              <a:gd name="T28" fmla="*/ 347 w 700"/>
              <a:gd name="T29" fmla="*/ 359 w 700"/>
              <a:gd name="T30" fmla="*/ 371 w 700"/>
              <a:gd name="T31" fmla="*/ 383 w 700"/>
              <a:gd name="T32" fmla="*/ 395 w 700"/>
              <a:gd name="T33" fmla="*/ 407 w 700"/>
              <a:gd name="T34" fmla="*/ 419 w 700"/>
              <a:gd name="T35" fmla="*/ 431 w 700"/>
              <a:gd name="T36" fmla="*/ 443 w 700"/>
              <a:gd name="T37" fmla="*/ 455 w 700"/>
              <a:gd name="T38" fmla="*/ 467 w 700"/>
              <a:gd name="T39" fmla="*/ 479 w 700"/>
              <a:gd name="T40" fmla="*/ 491 w 700"/>
              <a:gd name="T41" fmla="*/ 503 w 700"/>
              <a:gd name="T42" fmla="*/ 515 w 700"/>
              <a:gd name="T43" fmla="*/ 527 w 700"/>
              <a:gd name="T44" fmla="*/ 539 w 700"/>
              <a:gd name="T45" fmla="*/ 551 w 700"/>
              <a:gd name="T46" fmla="*/ 563 w 700"/>
              <a:gd name="T47" fmla="*/ 575 w 700"/>
              <a:gd name="T48" fmla="*/ 587 w 700"/>
              <a:gd name="T49" fmla="*/ 599 w 700"/>
              <a:gd name="T50" fmla="*/ 611 w 700"/>
              <a:gd name="T51" fmla="*/ 623 w 700"/>
              <a:gd name="T52" fmla="*/ 635 w 700"/>
              <a:gd name="T53" fmla="*/ 647 w 700"/>
              <a:gd name="T54" fmla="*/ 659 w 700"/>
              <a:gd name="T55" fmla="*/ 671 w 700"/>
              <a:gd name="T56" fmla="*/ 683 w 700"/>
              <a:gd name="T57" fmla="*/ 695 w 70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</a:cxnLst>
            <a:rect l="0" t="0" r="r" b="b"/>
            <a:pathLst>
              <a:path w="700">
                <a:moveTo>
                  <a:pt x="3" y="0"/>
                </a:moveTo>
                <a:lnTo>
                  <a:pt x="4" y="0"/>
                </a:lnTo>
                <a:moveTo>
                  <a:pt x="7" y="0"/>
                </a:moveTo>
                <a:lnTo>
                  <a:pt x="8" y="0"/>
                </a:lnTo>
                <a:moveTo>
                  <a:pt x="11" y="0"/>
                </a:moveTo>
                <a:lnTo>
                  <a:pt x="12" y="0"/>
                </a:lnTo>
                <a:moveTo>
                  <a:pt x="15" y="0"/>
                </a:moveTo>
                <a:lnTo>
                  <a:pt x="16" y="0"/>
                </a:lnTo>
                <a:moveTo>
                  <a:pt x="19" y="0"/>
                </a:moveTo>
                <a:lnTo>
                  <a:pt x="20" y="0"/>
                </a:lnTo>
                <a:moveTo>
                  <a:pt x="23" y="0"/>
                </a:moveTo>
                <a:lnTo>
                  <a:pt x="24" y="0"/>
                </a:lnTo>
                <a:moveTo>
                  <a:pt x="27" y="0"/>
                </a:moveTo>
                <a:lnTo>
                  <a:pt x="28" y="0"/>
                </a:lnTo>
                <a:moveTo>
                  <a:pt x="31" y="0"/>
                </a:moveTo>
                <a:lnTo>
                  <a:pt x="32" y="0"/>
                </a:lnTo>
                <a:moveTo>
                  <a:pt x="35" y="0"/>
                </a:moveTo>
                <a:lnTo>
                  <a:pt x="36" y="0"/>
                </a:lnTo>
                <a:moveTo>
                  <a:pt x="39" y="0"/>
                </a:moveTo>
                <a:lnTo>
                  <a:pt x="40" y="0"/>
                </a:lnTo>
                <a:moveTo>
                  <a:pt x="43" y="0"/>
                </a:moveTo>
                <a:lnTo>
                  <a:pt x="44" y="0"/>
                </a:lnTo>
                <a:moveTo>
                  <a:pt x="47" y="0"/>
                </a:moveTo>
                <a:lnTo>
                  <a:pt x="48" y="0"/>
                </a:lnTo>
                <a:moveTo>
                  <a:pt x="51" y="0"/>
                </a:moveTo>
                <a:lnTo>
                  <a:pt x="52" y="0"/>
                </a:lnTo>
                <a:moveTo>
                  <a:pt x="55" y="0"/>
                </a:moveTo>
                <a:lnTo>
                  <a:pt x="56" y="0"/>
                </a:lnTo>
                <a:moveTo>
                  <a:pt x="59" y="0"/>
                </a:moveTo>
                <a:lnTo>
                  <a:pt x="60" y="0"/>
                </a:lnTo>
                <a:moveTo>
                  <a:pt x="63" y="0"/>
                </a:moveTo>
                <a:lnTo>
                  <a:pt x="64" y="0"/>
                </a:lnTo>
                <a:moveTo>
                  <a:pt x="67" y="0"/>
                </a:moveTo>
                <a:lnTo>
                  <a:pt x="68" y="0"/>
                </a:lnTo>
                <a:moveTo>
                  <a:pt x="71" y="0"/>
                </a:moveTo>
                <a:lnTo>
                  <a:pt x="72" y="0"/>
                </a:lnTo>
                <a:moveTo>
                  <a:pt x="75" y="0"/>
                </a:moveTo>
                <a:lnTo>
                  <a:pt x="76" y="0"/>
                </a:lnTo>
                <a:moveTo>
                  <a:pt x="79" y="0"/>
                </a:moveTo>
                <a:lnTo>
                  <a:pt x="80" y="0"/>
                </a:lnTo>
                <a:moveTo>
                  <a:pt x="83" y="0"/>
                </a:moveTo>
                <a:lnTo>
                  <a:pt x="84" y="0"/>
                </a:lnTo>
                <a:moveTo>
                  <a:pt x="87" y="0"/>
                </a:moveTo>
                <a:lnTo>
                  <a:pt x="88" y="0"/>
                </a:lnTo>
                <a:moveTo>
                  <a:pt x="91" y="0"/>
                </a:moveTo>
                <a:lnTo>
                  <a:pt x="92" y="0"/>
                </a:lnTo>
                <a:moveTo>
                  <a:pt x="95" y="0"/>
                </a:moveTo>
                <a:lnTo>
                  <a:pt x="96" y="0"/>
                </a:lnTo>
                <a:moveTo>
                  <a:pt x="99" y="0"/>
                </a:moveTo>
                <a:lnTo>
                  <a:pt x="100" y="0"/>
                </a:lnTo>
                <a:moveTo>
                  <a:pt x="103" y="0"/>
                </a:moveTo>
                <a:lnTo>
                  <a:pt x="104" y="0"/>
                </a:lnTo>
                <a:moveTo>
                  <a:pt x="107" y="0"/>
                </a:moveTo>
                <a:lnTo>
                  <a:pt x="108" y="0"/>
                </a:lnTo>
                <a:moveTo>
                  <a:pt x="111" y="0"/>
                </a:moveTo>
                <a:lnTo>
                  <a:pt x="112" y="0"/>
                </a:lnTo>
                <a:moveTo>
                  <a:pt x="115" y="0"/>
                </a:moveTo>
                <a:lnTo>
                  <a:pt x="116" y="0"/>
                </a:lnTo>
                <a:moveTo>
                  <a:pt x="119" y="0"/>
                </a:moveTo>
                <a:lnTo>
                  <a:pt x="120" y="0"/>
                </a:lnTo>
                <a:moveTo>
                  <a:pt x="123" y="0"/>
                </a:moveTo>
                <a:lnTo>
                  <a:pt x="124" y="0"/>
                </a:lnTo>
                <a:moveTo>
                  <a:pt x="127" y="0"/>
                </a:moveTo>
                <a:lnTo>
                  <a:pt x="128" y="0"/>
                </a:lnTo>
                <a:moveTo>
                  <a:pt x="131" y="0"/>
                </a:moveTo>
                <a:lnTo>
                  <a:pt x="132" y="0"/>
                </a:lnTo>
                <a:moveTo>
                  <a:pt x="135" y="0"/>
                </a:moveTo>
                <a:lnTo>
                  <a:pt x="136" y="0"/>
                </a:lnTo>
                <a:moveTo>
                  <a:pt x="139" y="0"/>
                </a:moveTo>
                <a:lnTo>
                  <a:pt x="140" y="0"/>
                </a:lnTo>
                <a:moveTo>
                  <a:pt x="143" y="0"/>
                </a:moveTo>
                <a:lnTo>
                  <a:pt x="144" y="0"/>
                </a:lnTo>
                <a:moveTo>
                  <a:pt x="147" y="0"/>
                </a:moveTo>
                <a:lnTo>
                  <a:pt x="148" y="0"/>
                </a:lnTo>
                <a:moveTo>
                  <a:pt x="151" y="0"/>
                </a:moveTo>
                <a:lnTo>
                  <a:pt x="152" y="0"/>
                </a:lnTo>
                <a:moveTo>
                  <a:pt x="155" y="0"/>
                </a:moveTo>
                <a:lnTo>
                  <a:pt x="156" y="0"/>
                </a:lnTo>
                <a:moveTo>
                  <a:pt x="159" y="0"/>
                </a:moveTo>
                <a:lnTo>
                  <a:pt x="160" y="0"/>
                </a:lnTo>
                <a:moveTo>
                  <a:pt x="163" y="0"/>
                </a:moveTo>
                <a:lnTo>
                  <a:pt x="164" y="0"/>
                </a:lnTo>
                <a:moveTo>
                  <a:pt x="167" y="0"/>
                </a:moveTo>
                <a:lnTo>
                  <a:pt x="168" y="0"/>
                </a:lnTo>
                <a:moveTo>
                  <a:pt x="171" y="0"/>
                </a:moveTo>
                <a:lnTo>
                  <a:pt x="172" y="0"/>
                </a:lnTo>
                <a:moveTo>
                  <a:pt x="175" y="0"/>
                </a:moveTo>
                <a:lnTo>
                  <a:pt x="176" y="0"/>
                </a:lnTo>
                <a:moveTo>
                  <a:pt x="179" y="0"/>
                </a:moveTo>
                <a:lnTo>
                  <a:pt x="180" y="0"/>
                </a:lnTo>
                <a:moveTo>
                  <a:pt x="183" y="0"/>
                </a:moveTo>
                <a:lnTo>
                  <a:pt x="184" y="0"/>
                </a:lnTo>
                <a:moveTo>
                  <a:pt x="187" y="0"/>
                </a:moveTo>
                <a:lnTo>
                  <a:pt x="188" y="0"/>
                </a:lnTo>
                <a:moveTo>
                  <a:pt x="191" y="0"/>
                </a:moveTo>
                <a:lnTo>
                  <a:pt x="192" y="0"/>
                </a:lnTo>
                <a:moveTo>
                  <a:pt x="195" y="0"/>
                </a:moveTo>
                <a:lnTo>
                  <a:pt x="196" y="0"/>
                </a:lnTo>
                <a:moveTo>
                  <a:pt x="199" y="0"/>
                </a:moveTo>
                <a:lnTo>
                  <a:pt x="200" y="0"/>
                </a:lnTo>
                <a:moveTo>
                  <a:pt x="203" y="0"/>
                </a:moveTo>
                <a:lnTo>
                  <a:pt x="204" y="0"/>
                </a:lnTo>
                <a:moveTo>
                  <a:pt x="207" y="0"/>
                </a:moveTo>
                <a:lnTo>
                  <a:pt x="208" y="0"/>
                </a:lnTo>
                <a:moveTo>
                  <a:pt x="211" y="0"/>
                </a:moveTo>
                <a:lnTo>
                  <a:pt x="212" y="0"/>
                </a:lnTo>
                <a:moveTo>
                  <a:pt x="215" y="0"/>
                </a:moveTo>
                <a:lnTo>
                  <a:pt x="216" y="0"/>
                </a:lnTo>
                <a:moveTo>
                  <a:pt x="219" y="0"/>
                </a:moveTo>
                <a:lnTo>
                  <a:pt x="220" y="0"/>
                </a:lnTo>
                <a:moveTo>
                  <a:pt x="223" y="0"/>
                </a:moveTo>
                <a:lnTo>
                  <a:pt x="224" y="0"/>
                </a:lnTo>
                <a:moveTo>
                  <a:pt x="227" y="0"/>
                </a:moveTo>
                <a:lnTo>
                  <a:pt x="228" y="0"/>
                </a:lnTo>
                <a:moveTo>
                  <a:pt x="231" y="0"/>
                </a:moveTo>
                <a:lnTo>
                  <a:pt x="232" y="0"/>
                </a:lnTo>
                <a:moveTo>
                  <a:pt x="235" y="0"/>
                </a:moveTo>
                <a:lnTo>
                  <a:pt x="236" y="0"/>
                </a:lnTo>
                <a:moveTo>
                  <a:pt x="239" y="0"/>
                </a:moveTo>
                <a:lnTo>
                  <a:pt x="240" y="0"/>
                </a:lnTo>
                <a:moveTo>
                  <a:pt x="243" y="0"/>
                </a:moveTo>
                <a:lnTo>
                  <a:pt x="244" y="0"/>
                </a:lnTo>
                <a:moveTo>
                  <a:pt x="247" y="0"/>
                </a:moveTo>
                <a:lnTo>
                  <a:pt x="248" y="0"/>
                </a:lnTo>
                <a:moveTo>
                  <a:pt x="251" y="0"/>
                </a:moveTo>
                <a:lnTo>
                  <a:pt x="252" y="0"/>
                </a:lnTo>
                <a:moveTo>
                  <a:pt x="255" y="0"/>
                </a:moveTo>
                <a:lnTo>
                  <a:pt x="256" y="0"/>
                </a:lnTo>
                <a:moveTo>
                  <a:pt x="259" y="0"/>
                </a:moveTo>
                <a:lnTo>
                  <a:pt x="260" y="0"/>
                </a:lnTo>
                <a:moveTo>
                  <a:pt x="263" y="0"/>
                </a:moveTo>
                <a:lnTo>
                  <a:pt x="264" y="0"/>
                </a:lnTo>
                <a:moveTo>
                  <a:pt x="267" y="0"/>
                </a:moveTo>
                <a:lnTo>
                  <a:pt x="268" y="0"/>
                </a:lnTo>
                <a:moveTo>
                  <a:pt x="271" y="0"/>
                </a:moveTo>
                <a:lnTo>
                  <a:pt x="272" y="0"/>
                </a:lnTo>
                <a:moveTo>
                  <a:pt x="275" y="0"/>
                </a:moveTo>
                <a:lnTo>
                  <a:pt x="276" y="0"/>
                </a:lnTo>
                <a:moveTo>
                  <a:pt x="279" y="0"/>
                </a:moveTo>
                <a:lnTo>
                  <a:pt x="280" y="0"/>
                </a:lnTo>
                <a:moveTo>
                  <a:pt x="283" y="0"/>
                </a:moveTo>
                <a:lnTo>
                  <a:pt x="284" y="0"/>
                </a:lnTo>
                <a:moveTo>
                  <a:pt x="287" y="0"/>
                </a:moveTo>
                <a:lnTo>
                  <a:pt x="288" y="0"/>
                </a:lnTo>
                <a:moveTo>
                  <a:pt x="291" y="0"/>
                </a:moveTo>
                <a:lnTo>
                  <a:pt x="292" y="0"/>
                </a:lnTo>
                <a:moveTo>
                  <a:pt x="295" y="0"/>
                </a:moveTo>
                <a:lnTo>
                  <a:pt x="296" y="0"/>
                </a:lnTo>
                <a:moveTo>
                  <a:pt x="299" y="0"/>
                </a:moveTo>
                <a:lnTo>
                  <a:pt x="300" y="0"/>
                </a:lnTo>
                <a:moveTo>
                  <a:pt x="303" y="0"/>
                </a:moveTo>
                <a:lnTo>
                  <a:pt x="304" y="0"/>
                </a:lnTo>
                <a:moveTo>
                  <a:pt x="307" y="0"/>
                </a:moveTo>
                <a:lnTo>
                  <a:pt x="308" y="0"/>
                </a:lnTo>
                <a:moveTo>
                  <a:pt x="311" y="0"/>
                </a:moveTo>
                <a:lnTo>
                  <a:pt x="312" y="0"/>
                </a:lnTo>
                <a:moveTo>
                  <a:pt x="315" y="0"/>
                </a:moveTo>
                <a:lnTo>
                  <a:pt x="316" y="0"/>
                </a:lnTo>
                <a:moveTo>
                  <a:pt x="319" y="0"/>
                </a:moveTo>
                <a:lnTo>
                  <a:pt x="320" y="0"/>
                </a:lnTo>
                <a:moveTo>
                  <a:pt x="323" y="0"/>
                </a:moveTo>
                <a:lnTo>
                  <a:pt x="324" y="0"/>
                </a:lnTo>
                <a:moveTo>
                  <a:pt x="327" y="0"/>
                </a:moveTo>
                <a:lnTo>
                  <a:pt x="328" y="0"/>
                </a:lnTo>
                <a:moveTo>
                  <a:pt x="331" y="0"/>
                </a:moveTo>
                <a:lnTo>
                  <a:pt x="332" y="0"/>
                </a:lnTo>
                <a:moveTo>
                  <a:pt x="335" y="0"/>
                </a:moveTo>
                <a:lnTo>
                  <a:pt x="336" y="0"/>
                </a:lnTo>
                <a:moveTo>
                  <a:pt x="339" y="0"/>
                </a:moveTo>
                <a:lnTo>
                  <a:pt x="340" y="0"/>
                </a:lnTo>
                <a:moveTo>
                  <a:pt x="343" y="0"/>
                </a:moveTo>
                <a:lnTo>
                  <a:pt x="344" y="0"/>
                </a:lnTo>
                <a:moveTo>
                  <a:pt x="347" y="0"/>
                </a:moveTo>
                <a:lnTo>
                  <a:pt x="348" y="0"/>
                </a:lnTo>
                <a:moveTo>
                  <a:pt x="351" y="0"/>
                </a:moveTo>
                <a:lnTo>
                  <a:pt x="352" y="0"/>
                </a:lnTo>
                <a:moveTo>
                  <a:pt x="355" y="0"/>
                </a:moveTo>
                <a:lnTo>
                  <a:pt x="356" y="0"/>
                </a:lnTo>
                <a:moveTo>
                  <a:pt x="359" y="0"/>
                </a:moveTo>
                <a:lnTo>
                  <a:pt x="360" y="0"/>
                </a:lnTo>
                <a:moveTo>
                  <a:pt x="363" y="0"/>
                </a:moveTo>
                <a:lnTo>
                  <a:pt x="364" y="0"/>
                </a:lnTo>
                <a:moveTo>
                  <a:pt x="367" y="0"/>
                </a:moveTo>
                <a:lnTo>
                  <a:pt x="368" y="0"/>
                </a:lnTo>
                <a:moveTo>
                  <a:pt x="371" y="0"/>
                </a:moveTo>
                <a:lnTo>
                  <a:pt x="372" y="0"/>
                </a:lnTo>
                <a:moveTo>
                  <a:pt x="375" y="0"/>
                </a:moveTo>
                <a:lnTo>
                  <a:pt x="376" y="0"/>
                </a:lnTo>
                <a:moveTo>
                  <a:pt x="379" y="0"/>
                </a:moveTo>
                <a:lnTo>
                  <a:pt x="380" y="0"/>
                </a:lnTo>
                <a:moveTo>
                  <a:pt x="383" y="0"/>
                </a:moveTo>
                <a:lnTo>
                  <a:pt x="384" y="0"/>
                </a:lnTo>
                <a:moveTo>
                  <a:pt x="387" y="0"/>
                </a:moveTo>
                <a:lnTo>
                  <a:pt x="388" y="0"/>
                </a:lnTo>
                <a:moveTo>
                  <a:pt x="391" y="0"/>
                </a:moveTo>
                <a:lnTo>
                  <a:pt x="392" y="0"/>
                </a:lnTo>
                <a:moveTo>
                  <a:pt x="395" y="0"/>
                </a:moveTo>
                <a:lnTo>
                  <a:pt x="396" y="0"/>
                </a:lnTo>
                <a:moveTo>
                  <a:pt x="399" y="0"/>
                </a:moveTo>
                <a:lnTo>
                  <a:pt x="400" y="0"/>
                </a:lnTo>
                <a:moveTo>
                  <a:pt x="403" y="0"/>
                </a:moveTo>
                <a:lnTo>
                  <a:pt x="404" y="0"/>
                </a:lnTo>
                <a:moveTo>
                  <a:pt x="407" y="0"/>
                </a:moveTo>
                <a:lnTo>
                  <a:pt x="408" y="0"/>
                </a:lnTo>
                <a:moveTo>
                  <a:pt x="411" y="0"/>
                </a:moveTo>
                <a:lnTo>
                  <a:pt x="412" y="0"/>
                </a:lnTo>
                <a:moveTo>
                  <a:pt x="415" y="0"/>
                </a:moveTo>
                <a:lnTo>
                  <a:pt x="416" y="0"/>
                </a:lnTo>
                <a:moveTo>
                  <a:pt x="419" y="0"/>
                </a:moveTo>
                <a:lnTo>
                  <a:pt x="420" y="0"/>
                </a:lnTo>
                <a:moveTo>
                  <a:pt x="423" y="0"/>
                </a:moveTo>
                <a:lnTo>
                  <a:pt x="424" y="0"/>
                </a:lnTo>
                <a:moveTo>
                  <a:pt x="427" y="0"/>
                </a:moveTo>
                <a:lnTo>
                  <a:pt x="428" y="0"/>
                </a:lnTo>
                <a:moveTo>
                  <a:pt x="431" y="0"/>
                </a:moveTo>
                <a:lnTo>
                  <a:pt x="432" y="0"/>
                </a:lnTo>
                <a:moveTo>
                  <a:pt x="435" y="0"/>
                </a:moveTo>
                <a:lnTo>
                  <a:pt x="436" y="0"/>
                </a:lnTo>
                <a:moveTo>
                  <a:pt x="439" y="0"/>
                </a:moveTo>
                <a:lnTo>
                  <a:pt x="440" y="0"/>
                </a:lnTo>
                <a:moveTo>
                  <a:pt x="443" y="0"/>
                </a:moveTo>
                <a:lnTo>
                  <a:pt x="444" y="0"/>
                </a:lnTo>
                <a:moveTo>
                  <a:pt x="447" y="0"/>
                </a:moveTo>
                <a:lnTo>
                  <a:pt x="448" y="0"/>
                </a:lnTo>
                <a:moveTo>
                  <a:pt x="451" y="0"/>
                </a:moveTo>
                <a:lnTo>
                  <a:pt x="452" y="0"/>
                </a:lnTo>
                <a:moveTo>
                  <a:pt x="455" y="0"/>
                </a:moveTo>
                <a:lnTo>
                  <a:pt x="456" y="0"/>
                </a:lnTo>
                <a:moveTo>
                  <a:pt x="459" y="0"/>
                </a:moveTo>
                <a:lnTo>
                  <a:pt x="460" y="0"/>
                </a:lnTo>
                <a:moveTo>
                  <a:pt x="463" y="0"/>
                </a:moveTo>
                <a:lnTo>
                  <a:pt x="464" y="0"/>
                </a:lnTo>
                <a:moveTo>
                  <a:pt x="467" y="0"/>
                </a:moveTo>
                <a:lnTo>
                  <a:pt x="468" y="0"/>
                </a:lnTo>
                <a:moveTo>
                  <a:pt x="471" y="0"/>
                </a:moveTo>
                <a:lnTo>
                  <a:pt x="472" y="0"/>
                </a:lnTo>
                <a:moveTo>
                  <a:pt x="475" y="0"/>
                </a:moveTo>
                <a:lnTo>
                  <a:pt x="476" y="0"/>
                </a:lnTo>
                <a:moveTo>
                  <a:pt x="479" y="0"/>
                </a:moveTo>
                <a:lnTo>
                  <a:pt x="480" y="0"/>
                </a:lnTo>
                <a:moveTo>
                  <a:pt x="483" y="0"/>
                </a:moveTo>
                <a:lnTo>
                  <a:pt x="484" y="0"/>
                </a:lnTo>
                <a:moveTo>
                  <a:pt x="487" y="0"/>
                </a:moveTo>
                <a:lnTo>
                  <a:pt x="488" y="0"/>
                </a:lnTo>
                <a:moveTo>
                  <a:pt x="491" y="0"/>
                </a:moveTo>
                <a:lnTo>
                  <a:pt x="492" y="0"/>
                </a:lnTo>
                <a:moveTo>
                  <a:pt x="495" y="0"/>
                </a:moveTo>
                <a:lnTo>
                  <a:pt x="496" y="0"/>
                </a:lnTo>
                <a:moveTo>
                  <a:pt x="499" y="0"/>
                </a:moveTo>
                <a:lnTo>
                  <a:pt x="500" y="0"/>
                </a:lnTo>
                <a:moveTo>
                  <a:pt x="503" y="0"/>
                </a:moveTo>
                <a:lnTo>
                  <a:pt x="504" y="0"/>
                </a:lnTo>
                <a:moveTo>
                  <a:pt x="507" y="0"/>
                </a:moveTo>
                <a:lnTo>
                  <a:pt x="508" y="0"/>
                </a:lnTo>
                <a:moveTo>
                  <a:pt x="511" y="0"/>
                </a:moveTo>
                <a:lnTo>
                  <a:pt x="512" y="0"/>
                </a:lnTo>
                <a:moveTo>
                  <a:pt x="515" y="0"/>
                </a:moveTo>
                <a:lnTo>
                  <a:pt x="516" y="0"/>
                </a:lnTo>
                <a:moveTo>
                  <a:pt x="519" y="0"/>
                </a:moveTo>
                <a:lnTo>
                  <a:pt x="520" y="0"/>
                </a:lnTo>
                <a:moveTo>
                  <a:pt x="523" y="0"/>
                </a:moveTo>
                <a:lnTo>
                  <a:pt x="524" y="0"/>
                </a:lnTo>
                <a:moveTo>
                  <a:pt x="527" y="0"/>
                </a:moveTo>
                <a:lnTo>
                  <a:pt x="528" y="0"/>
                </a:lnTo>
                <a:moveTo>
                  <a:pt x="531" y="0"/>
                </a:moveTo>
                <a:lnTo>
                  <a:pt x="532" y="0"/>
                </a:lnTo>
                <a:moveTo>
                  <a:pt x="535" y="0"/>
                </a:moveTo>
                <a:lnTo>
                  <a:pt x="536" y="0"/>
                </a:lnTo>
                <a:moveTo>
                  <a:pt x="539" y="0"/>
                </a:moveTo>
                <a:lnTo>
                  <a:pt x="540" y="0"/>
                </a:lnTo>
                <a:moveTo>
                  <a:pt x="543" y="0"/>
                </a:moveTo>
                <a:lnTo>
                  <a:pt x="544" y="0"/>
                </a:lnTo>
                <a:moveTo>
                  <a:pt x="547" y="0"/>
                </a:moveTo>
                <a:lnTo>
                  <a:pt x="548" y="0"/>
                </a:lnTo>
                <a:moveTo>
                  <a:pt x="551" y="0"/>
                </a:moveTo>
                <a:lnTo>
                  <a:pt x="552" y="0"/>
                </a:lnTo>
                <a:moveTo>
                  <a:pt x="555" y="0"/>
                </a:moveTo>
                <a:lnTo>
                  <a:pt x="556" y="0"/>
                </a:lnTo>
                <a:moveTo>
                  <a:pt x="559" y="0"/>
                </a:moveTo>
                <a:lnTo>
                  <a:pt x="560" y="0"/>
                </a:lnTo>
                <a:moveTo>
                  <a:pt x="563" y="0"/>
                </a:moveTo>
                <a:lnTo>
                  <a:pt x="564" y="0"/>
                </a:lnTo>
                <a:moveTo>
                  <a:pt x="567" y="0"/>
                </a:moveTo>
                <a:lnTo>
                  <a:pt x="568" y="0"/>
                </a:lnTo>
                <a:moveTo>
                  <a:pt x="571" y="0"/>
                </a:moveTo>
                <a:lnTo>
                  <a:pt x="572" y="0"/>
                </a:lnTo>
                <a:moveTo>
                  <a:pt x="575" y="0"/>
                </a:moveTo>
                <a:lnTo>
                  <a:pt x="576" y="0"/>
                </a:lnTo>
                <a:moveTo>
                  <a:pt x="579" y="0"/>
                </a:moveTo>
                <a:lnTo>
                  <a:pt x="580" y="0"/>
                </a:lnTo>
                <a:moveTo>
                  <a:pt x="583" y="0"/>
                </a:moveTo>
                <a:lnTo>
                  <a:pt x="584" y="0"/>
                </a:lnTo>
                <a:moveTo>
                  <a:pt x="587" y="0"/>
                </a:moveTo>
                <a:lnTo>
                  <a:pt x="588" y="0"/>
                </a:lnTo>
                <a:moveTo>
                  <a:pt x="591" y="0"/>
                </a:moveTo>
                <a:lnTo>
                  <a:pt x="592" y="0"/>
                </a:lnTo>
                <a:moveTo>
                  <a:pt x="595" y="0"/>
                </a:moveTo>
                <a:lnTo>
                  <a:pt x="596" y="0"/>
                </a:lnTo>
                <a:moveTo>
                  <a:pt x="599" y="0"/>
                </a:moveTo>
                <a:lnTo>
                  <a:pt x="600" y="0"/>
                </a:lnTo>
                <a:moveTo>
                  <a:pt x="603" y="0"/>
                </a:moveTo>
                <a:lnTo>
                  <a:pt x="604" y="0"/>
                </a:lnTo>
                <a:moveTo>
                  <a:pt x="607" y="0"/>
                </a:moveTo>
                <a:lnTo>
                  <a:pt x="608" y="0"/>
                </a:lnTo>
                <a:moveTo>
                  <a:pt x="611" y="0"/>
                </a:moveTo>
                <a:lnTo>
                  <a:pt x="612" y="0"/>
                </a:lnTo>
                <a:moveTo>
                  <a:pt x="615" y="0"/>
                </a:moveTo>
                <a:lnTo>
                  <a:pt x="616" y="0"/>
                </a:lnTo>
                <a:moveTo>
                  <a:pt x="619" y="0"/>
                </a:moveTo>
                <a:lnTo>
                  <a:pt x="620" y="0"/>
                </a:lnTo>
                <a:moveTo>
                  <a:pt x="623" y="0"/>
                </a:moveTo>
                <a:lnTo>
                  <a:pt x="624" y="0"/>
                </a:lnTo>
                <a:moveTo>
                  <a:pt x="627" y="0"/>
                </a:moveTo>
                <a:lnTo>
                  <a:pt x="628" y="0"/>
                </a:lnTo>
                <a:moveTo>
                  <a:pt x="631" y="0"/>
                </a:moveTo>
                <a:lnTo>
                  <a:pt x="632" y="0"/>
                </a:lnTo>
                <a:moveTo>
                  <a:pt x="635" y="0"/>
                </a:moveTo>
                <a:lnTo>
                  <a:pt x="636" y="0"/>
                </a:lnTo>
                <a:moveTo>
                  <a:pt x="639" y="0"/>
                </a:moveTo>
                <a:lnTo>
                  <a:pt x="640" y="0"/>
                </a:lnTo>
                <a:moveTo>
                  <a:pt x="643" y="0"/>
                </a:moveTo>
                <a:lnTo>
                  <a:pt x="644" y="0"/>
                </a:lnTo>
                <a:moveTo>
                  <a:pt x="647" y="0"/>
                </a:moveTo>
                <a:lnTo>
                  <a:pt x="648" y="0"/>
                </a:lnTo>
                <a:moveTo>
                  <a:pt x="651" y="0"/>
                </a:moveTo>
                <a:lnTo>
                  <a:pt x="652" y="0"/>
                </a:lnTo>
                <a:moveTo>
                  <a:pt x="655" y="0"/>
                </a:moveTo>
                <a:lnTo>
                  <a:pt x="656" y="0"/>
                </a:lnTo>
                <a:moveTo>
                  <a:pt x="659" y="0"/>
                </a:moveTo>
                <a:lnTo>
                  <a:pt x="660" y="0"/>
                </a:lnTo>
                <a:moveTo>
                  <a:pt x="663" y="0"/>
                </a:moveTo>
                <a:lnTo>
                  <a:pt x="664" y="0"/>
                </a:lnTo>
                <a:moveTo>
                  <a:pt x="667" y="0"/>
                </a:moveTo>
                <a:lnTo>
                  <a:pt x="668" y="0"/>
                </a:lnTo>
                <a:moveTo>
                  <a:pt x="671" y="0"/>
                </a:moveTo>
                <a:lnTo>
                  <a:pt x="672" y="0"/>
                </a:lnTo>
                <a:moveTo>
                  <a:pt x="675" y="0"/>
                </a:moveTo>
                <a:lnTo>
                  <a:pt x="676" y="0"/>
                </a:lnTo>
                <a:moveTo>
                  <a:pt x="679" y="0"/>
                </a:moveTo>
                <a:lnTo>
                  <a:pt x="680" y="0"/>
                </a:lnTo>
                <a:moveTo>
                  <a:pt x="683" y="0"/>
                </a:moveTo>
                <a:lnTo>
                  <a:pt x="684" y="0"/>
                </a:lnTo>
                <a:moveTo>
                  <a:pt x="687" y="0"/>
                </a:moveTo>
                <a:lnTo>
                  <a:pt x="688" y="0"/>
                </a:lnTo>
                <a:moveTo>
                  <a:pt x="691" y="0"/>
                </a:moveTo>
                <a:lnTo>
                  <a:pt x="692" y="0"/>
                </a:lnTo>
                <a:moveTo>
                  <a:pt x="695" y="0"/>
                </a:moveTo>
                <a:lnTo>
                  <a:pt x="696" y="0"/>
                </a:lnTo>
                <a:moveTo>
                  <a:pt x="699" y="0"/>
                </a:move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Freeform 26"/>
          <p:cNvSpPr>
            <a:spLocks noEditPoints="1"/>
          </p:cNvSpPr>
          <p:nvPr/>
        </p:nvSpPr>
        <p:spPr bwMode="auto">
          <a:xfrm>
            <a:off x="6606400" y="651669"/>
            <a:ext cx="0" cy="5326064"/>
          </a:xfrm>
          <a:custGeom>
            <a:avLst/>
            <a:gdLst>
              <a:gd name="T0" fmla="*/ 631 h 642"/>
              <a:gd name="T1" fmla="*/ 619 h 642"/>
              <a:gd name="T2" fmla="*/ 607 h 642"/>
              <a:gd name="T3" fmla="*/ 595 h 642"/>
              <a:gd name="T4" fmla="*/ 583 h 642"/>
              <a:gd name="T5" fmla="*/ 571 h 642"/>
              <a:gd name="T6" fmla="*/ 559 h 642"/>
              <a:gd name="T7" fmla="*/ 547 h 642"/>
              <a:gd name="T8" fmla="*/ 535 h 642"/>
              <a:gd name="T9" fmla="*/ 523 h 642"/>
              <a:gd name="T10" fmla="*/ 511 h 642"/>
              <a:gd name="T11" fmla="*/ 499 h 642"/>
              <a:gd name="T12" fmla="*/ 487 h 642"/>
              <a:gd name="T13" fmla="*/ 475 h 642"/>
              <a:gd name="T14" fmla="*/ 463 h 642"/>
              <a:gd name="T15" fmla="*/ 451 h 642"/>
              <a:gd name="T16" fmla="*/ 439 h 642"/>
              <a:gd name="T17" fmla="*/ 427 h 642"/>
              <a:gd name="T18" fmla="*/ 415 h 642"/>
              <a:gd name="T19" fmla="*/ 403 h 642"/>
              <a:gd name="T20" fmla="*/ 391 h 642"/>
              <a:gd name="T21" fmla="*/ 379 h 642"/>
              <a:gd name="T22" fmla="*/ 367 h 642"/>
              <a:gd name="T23" fmla="*/ 355 h 642"/>
              <a:gd name="T24" fmla="*/ 343 h 642"/>
              <a:gd name="T25" fmla="*/ 331 h 642"/>
              <a:gd name="T26" fmla="*/ 319 h 642"/>
              <a:gd name="T27" fmla="*/ 307 h 642"/>
              <a:gd name="T28" fmla="*/ 295 h 642"/>
              <a:gd name="T29" fmla="*/ 283 h 642"/>
              <a:gd name="T30" fmla="*/ 271 h 642"/>
              <a:gd name="T31" fmla="*/ 259 h 642"/>
              <a:gd name="T32" fmla="*/ 247 h 642"/>
              <a:gd name="T33" fmla="*/ 235 h 642"/>
              <a:gd name="T34" fmla="*/ 223 h 642"/>
              <a:gd name="T35" fmla="*/ 211 h 642"/>
              <a:gd name="T36" fmla="*/ 199 h 642"/>
              <a:gd name="T37" fmla="*/ 187 h 642"/>
              <a:gd name="T38" fmla="*/ 175 h 642"/>
              <a:gd name="T39" fmla="*/ 163 h 642"/>
              <a:gd name="T40" fmla="*/ 151 h 642"/>
              <a:gd name="T41" fmla="*/ 139 h 642"/>
              <a:gd name="T42" fmla="*/ 127 h 642"/>
              <a:gd name="T43" fmla="*/ 115 h 642"/>
              <a:gd name="T44" fmla="*/ 103 h 642"/>
              <a:gd name="T45" fmla="*/ 91 h 642"/>
              <a:gd name="T46" fmla="*/ 79 h 642"/>
              <a:gd name="T47" fmla="*/ 67 h 642"/>
              <a:gd name="T48" fmla="*/ 55 h 642"/>
              <a:gd name="T49" fmla="*/ 43 h 642"/>
              <a:gd name="T50" fmla="*/ 31 h 642"/>
              <a:gd name="T51" fmla="*/ 19 h 642"/>
              <a:gd name="T52" fmla="*/ 7 h 64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  <a:cxn ang="0">
                <a:pos x="0" y="T9"/>
              </a:cxn>
              <a:cxn ang="0">
                <a:pos x="0" y="T10"/>
              </a:cxn>
              <a:cxn ang="0">
                <a:pos x="0" y="T11"/>
              </a:cxn>
              <a:cxn ang="0">
                <a:pos x="0" y="T12"/>
              </a:cxn>
              <a:cxn ang="0">
                <a:pos x="0" y="T13"/>
              </a:cxn>
              <a:cxn ang="0">
                <a:pos x="0" y="T14"/>
              </a:cxn>
              <a:cxn ang="0">
                <a:pos x="0" y="T15"/>
              </a:cxn>
              <a:cxn ang="0">
                <a:pos x="0" y="T16"/>
              </a:cxn>
              <a:cxn ang="0">
                <a:pos x="0" y="T17"/>
              </a:cxn>
              <a:cxn ang="0">
                <a:pos x="0" y="T18"/>
              </a:cxn>
              <a:cxn ang="0">
                <a:pos x="0" y="T19"/>
              </a:cxn>
              <a:cxn ang="0">
                <a:pos x="0" y="T20"/>
              </a:cxn>
              <a:cxn ang="0">
                <a:pos x="0" y="T21"/>
              </a:cxn>
              <a:cxn ang="0">
                <a:pos x="0" y="T22"/>
              </a:cxn>
              <a:cxn ang="0">
                <a:pos x="0" y="T23"/>
              </a:cxn>
              <a:cxn ang="0">
                <a:pos x="0" y="T24"/>
              </a:cxn>
              <a:cxn ang="0">
                <a:pos x="0" y="T25"/>
              </a:cxn>
              <a:cxn ang="0">
                <a:pos x="0" y="T26"/>
              </a:cxn>
              <a:cxn ang="0">
                <a:pos x="0" y="T27"/>
              </a:cxn>
              <a:cxn ang="0">
                <a:pos x="0" y="T28"/>
              </a:cxn>
              <a:cxn ang="0">
                <a:pos x="0" y="T29"/>
              </a:cxn>
              <a:cxn ang="0">
                <a:pos x="0" y="T30"/>
              </a:cxn>
              <a:cxn ang="0">
                <a:pos x="0" y="T31"/>
              </a:cxn>
              <a:cxn ang="0">
                <a:pos x="0" y="T32"/>
              </a:cxn>
              <a:cxn ang="0">
                <a:pos x="0" y="T33"/>
              </a:cxn>
              <a:cxn ang="0">
                <a:pos x="0" y="T34"/>
              </a:cxn>
              <a:cxn ang="0">
                <a:pos x="0" y="T35"/>
              </a:cxn>
              <a:cxn ang="0">
                <a:pos x="0" y="T36"/>
              </a:cxn>
              <a:cxn ang="0">
                <a:pos x="0" y="T37"/>
              </a:cxn>
              <a:cxn ang="0">
                <a:pos x="0" y="T38"/>
              </a:cxn>
              <a:cxn ang="0">
                <a:pos x="0" y="T39"/>
              </a:cxn>
              <a:cxn ang="0">
                <a:pos x="0" y="T40"/>
              </a:cxn>
              <a:cxn ang="0">
                <a:pos x="0" y="T41"/>
              </a:cxn>
              <a:cxn ang="0">
                <a:pos x="0" y="T42"/>
              </a:cxn>
              <a:cxn ang="0">
                <a:pos x="0" y="T43"/>
              </a:cxn>
              <a:cxn ang="0">
                <a:pos x="0" y="T44"/>
              </a:cxn>
              <a:cxn ang="0">
                <a:pos x="0" y="T45"/>
              </a:cxn>
              <a:cxn ang="0">
                <a:pos x="0" y="T46"/>
              </a:cxn>
              <a:cxn ang="0">
                <a:pos x="0" y="T47"/>
              </a:cxn>
              <a:cxn ang="0">
                <a:pos x="0" y="T48"/>
              </a:cxn>
              <a:cxn ang="0">
                <a:pos x="0" y="T49"/>
              </a:cxn>
              <a:cxn ang="0">
                <a:pos x="0" y="T50"/>
              </a:cxn>
              <a:cxn ang="0">
                <a:pos x="0" y="T51"/>
              </a:cxn>
              <a:cxn ang="0">
                <a:pos x="0" y="T52"/>
              </a:cxn>
            </a:cxnLst>
            <a:rect l="0" t="0" r="r" b="b"/>
            <a:pathLst>
              <a:path h="642">
                <a:moveTo>
                  <a:pt x="0" y="639"/>
                </a:moveTo>
                <a:lnTo>
                  <a:pt x="0" y="638"/>
                </a:lnTo>
                <a:moveTo>
                  <a:pt x="0" y="635"/>
                </a:moveTo>
                <a:lnTo>
                  <a:pt x="0" y="634"/>
                </a:lnTo>
                <a:moveTo>
                  <a:pt x="0" y="631"/>
                </a:moveTo>
                <a:lnTo>
                  <a:pt x="0" y="630"/>
                </a:lnTo>
                <a:moveTo>
                  <a:pt x="0" y="627"/>
                </a:moveTo>
                <a:lnTo>
                  <a:pt x="0" y="626"/>
                </a:lnTo>
                <a:moveTo>
                  <a:pt x="0" y="623"/>
                </a:moveTo>
                <a:lnTo>
                  <a:pt x="0" y="622"/>
                </a:lnTo>
                <a:moveTo>
                  <a:pt x="0" y="619"/>
                </a:moveTo>
                <a:lnTo>
                  <a:pt x="0" y="618"/>
                </a:lnTo>
                <a:moveTo>
                  <a:pt x="0" y="615"/>
                </a:moveTo>
                <a:lnTo>
                  <a:pt x="0" y="614"/>
                </a:lnTo>
                <a:moveTo>
                  <a:pt x="0" y="611"/>
                </a:moveTo>
                <a:lnTo>
                  <a:pt x="0" y="610"/>
                </a:lnTo>
                <a:moveTo>
                  <a:pt x="0" y="607"/>
                </a:moveTo>
                <a:lnTo>
                  <a:pt x="0" y="606"/>
                </a:lnTo>
                <a:moveTo>
                  <a:pt x="0" y="603"/>
                </a:moveTo>
                <a:lnTo>
                  <a:pt x="0" y="602"/>
                </a:lnTo>
                <a:moveTo>
                  <a:pt x="0" y="599"/>
                </a:moveTo>
                <a:lnTo>
                  <a:pt x="0" y="598"/>
                </a:lnTo>
                <a:moveTo>
                  <a:pt x="0" y="595"/>
                </a:moveTo>
                <a:lnTo>
                  <a:pt x="0" y="594"/>
                </a:lnTo>
                <a:moveTo>
                  <a:pt x="0" y="591"/>
                </a:moveTo>
                <a:lnTo>
                  <a:pt x="0" y="590"/>
                </a:lnTo>
                <a:moveTo>
                  <a:pt x="0" y="587"/>
                </a:moveTo>
                <a:lnTo>
                  <a:pt x="0" y="586"/>
                </a:lnTo>
                <a:moveTo>
                  <a:pt x="0" y="583"/>
                </a:moveTo>
                <a:lnTo>
                  <a:pt x="0" y="582"/>
                </a:lnTo>
                <a:moveTo>
                  <a:pt x="0" y="579"/>
                </a:moveTo>
                <a:lnTo>
                  <a:pt x="0" y="578"/>
                </a:lnTo>
                <a:moveTo>
                  <a:pt x="0" y="575"/>
                </a:moveTo>
                <a:lnTo>
                  <a:pt x="0" y="574"/>
                </a:lnTo>
                <a:moveTo>
                  <a:pt x="0" y="571"/>
                </a:moveTo>
                <a:lnTo>
                  <a:pt x="0" y="570"/>
                </a:lnTo>
                <a:moveTo>
                  <a:pt x="0" y="567"/>
                </a:moveTo>
                <a:lnTo>
                  <a:pt x="0" y="566"/>
                </a:lnTo>
                <a:moveTo>
                  <a:pt x="0" y="563"/>
                </a:moveTo>
                <a:lnTo>
                  <a:pt x="0" y="562"/>
                </a:lnTo>
                <a:moveTo>
                  <a:pt x="0" y="559"/>
                </a:moveTo>
                <a:lnTo>
                  <a:pt x="0" y="558"/>
                </a:lnTo>
                <a:moveTo>
                  <a:pt x="0" y="555"/>
                </a:moveTo>
                <a:lnTo>
                  <a:pt x="0" y="554"/>
                </a:lnTo>
                <a:moveTo>
                  <a:pt x="0" y="551"/>
                </a:moveTo>
                <a:lnTo>
                  <a:pt x="0" y="550"/>
                </a:lnTo>
                <a:moveTo>
                  <a:pt x="0" y="547"/>
                </a:moveTo>
                <a:lnTo>
                  <a:pt x="0" y="546"/>
                </a:lnTo>
                <a:moveTo>
                  <a:pt x="0" y="543"/>
                </a:moveTo>
                <a:lnTo>
                  <a:pt x="0" y="542"/>
                </a:lnTo>
                <a:moveTo>
                  <a:pt x="0" y="539"/>
                </a:moveTo>
                <a:lnTo>
                  <a:pt x="0" y="538"/>
                </a:lnTo>
                <a:moveTo>
                  <a:pt x="0" y="535"/>
                </a:moveTo>
                <a:lnTo>
                  <a:pt x="0" y="534"/>
                </a:lnTo>
                <a:moveTo>
                  <a:pt x="0" y="531"/>
                </a:moveTo>
                <a:lnTo>
                  <a:pt x="0" y="530"/>
                </a:lnTo>
                <a:moveTo>
                  <a:pt x="0" y="527"/>
                </a:moveTo>
                <a:lnTo>
                  <a:pt x="0" y="526"/>
                </a:lnTo>
                <a:moveTo>
                  <a:pt x="0" y="523"/>
                </a:moveTo>
                <a:lnTo>
                  <a:pt x="0" y="522"/>
                </a:lnTo>
                <a:moveTo>
                  <a:pt x="0" y="519"/>
                </a:moveTo>
                <a:lnTo>
                  <a:pt x="0" y="518"/>
                </a:lnTo>
                <a:moveTo>
                  <a:pt x="0" y="515"/>
                </a:moveTo>
                <a:lnTo>
                  <a:pt x="0" y="514"/>
                </a:lnTo>
                <a:moveTo>
                  <a:pt x="0" y="511"/>
                </a:moveTo>
                <a:lnTo>
                  <a:pt x="0" y="510"/>
                </a:lnTo>
                <a:moveTo>
                  <a:pt x="0" y="507"/>
                </a:moveTo>
                <a:lnTo>
                  <a:pt x="0" y="506"/>
                </a:lnTo>
                <a:moveTo>
                  <a:pt x="0" y="503"/>
                </a:moveTo>
                <a:lnTo>
                  <a:pt x="0" y="502"/>
                </a:lnTo>
                <a:moveTo>
                  <a:pt x="0" y="499"/>
                </a:moveTo>
                <a:lnTo>
                  <a:pt x="0" y="498"/>
                </a:lnTo>
                <a:moveTo>
                  <a:pt x="0" y="495"/>
                </a:moveTo>
                <a:lnTo>
                  <a:pt x="0" y="494"/>
                </a:lnTo>
                <a:moveTo>
                  <a:pt x="0" y="491"/>
                </a:moveTo>
                <a:lnTo>
                  <a:pt x="0" y="490"/>
                </a:lnTo>
                <a:moveTo>
                  <a:pt x="0" y="487"/>
                </a:moveTo>
                <a:lnTo>
                  <a:pt x="0" y="486"/>
                </a:lnTo>
                <a:moveTo>
                  <a:pt x="0" y="483"/>
                </a:moveTo>
                <a:lnTo>
                  <a:pt x="0" y="482"/>
                </a:lnTo>
                <a:moveTo>
                  <a:pt x="0" y="479"/>
                </a:moveTo>
                <a:lnTo>
                  <a:pt x="0" y="478"/>
                </a:lnTo>
                <a:moveTo>
                  <a:pt x="0" y="475"/>
                </a:moveTo>
                <a:lnTo>
                  <a:pt x="0" y="474"/>
                </a:lnTo>
                <a:moveTo>
                  <a:pt x="0" y="471"/>
                </a:moveTo>
                <a:lnTo>
                  <a:pt x="0" y="470"/>
                </a:lnTo>
                <a:moveTo>
                  <a:pt x="0" y="467"/>
                </a:moveTo>
                <a:lnTo>
                  <a:pt x="0" y="466"/>
                </a:lnTo>
                <a:moveTo>
                  <a:pt x="0" y="463"/>
                </a:moveTo>
                <a:lnTo>
                  <a:pt x="0" y="462"/>
                </a:lnTo>
                <a:moveTo>
                  <a:pt x="0" y="459"/>
                </a:moveTo>
                <a:lnTo>
                  <a:pt x="0" y="458"/>
                </a:lnTo>
                <a:moveTo>
                  <a:pt x="0" y="455"/>
                </a:moveTo>
                <a:lnTo>
                  <a:pt x="0" y="454"/>
                </a:lnTo>
                <a:moveTo>
                  <a:pt x="0" y="451"/>
                </a:moveTo>
                <a:lnTo>
                  <a:pt x="0" y="450"/>
                </a:lnTo>
                <a:moveTo>
                  <a:pt x="0" y="447"/>
                </a:moveTo>
                <a:lnTo>
                  <a:pt x="0" y="446"/>
                </a:lnTo>
                <a:moveTo>
                  <a:pt x="0" y="443"/>
                </a:moveTo>
                <a:lnTo>
                  <a:pt x="0" y="442"/>
                </a:lnTo>
                <a:moveTo>
                  <a:pt x="0" y="439"/>
                </a:moveTo>
                <a:lnTo>
                  <a:pt x="0" y="438"/>
                </a:lnTo>
                <a:moveTo>
                  <a:pt x="0" y="435"/>
                </a:moveTo>
                <a:lnTo>
                  <a:pt x="0" y="434"/>
                </a:lnTo>
                <a:moveTo>
                  <a:pt x="0" y="431"/>
                </a:moveTo>
                <a:lnTo>
                  <a:pt x="0" y="430"/>
                </a:lnTo>
                <a:moveTo>
                  <a:pt x="0" y="427"/>
                </a:moveTo>
                <a:lnTo>
                  <a:pt x="0" y="426"/>
                </a:lnTo>
                <a:moveTo>
                  <a:pt x="0" y="423"/>
                </a:moveTo>
                <a:lnTo>
                  <a:pt x="0" y="422"/>
                </a:lnTo>
                <a:moveTo>
                  <a:pt x="0" y="419"/>
                </a:moveTo>
                <a:lnTo>
                  <a:pt x="0" y="418"/>
                </a:lnTo>
                <a:moveTo>
                  <a:pt x="0" y="415"/>
                </a:moveTo>
                <a:lnTo>
                  <a:pt x="0" y="414"/>
                </a:lnTo>
                <a:moveTo>
                  <a:pt x="0" y="411"/>
                </a:moveTo>
                <a:lnTo>
                  <a:pt x="0" y="410"/>
                </a:lnTo>
                <a:moveTo>
                  <a:pt x="0" y="407"/>
                </a:moveTo>
                <a:lnTo>
                  <a:pt x="0" y="406"/>
                </a:lnTo>
                <a:moveTo>
                  <a:pt x="0" y="403"/>
                </a:moveTo>
                <a:lnTo>
                  <a:pt x="0" y="402"/>
                </a:lnTo>
                <a:moveTo>
                  <a:pt x="0" y="399"/>
                </a:moveTo>
                <a:lnTo>
                  <a:pt x="0" y="398"/>
                </a:lnTo>
                <a:moveTo>
                  <a:pt x="0" y="395"/>
                </a:moveTo>
                <a:lnTo>
                  <a:pt x="0" y="394"/>
                </a:lnTo>
                <a:moveTo>
                  <a:pt x="0" y="391"/>
                </a:moveTo>
                <a:lnTo>
                  <a:pt x="0" y="390"/>
                </a:lnTo>
                <a:moveTo>
                  <a:pt x="0" y="387"/>
                </a:moveTo>
                <a:lnTo>
                  <a:pt x="0" y="386"/>
                </a:lnTo>
                <a:moveTo>
                  <a:pt x="0" y="383"/>
                </a:moveTo>
                <a:lnTo>
                  <a:pt x="0" y="382"/>
                </a:lnTo>
                <a:moveTo>
                  <a:pt x="0" y="379"/>
                </a:moveTo>
                <a:lnTo>
                  <a:pt x="0" y="378"/>
                </a:lnTo>
                <a:moveTo>
                  <a:pt x="0" y="375"/>
                </a:moveTo>
                <a:lnTo>
                  <a:pt x="0" y="374"/>
                </a:lnTo>
                <a:moveTo>
                  <a:pt x="0" y="371"/>
                </a:moveTo>
                <a:lnTo>
                  <a:pt x="0" y="370"/>
                </a:lnTo>
                <a:moveTo>
                  <a:pt x="0" y="367"/>
                </a:moveTo>
                <a:lnTo>
                  <a:pt x="0" y="366"/>
                </a:lnTo>
                <a:moveTo>
                  <a:pt x="0" y="363"/>
                </a:moveTo>
                <a:lnTo>
                  <a:pt x="0" y="362"/>
                </a:lnTo>
                <a:moveTo>
                  <a:pt x="0" y="359"/>
                </a:moveTo>
                <a:lnTo>
                  <a:pt x="0" y="358"/>
                </a:lnTo>
                <a:moveTo>
                  <a:pt x="0" y="355"/>
                </a:moveTo>
                <a:lnTo>
                  <a:pt x="0" y="354"/>
                </a:lnTo>
                <a:moveTo>
                  <a:pt x="0" y="351"/>
                </a:moveTo>
                <a:lnTo>
                  <a:pt x="0" y="350"/>
                </a:lnTo>
                <a:moveTo>
                  <a:pt x="0" y="347"/>
                </a:moveTo>
                <a:lnTo>
                  <a:pt x="0" y="346"/>
                </a:lnTo>
                <a:moveTo>
                  <a:pt x="0" y="343"/>
                </a:moveTo>
                <a:lnTo>
                  <a:pt x="0" y="342"/>
                </a:lnTo>
                <a:moveTo>
                  <a:pt x="0" y="339"/>
                </a:moveTo>
                <a:lnTo>
                  <a:pt x="0" y="338"/>
                </a:lnTo>
                <a:moveTo>
                  <a:pt x="0" y="335"/>
                </a:moveTo>
                <a:lnTo>
                  <a:pt x="0" y="334"/>
                </a:lnTo>
                <a:moveTo>
                  <a:pt x="0" y="331"/>
                </a:moveTo>
                <a:lnTo>
                  <a:pt x="0" y="330"/>
                </a:lnTo>
                <a:moveTo>
                  <a:pt x="0" y="327"/>
                </a:moveTo>
                <a:lnTo>
                  <a:pt x="0" y="326"/>
                </a:lnTo>
                <a:moveTo>
                  <a:pt x="0" y="323"/>
                </a:moveTo>
                <a:lnTo>
                  <a:pt x="0" y="322"/>
                </a:lnTo>
                <a:moveTo>
                  <a:pt x="0" y="319"/>
                </a:moveTo>
                <a:lnTo>
                  <a:pt x="0" y="318"/>
                </a:lnTo>
                <a:moveTo>
                  <a:pt x="0" y="315"/>
                </a:moveTo>
                <a:lnTo>
                  <a:pt x="0" y="314"/>
                </a:lnTo>
                <a:moveTo>
                  <a:pt x="0" y="311"/>
                </a:moveTo>
                <a:lnTo>
                  <a:pt x="0" y="310"/>
                </a:lnTo>
                <a:moveTo>
                  <a:pt x="0" y="307"/>
                </a:moveTo>
                <a:lnTo>
                  <a:pt x="0" y="306"/>
                </a:lnTo>
                <a:moveTo>
                  <a:pt x="0" y="303"/>
                </a:moveTo>
                <a:lnTo>
                  <a:pt x="0" y="302"/>
                </a:lnTo>
                <a:moveTo>
                  <a:pt x="0" y="299"/>
                </a:moveTo>
                <a:lnTo>
                  <a:pt x="0" y="298"/>
                </a:lnTo>
                <a:moveTo>
                  <a:pt x="0" y="295"/>
                </a:moveTo>
                <a:lnTo>
                  <a:pt x="0" y="294"/>
                </a:lnTo>
                <a:moveTo>
                  <a:pt x="0" y="291"/>
                </a:moveTo>
                <a:lnTo>
                  <a:pt x="0" y="290"/>
                </a:lnTo>
                <a:moveTo>
                  <a:pt x="0" y="287"/>
                </a:moveTo>
                <a:lnTo>
                  <a:pt x="0" y="286"/>
                </a:lnTo>
                <a:moveTo>
                  <a:pt x="0" y="283"/>
                </a:moveTo>
                <a:lnTo>
                  <a:pt x="0" y="282"/>
                </a:lnTo>
                <a:moveTo>
                  <a:pt x="0" y="279"/>
                </a:moveTo>
                <a:lnTo>
                  <a:pt x="0" y="278"/>
                </a:lnTo>
                <a:moveTo>
                  <a:pt x="0" y="275"/>
                </a:moveTo>
                <a:lnTo>
                  <a:pt x="0" y="274"/>
                </a:lnTo>
                <a:moveTo>
                  <a:pt x="0" y="271"/>
                </a:moveTo>
                <a:lnTo>
                  <a:pt x="0" y="270"/>
                </a:lnTo>
                <a:moveTo>
                  <a:pt x="0" y="267"/>
                </a:moveTo>
                <a:lnTo>
                  <a:pt x="0" y="266"/>
                </a:lnTo>
                <a:moveTo>
                  <a:pt x="0" y="263"/>
                </a:moveTo>
                <a:lnTo>
                  <a:pt x="0" y="262"/>
                </a:lnTo>
                <a:moveTo>
                  <a:pt x="0" y="259"/>
                </a:moveTo>
                <a:lnTo>
                  <a:pt x="0" y="258"/>
                </a:lnTo>
                <a:moveTo>
                  <a:pt x="0" y="255"/>
                </a:moveTo>
                <a:lnTo>
                  <a:pt x="0" y="254"/>
                </a:lnTo>
                <a:moveTo>
                  <a:pt x="0" y="251"/>
                </a:moveTo>
                <a:lnTo>
                  <a:pt x="0" y="250"/>
                </a:lnTo>
                <a:moveTo>
                  <a:pt x="0" y="247"/>
                </a:moveTo>
                <a:lnTo>
                  <a:pt x="0" y="246"/>
                </a:lnTo>
                <a:moveTo>
                  <a:pt x="0" y="243"/>
                </a:moveTo>
                <a:lnTo>
                  <a:pt x="0" y="242"/>
                </a:lnTo>
                <a:moveTo>
                  <a:pt x="0" y="239"/>
                </a:moveTo>
                <a:lnTo>
                  <a:pt x="0" y="238"/>
                </a:lnTo>
                <a:moveTo>
                  <a:pt x="0" y="235"/>
                </a:moveTo>
                <a:lnTo>
                  <a:pt x="0" y="234"/>
                </a:lnTo>
                <a:moveTo>
                  <a:pt x="0" y="231"/>
                </a:moveTo>
                <a:lnTo>
                  <a:pt x="0" y="230"/>
                </a:lnTo>
                <a:moveTo>
                  <a:pt x="0" y="227"/>
                </a:moveTo>
                <a:lnTo>
                  <a:pt x="0" y="226"/>
                </a:lnTo>
                <a:moveTo>
                  <a:pt x="0" y="223"/>
                </a:moveTo>
                <a:lnTo>
                  <a:pt x="0" y="222"/>
                </a:lnTo>
                <a:moveTo>
                  <a:pt x="0" y="219"/>
                </a:moveTo>
                <a:lnTo>
                  <a:pt x="0" y="218"/>
                </a:lnTo>
                <a:moveTo>
                  <a:pt x="0" y="215"/>
                </a:moveTo>
                <a:lnTo>
                  <a:pt x="0" y="214"/>
                </a:lnTo>
                <a:moveTo>
                  <a:pt x="0" y="211"/>
                </a:moveTo>
                <a:lnTo>
                  <a:pt x="0" y="210"/>
                </a:lnTo>
                <a:moveTo>
                  <a:pt x="0" y="207"/>
                </a:moveTo>
                <a:lnTo>
                  <a:pt x="0" y="206"/>
                </a:lnTo>
                <a:moveTo>
                  <a:pt x="0" y="203"/>
                </a:moveTo>
                <a:lnTo>
                  <a:pt x="0" y="202"/>
                </a:lnTo>
                <a:moveTo>
                  <a:pt x="0" y="199"/>
                </a:moveTo>
                <a:lnTo>
                  <a:pt x="0" y="198"/>
                </a:lnTo>
                <a:moveTo>
                  <a:pt x="0" y="195"/>
                </a:moveTo>
                <a:lnTo>
                  <a:pt x="0" y="194"/>
                </a:lnTo>
                <a:moveTo>
                  <a:pt x="0" y="191"/>
                </a:moveTo>
                <a:lnTo>
                  <a:pt x="0" y="190"/>
                </a:lnTo>
                <a:moveTo>
                  <a:pt x="0" y="187"/>
                </a:moveTo>
                <a:lnTo>
                  <a:pt x="0" y="186"/>
                </a:lnTo>
                <a:moveTo>
                  <a:pt x="0" y="183"/>
                </a:moveTo>
                <a:lnTo>
                  <a:pt x="0" y="182"/>
                </a:lnTo>
                <a:moveTo>
                  <a:pt x="0" y="179"/>
                </a:moveTo>
                <a:lnTo>
                  <a:pt x="0" y="178"/>
                </a:lnTo>
                <a:moveTo>
                  <a:pt x="0" y="175"/>
                </a:moveTo>
                <a:lnTo>
                  <a:pt x="0" y="174"/>
                </a:lnTo>
                <a:moveTo>
                  <a:pt x="0" y="171"/>
                </a:moveTo>
                <a:lnTo>
                  <a:pt x="0" y="170"/>
                </a:lnTo>
                <a:moveTo>
                  <a:pt x="0" y="167"/>
                </a:moveTo>
                <a:lnTo>
                  <a:pt x="0" y="166"/>
                </a:lnTo>
                <a:moveTo>
                  <a:pt x="0" y="163"/>
                </a:moveTo>
                <a:lnTo>
                  <a:pt x="0" y="162"/>
                </a:lnTo>
                <a:moveTo>
                  <a:pt x="0" y="159"/>
                </a:moveTo>
                <a:lnTo>
                  <a:pt x="0" y="158"/>
                </a:lnTo>
                <a:moveTo>
                  <a:pt x="0" y="155"/>
                </a:moveTo>
                <a:lnTo>
                  <a:pt x="0" y="154"/>
                </a:lnTo>
                <a:moveTo>
                  <a:pt x="0" y="151"/>
                </a:moveTo>
                <a:lnTo>
                  <a:pt x="0" y="150"/>
                </a:lnTo>
                <a:moveTo>
                  <a:pt x="0" y="147"/>
                </a:moveTo>
                <a:lnTo>
                  <a:pt x="0" y="146"/>
                </a:lnTo>
                <a:moveTo>
                  <a:pt x="0" y="143"/>
                </a:moveTo>
                <a:lnTo>
                  <a:pt x="0" y="142"/>
                </a:lnTo>
                <a:moveTo>
                  <a:pt x="0" y="139"/>
                </a:moveTo>
                <a:lnTo>
                  <a:pt x="0" y="138"/>
                </a:lnTo>
                <a:moveTo>
                  <a:pt x="0" y="135"/>
                </a:moveTo>
                <a:lnTo>
                  <a:pt x="0" y="134"/>
                </a:lnTo>
                <a:moveTo>
                  <a:pt x="0" y="131"/>
                </a:moveTo>
                <a:lnTo>
                  <a:pt x="0" y="130"/>
                </a:lnTo>
                <a:moveTo>
                  <a:pt x="0" y="127"/>
                </a:moveTo>
                <a:lnTo>
                  <a:pt x="0" y="126"/>
                </a:lnTo>
                <a:moveTo>
                  <a:pt x="0" y="123"/>
                </a:moveTo>
                <a:lnTo>
                  <a:pt x="0" y="122"/>
                </a:lnTo>
                <a:moveTo>
                  <a:pt x="0" y="119"/>
                </a:moveTo>
                <a:lnTo>
                  <a:pt x="0" y="118"/>
                </a:lnTo>
                <a:moveTo>
                  <a:pt x="0" y="115"/>
                </a:moveTo>
                <a:lnTo>
                  <a:pt x="0" y="114"/>
                </a:lnTo>
                <a:moveTo>
                  <a:pt x="0" y="111"/>
                </a:moveTo>
                <a:lnTo>
                  <a:pt x="0" y="110"/>
                </a:lnTo>
                <a:moveTo>
                  <a:pt x="0" y="107"/>
                </a:moveTo>
                <a:lnTo>
                  <a:pt x="0" y="106"/>
                </a:lnTo>
                <a:moveTo>
                  <a:pt x="0" y="103"/>
                </a:moveTo>
                <a:lnTo>
                  <a:pt x="0" y="102"/>
                </a:lnTo>
                <a:moveTo>
                  <a:pt x="0" y="99"/>
                </a:moveTo>
                <a:lnTo>
                  <a:pt x="0" y="98"/>
                </a:lnTo>
                <a:moveTo>
                  <a:pt x="0" y="95"/>
                </a:moveTo>
                <a:lnTo>
                  <a:pt x="0" y="94"/>
                </a:lnTo>
                <a:moveTo>
                  <a:pt x="0" y="91"/>
                </a:moveTo>
                <a:lnTo>
                  <a:pt x="0" y="90"/>
                </a:lnTo>
                <a:moveTo>
                  <a:pt x="0" y="87"/>
                </a:moveTo>
                <a:lnTo>
                  <a:pt x="0" y="86"/>
                </a:lnTo>
                <a:moveTo>
                  <a:pt x="0" y="83"/>
                </a:moveTo>
                <a:lnTo>
                  <a:pt x="0" y="82"/>
                </a:lnTo>
                <a:moveTo>
                  <a:pt x="0" y="79"/>
                </a:moveTo>
                <a:lnTo>
                  <a:pt x="0" y="78"/>
                </a:lnTo>
                <a:moveTo>
                  <a:pt x="0" y="75"/>
                </a:moveTo>
                <a:lnTo>
                  <a:pt x="0" y="74"/>
                </a:lnTo>
                <a:moveTo>
                  <a:pt x="0" y="71"/>
                </a:moveTo>
                <a:lnTo>
                  <a:pt x="0" y="70"/>
                </a:lnTo>
                <a:moveTo>
                  <a:pt x="0" y="67"/>
                </a:moveTo>
                <a:lnTo>
                  <a:pt x="0" y="66"/>
                </a:lnTo>
                <a:moveTo>
                  <a:pt x="0" y="63"/>
                </a:moveTo>
                <a:lnTo>
                  <a:pt x="0" y="62"/>
                </a:lnTo>
                <a:moveTo>
                  <a:pt x="0" y="59"/>
                </a:moveTo>
                <a:lnTo>
                  <a:pt x="0" y="58"/>
                </a:lnTo>
                <a:moveTo>
                  <a:pt x="0" y="55"/>
                </a:moveTo>
                <a:lnTo>
                  <a:pt x="0" y="54"/>
                </a:lnTo>
                <a:moveTo>
                  <a:pt x="0" y="51"/>
                </a:moveTo>
                <a:lnTo>
                  <a:pt x="0" y="50"/>
                </a:lnTo>
                <a:moveTo>
                  <a:pt x="0" y="47"/>
                </a:moveTo>
                <a:lnTo>
                  <a:pt x="0" y="46"/>
                </a:lnTo>
                <a:moveTo>
                  <a:pt x="0" y="43"/>
                </a:moveTo>
                <a:lnTo>
                  <a:pt x="0" y="42"/>
                </a:lnTo>
                <a:moveTo>
                  <a:pt x="0" y="39"/>
                </a:moveTo>
                <a:lnTo>
                  <a:pt x="0" y="38"/>
                </a:lnTo>
                <a:moveTo>
                  <a:pt x="0" y="35"/>
                </a:moveTo>
                <a:lnTo>
                  <a:pt x="0" y="34"/>
                </a:lnTo>
                <a:moveTo>
                  <a:pt x="0" y="31"/>
                </a:moveTo>
                <a:lnTo>
                  <a:pt x="0" y="30"/>
                </a:lnTo>
                <a:moveTo>
                  <a:pt x="0" y="27"/>
                </a:moveTo>
                <a:lnTo>
                  <a:pt x="0" y="26"/>
                </a:lnTo>
                <a:moveTo>
                  <a:pt x="0" y="23"/>
                </a:moveTo>
                <a:lnTo>
                  <a:pt x="0" y="22"/>
                </a:lnTo>
                <a:moveTo>
                  <a:pt x="0" y="19"/>
                </a:moveTo>
                <a:lnTo>
                  <a:pt x="0" y="18"/>
                </a:lnTo>
                <a:moveTo>
                  <a:pt x="0" y="15"/>
                </a:moveTo>
                <a:lnTo>
                  <a:pt x="0" y="14"/>
                </a:lnTo>
                <a:moveTo>
                  <a:pt x="0" y="11"/>
                </a:moveTo>
                <a:lnTo>
                  <a:pt x="0" y="10"/>
                </a:lnTo>
                <a:moveTo>
                  <a:pt x="0" y="7"/>
                </a:moveTo>
                <a:lnTo>
                  <a:pt x="0" y="6"/>
                </a:lnTo>
                <a:moveTo>
                  <a:pt x="0" y="3"/>
                </a:moveTo>
                <a:lnTo>
                  <a:pt x="0" y="2"/>
                </a:ln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337737" y="3979070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4512487" y="3109120"/>
            <a:ext cx="184150" cy="153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7152500" y="1548607"/>
            <a:ext cx="9302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sediment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Losange 59"/>
          <p:cNvSpPr/>
          <p:nvPr/>
        </p:nvSpPr>
        <p:spPr>
          <a:xfrm>
            <a:off x="3078262" y="3916363"/>
            <a:ext cx="244376" cy="254694"/>
          </a:xfrm>
          <a:prstGeom prst="diamond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Losange 60"/>
          <p:cNvSpPr/>
          <p:nvPr/>
        </p:nvSpPr>
        <p:spPr>
          <a:xfrm>
            <a:off x="3671987" y="4504344"/>
            <a:ext cx="244376" cy="254694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Ellipse 62"/>
          <p:cNvSpPr/>
          <p:nvPr/>
        </p:nvSpPr>
        <p:spPr>
          <a:xfrm>
            <a:off x="4764088" y="3580160"/>
            <a:ext cx="198437" cy="2044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riangle isocèle 64"/>
          <p:cNvSpPr/>
          <p:nvPr/>
        </p:nvSpPr>
        <p:spPr>
          <a:xfrm>
            <a:off x="6907213" y="1508760"/>
            <a:ext cx="223837" cy="2263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6521451" y="3598241"/>
            <a:ext cx="198437" cy="2044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6824981" y="3488387"/>
            <a:ext cx="198437" cy="2044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5745164" y="3531567"/>
            <a:ext cx="198437" cy="204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6386038" y="3456176"/>
            <a:ext cx="198437" cy="204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6067745" y="3295297"/>
            <a:ext cx="198437" cy="204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001544" y="3211052"/>
            <a:ext cx="198437" cy="2044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56"/>
          <p:cNvSpPr>
            <a:spLocks noChangeArrowheads="1"/>
          </p:cNvSpPr>
          <p:nvPr/>
        </p:nvSpPr>
        <p:spPr bwMode="auto">
          <a:xfrm>
            <a:off x="3955849" y="4549875"/>
            <a:ext cx="3558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56"/>
          <p:cNvSpPr>
            <a:spLocks noChangeArrowheads="1"/>
          </p:cNvSpPr>
          <p:nvPr/>
        </p:nvSpPr>
        <p:spPr bwMode="auto">
          <a:xfrm>
            <a:off x="3356522" y="3958423"/>
            <a:ext cx="3558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4769022" y="3598242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5751673" y="3549027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-22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6525066" y="3632732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-22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36"/>
          <p:cNvSpPr>
            <a:spLocks noChangeArrowheads="1"/>
          </p:cNvSpPr>
          <p:nvPr/>
        </p:nvSpPr>
        <p:spPr bwMode="auto">
          <a:xfrm>
            <a:off x="6396212" y="3484947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-26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6824467" y="3509917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-24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36"/>
          <p:cNvSpPr>
            <a:spLocks noChangeArrowheads="1"/>
          </p:cNvSpPr>
          <p:nvPr/>
        </p:nvSpPr>
        <p:spPr bwMode="auto">
          <a:xfrm>
            <a:off x="6002356" y="3228772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-24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6165003" y="3477604"/>
            <a:ext cx="1955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-26</a:t>
            </a:r>
            <a:endParaRPr kumimoji="0" lang="fr-FR" altLang="fr-F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6404617" y="3154925"/>
            <a:ext cx="198437" cy="204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6412978" y="3176573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-28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6653213" y="2846414"/>
            <a:ext cx="198437" cy="2044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643689" y="2660943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-28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6273496" y="3009322"/>
            <a:ext cx="198437" cy="2044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6278740" y="3037575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-32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Ellipse 86"/>
          <p:cNvSpPr/>
          <p:nvPr/>
        </p:nvSpPr>
        <p:spPr>
          <a:xfrm>
            <a:off x="6800503" y="3012628"/>
            <a:ext cx="198437" cy="204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7000260" y="3052330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-32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756180" y="2929613"/>
            <a:ext cx="198437" cy="2044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36"/>
          <p:cNvSpPr>
            <a:spLocks noChangeArrowheads="1"/>
          </p:cNvSpPr>
          <p:nvPr/>
        </p:nvSpPr>
        <p:spPr bwMode="auto">
          <a:xfrm>
            <a:off x="6762692" y="2948119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-38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7012494" y="2736922"/>
            <a:ext cx="198437" cy="204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7014088" y="2747049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-38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36"/>
          <p:cNvSpPr>
            <a:spLocks noChangeArrowheads="1"/>
          </p:cNvSpPr>
          <p:nvPr/>
        </p:nvSpPr>
        <p:spPr bwMode="auto">
          <a:xfrm>
            <a:off x="7150090" y="2907457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-44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7014923" y="3250041"/>
            <a:ext cx="198437" cy="204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7024879" y="3277737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-44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7809724" y="3842718"/>
            <a:ext cx="198437" cy="204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8028799" y="4014960"/>
            <a:ext cx="198437" cy="2044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7956568" y="3919439"/>
            <a:ext cx="198437" cy="204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7806950" y="3837634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-50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36"/>
          <p:cNvSpPr>
            <a:spLocks noChangeArrowheads="1"/>
          </p:cNvSpPr>
          <p:nvPr/>
        </p:nvSpPr>
        <p:spPr bwMode="auto">
          <a:xfrm>
            <a:off x="8019145" y="3754486"/>
            <a:ext cx="1955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-56</a:t>
            </a:r>
            <a:endParaRPr kumimoji="0" lang="fr-FR" altLang="fr-F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8055786" y="4211811"/>
            <a:ext cx="198437" cy="2044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36"/>
          <p:cNvSpPr>
            <a:spLocks noChangeArrowheads="1"/>
          </p:cNvSpPr>
          <p:nvPr/>
        </p:nvSpPr>
        <p:spPr bwMode="auto">
          <a:xfrm>
            <a:off x="8243625" y="4033206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-50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8061095" y="4233239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-56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980923" y="3847108"/>
            <a:ext cx="188578" cy="19018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/>
          <p:cNvSpPr/>
          <p:nvPr/>
        </p:nvSpPr>
        <p:spPr>
          <a:xfrm>
            <a:off x="7193684" y="3047220"/>
            <a:ext cx="188578" cy="19018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/>
          <p:cNvSpPr/>
          <p:nvPr/>
        </p:nvSpPr>
        <p:spPr>
          <a:xfrm>
            <a:off x="6670687" y="3253627"/>
            <a:ext cx="188578" cy="19018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/>
          <p:cNvSpPr/>
          <p:nvPr/>
        </p:nvSpPr>
        <p:spPr>
          <a:xfrm>
            <a:off x="5562855" y="4704429"/>
            <a:ext cx="188578" cy="1901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/>
          <p:cNvSpPr/>
          <p:nvPr/>
        </p:nvSpPr>
        <p:spPr>
          <a:xfrm>
            <a:off x="6006473" y="4507216"/>
            <a:ext cx="188578" cy="1901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7948717" y="4721499"/>
            <a:ext cx="188578" cy="1901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>
            <a:off x="8510429" y="4923642"/>
            <a:ext cx="188578" cy="1901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Losange 149"/>
          <p:cNvSpPr/>
          <p:nvPr/>
        </p:nvSpPr>
        <p:spPr>
          <a:xfrm>
            <a:off x="3732373" y="954716"/>
            <a:ext cx="244376" cy="254694"/>
          </a:xfrm>
          <a:prstGeom prst="diamond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1" name="Losange 150"/>
          <p:cNvSpPr/>
          <p:nvPr/>
        </p:nvSpPr>
        <p:spPr>
          <a:xfrm>
            <a:off x="3321863" y="954716"/>
            <a:ext cx="244376" cy="254694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Ellipse 151"/>
          <p:cNvSpPr/>
          <p:nvPr/>
        </p:nvSpPr>
        <p:spPr>
          <a:xfrm>
            <a:off x="3340074" y="1357477"/>
            <a:ext cx="198437" cy="2044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/>
          <p:cNvSpPr/>
          <p:nvPr/>
        </p:nvSpPr>
        <p:spPr>
          <a:xfrm>
            <a:off x="3742421" y="1354219"/>
            <a:ext cx="198437" cy="20444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/>
          <p:cNvSpPr/>
          <p:nvPr/>
        </p:nvSpPr>
        <p:spPr>
          <a:xfrm>
            <a:off x="3335525" y="1700483"/>
            <a:ext cx="188578" cy="1901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/>
          <p:cNvSpPr/>
          <p:nvPr/>
        </p:nvSpPr>
        <p:spPr>
          <a:xfrm>
            <a:off x="3754805" y="1701335"/>
            <a:ext cx="188578" cy="19018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56"/>
          <p:cNvSpPr>
            <a:spLocks noChangeArrowheads="1"/>
          </p:cNvSpPr>
          <p:nvPr/>
        </p:nvSpPr>
        <p:spPr bwMode="auto">
          <a:xfrm>
            <a:off x="3150801" y="703147"/>
            <a:ext cx="34785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Col. 1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56"/>
          <p:cNvSpPr>
            <a:spLocks noChangeArrowheads="1"/>
          </p:cNvSpPr>
          <p:nvPr/>
        </p:nvSpPr>
        <p:spPr bwMode="auto">
          <a:xfrm>
            <a:off x="3677524" y="697499"/>
            <a:ext cx="34785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Col. 2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56"/>
          <p:cNvSpPr>
            <a:spLocks noChangeArrowheads="1"/>
          </p:cNvSpPr>
          <p:nvPr/>
        </p:nvSpPr>
        <p:spPr bwMode="auto">
          <a:xfrm>
            <a:off x="4087364" y="1015700"/>
            <a:ext cx="37510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</a:t>
            </a:r>
            <a:endParaRPr kumimoji="0" lang="fr-FR" altLang="fr-F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56"/>
          <p:cNvSpPr>
            <a:spLocks noChangeArrowheads="1"/>
          </p:cNvSpPr>
          <p:nvPr/>
        </p:nvSpPr>
        <p:spPr bwMode="auto">
          <a:xfrm>
            <a:off x="4097177" y="1364950"/>
            <a:ext cx="92813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Sediment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</a:t>
            </a:r>
            <a:endParaRPr kumimoji="0" lang="fr-FR" altLang="fr-F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56"/>
          <p:cNvSpPr>
            <a:spLocks noChangeArrowheads="1"/>
          </p:cNvSpPr>
          <p:nvPr/>
        </p:nvSpPr>
        <p:spPr bwMode="auto">
          <a:xfrm>
            <a:off x="4091745" y="1702876"/>
            <a:ext cx="154689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Light-</a:t>
            </a:r>
            <a:r>
              <a:rPr kumimoji="0" lang="fr-FR" altLang="fr-FR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exposed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sediment</a:t>
            </a:r>
            <a:endParaRPr kumimoji="0" lang="fr-FR" altLang="fr-F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8" name="Connecteur droit 167"/>
          <p:cNvCxnSpPr/>
          <p:nvPr/>
        </p:nvCxnSpPr>
        <p:spPr>
          <a:xfrm flipH="1" flipV="1">
            <a:off x="5738021" y="651669"/>
            <a:ext cx="1711" cy="131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36"/>
          <p:cNvSpPr>
            <a:spLocks noChangeArrowheads="1"/>
          </p:cNvSpPr>
          <p:nvPr/>
        </p:nvSpPr>
        <p:spPr bwMode="auto">
          <a:xfrm>
            <a:off x="5562855" y="4713288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36"/>
          <p:cNvSpPr>
            <a:spLocks noChangeArrowheads="1"/>
          </p:cNvSpPr>
          <p:nvPr/>
        </p:nvSpPr>
        <p:spPr bwMode="auto">
          <a:xfrm>
            <a:off x="6007864" y="4512626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-22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36"/>
          <p:cNvSpPr>
            <a:spLocks noChangeArrowheads="1"/>
          </p:cNvSpPr>
          <p:nvPr/>
        </p:nvSpPr>
        <p:spPr bwMode="auto">
          <a:xfrm>
            <a:off x="7948088" y="4733968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-24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36"/>
          <p:cNvSpPr>
            <a:spLocks noChangeArrowheads="1"/>
          </p:cNvSpPr>
          <p:nvPr/>
        </p:nvSpPr>
        <p:spPr bwMode="auto">
          <a:xfrm>
            <a:off x="8513091" y="4928918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-26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36"/>
          <p:cNvSpPr>
            <a:spLocks noChangeArrowheads="1"/>
          </p:cNvSpPr>
          <p:nvPr/>
        </p:nvSpPr>
        <p:spPr bwMode="auto">
          <a:xfrm>
            <a:off x="5984098" y="3856546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-20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36"/>
          <p:cNvSpPr>
            <a:spLocks noChangeArrowheads="1"/>
          </p:cNvSpPr>
          <p:nvPr/>
        </p:nvSpPr>
        <p:spPr bwMode="auto">
          <a:xfrm>
            <a:off x="6671619" y="3272385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-24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4512016" y="3082821"/>
            <a:ext cx="198437" cy="204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36"/>
          <p:cNvSpPr>
            <a:spLocks noChangeArrowheads="1"/>
          </p:cNvSpPr>
          <p:nvPr/>
        </p:nvSpPr>
        <p:spPr bwMode="auto">
          <a:xfrm>
            <a:off x="7200844" y="3065734"/>
            <a:ext cx="18434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-26</a:t>
            </a:r>
            <a:endParaRPr kumimoji="0" lang="fr-FR" alt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6207652" y="3433213"/>
            <a:ext cx="38356" cy="62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>
            <a:stCxn id="84" idx="2"/>
          </p:cNvCxnSpPr>
          <p:nvPr/>
        </p:nvCxnSpPr>
        <p:spPr>
          <a:xfrm>
            <a:off x="6735862" y="2814831"/>
            <a:ext cx="22924" cy="101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6956475" y="3096867"/>
            <a:ext cx="77714" cy="4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8092309" y="3897827"/>
            <a:ext cx="21181" cy="68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>
            <a:off x="8185954" y="4087120"/>
            <a:ext cx="82566" cy="7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3036113" y="1969269"/>
            <a:ext cx="27058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69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299</Words>
  <Application>Microsoft Office PowerPoint</Application>
  <PresentationFormat>Grand écran</PresentationFormat>
  <Paragraphs>127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gwenael imfeld</dc:creator>
  <cp:lastModifiedBy>gwenael imfeld</cp:lastModifiedBy>
  <cp:revision>3</cp:revision>
  <dcterms:created xsi:type="dcterms:W3CDTF">2017-05-19T14:16:30Z</dcterms:created>
  <dcterms:modified xsi:type="dcterms:W3CDTF">2017-05-19T14:49:38Z</dcterms:modified>
</cp:coreProperties>
</file>