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bb91b5d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bb91b5d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dbb91b5d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dbb91b5d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dbb91b5d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dbb91b5d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dbb91b5d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dbb91b5d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dbb91b5d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dbb91b5d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dbb91b5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dbb91b5d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bb91b5da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bb91b5da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dbb91b5d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dbb91b5d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dbb91b5da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dbb91b5da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dbb91b5d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dbb91b5d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dbb91b5d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dbb91b5d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dbb91b5d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dbb91b5d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dbb91b5d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dbb91b5d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dbb91b5d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dbb91b5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dbb91b5d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dbb91b5d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dbb91b5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dbb91b5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dbb91b5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dbb91b5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dbb91b5d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dbb91b5d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dbb91b5d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dbb91b5d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AWS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469000" y="3800007"/>
            <a:ext cx="3562925" cy="690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19IT019 - Daya Anand C H</a:t>
            </a:r>
            <a:endParaRPr dirty="0"/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19IT027 - Eniyan M S</a:t>
            </a:r>
            <a:endParaRPr dirty="0"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4494950" y="2372100"/>
            <a:ext cx="3470700" cy="70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 dirty="0"/>
              <a:t>AURORA DB</a:t>
            </a:r>
            <a:endParaRPr sz="1733" dirty="0"/>
          </a:p>
          <a:p>
            <a:pPr marL="0" lvl="0" indent="4572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SERVERLESS DATABASE</a:t>
            </a:r>
            <a:endParaRPr dirty="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00" y="3157300"/>
            <a:ext cx="2255556" cy="15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850" y="470950"/>
            <a:ext cx="1756852" cy="9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365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4875"/>
            <a:ext cx="9185700" cy="52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Installation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Python Flask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boto3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00" y="2305037"/>
            <a:ext cx="7596325" cy="21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Building the Application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28" y="1170300"/>
            <a:ext cx="7480446" cy="37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Flask Application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r="-7642"/>
          <a:stretch/>
        </p:blipFill>
        <p:spPr>
          <a:xfrm>
            <a:off x="962413" y="2122274"/>
            <a:ext cx="8181576" cy="15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Request 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50" y="1014650"/>
            <a:ext cx="7038900" cy="16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950" y="2781600"/>
            <a:ext cx="7038900" cy="21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Request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 b="10249"/>
          <a:stretch/>
        </p:blipFill>
        <p:spPr>
          <a:xfrm>
            <a:off x="1297500" y="945650"/>
            <a:ext cx="6742376" cy="19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4">
            <a:alphaModFix/>
          </a:blip>
          <a:srcRect b="8037"/>
          <a:stretch/>
        </p:blipFill>
        <p:spPr>
          <a:xfrm>
            <a:off x="1297500" y="3043050"/>
            <a:ext cx="6742376" cy="19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1248950" y="1595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 rotWithShape="1">
          <a:blip r:embed="rId3">
            <a:alphaModFix/>
          </a:blip>
          <a:srcRect r="3502"/>
          <a:stretch/>
        </p:blipFill>
        <p:spPr>
          <a:xfrm>
            <a:off x="1151813" y="1225000"/>
            <a:ext cx="7136025" cy="13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25" y="2884175"/>
            <a:ext cx="8360374" cy="20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build -t flask_app 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docker run -p 8081:8081 -it flask_app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docker images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docker images rm -f &lt;image-id&gt;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//netstat -ano | findstr LISTEN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 rotWithShape="1">
          <a:blip r:embed="rId3">
            <a:alphaModFix/>
          </a:blip>
          <a:srcRect l="13899" t="16957" r="16602" b="15910"/>
          <a:stretch/>
        </p:blipFill>
        <p:spPr>
          <a:xfrm>
            <a:off x="5165750" y="1510625"/>
            <a:ext cx="2961926" cy="22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5" y="0"/>
            <a:ext cx="9106925" cy="527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30"/>
            <a:ext cx="9144000" cy="509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575" y="0"/>
            <a:ext cx="9546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3999" cy="5199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21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Courier New</vt:lpstr>
      <vt:lpstr>Arial</vt:lpstr>
      <vt:lpstr>Montserrat</vt:lpstr>
      <vt:lpstr>Lato</vt:lpstr>
      <vt:lpstr>Focus</vt:lpstr>
      <vt:lpstr>AMAZON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Packages Installation</vt:lpstr>
      <vt:lpstr>Docker - Building the Application</vt:lpstr>
      <vt:lpstr>Running the Flask Application</vt:lpstr>
      <vt:lpstr>POST Request </vt:lpstr>
      <vt:lpstr>GET Request</vt:lpstr>
      <vt:lpstr>Docker Images</vt:lpstr>
      <vt:lpstr>COMMANDS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AWS</dc:title>
  <cp:lastModifiedBy>DAYA ANAND</cp:lastModifiedBy>
  <cp:revision>1</cp:revision>
  <dcterms:modified xsi:type="dcterms:W3CDTF">2022-05-22T10:53:18Z</dcterms:modified>
</cp:coreProperties>
</file>