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HABITOS DE VIDA SALUDABLE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86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ESTILOS DE VIDA SALUDABLES?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Son hábitos y costumbres que cada persona realiza para lograr un desarrollo y un bienestar, sin atentar contra su propio equilibrio biológico y su relación con su ambiente natural, social y laboral.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4804" t="41209"/>
          <a:stretch/>
        </p:blipFill>
        <p:spPr>
          <a:xfrm>
            <a:off x="5856513" y="3341913"/>
            <a:ext cx="1747157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LOGRAR HÁBITOS SALUDABLES?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391" y="214970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Evitemos las siguientes acciones:</a:t>
            </a:r>
          </a:p>
          <a:p>
            <a:pPr lvl="1"/>
            <a:r>
              <a:rPr lang="es-CO" dirty="0"/>
              <a:t>Consumo excesivo de cigarrillo y  alcohol.</a:t>
            </a:r>
          </a:p>
          <a:p>
            <a:pPr lvl="1"/>
            <a:r>
              <a:rPr lang="es-CO" dirty="0"/>
              <a:t>Estrés. </a:t>
            </a:r>
          </a:p>
          <a:p>
            <a:pPr lvl="1"/>
            <a:r>
              <a:rPr lang="es-CO" dirty="0"/>
              <a:t>Violencia intrafamiliar</a:t>
            </a:r>
          </a:p>
          <a:p>
            <a:pPr lvl="1"/>
            <a:r>
              <a:rPr lang="es-CO" dirty="0"/>
              <a:t>Malos </a:t>
            </a:r>
            <a:r>
              <a:rPr lang="es-CO" dirty="0" err="1"/>
              <a:t>habios</a:t>
            </a:r>
            <a:r>
              <a:rPr lang="es-CO" dirty="0"/>
              <a:t> alimentarios</a:t>
            </a:r>
          </a:p>
          <a:p>
            <a:pPr lvl="1"/>
            <a:r>
              <a:rPr lang="es-CO" dirty="0"/>
              <a:t>Sedentarismo</a:t>
            </a:r>
          </a:p>
          <a:p>
            <a:pPr lvl="1"/>
            <a:endParaRPr lang="es-CO" dirty="0"/>
          </a:p>
        </p:txBody>
      </p:sp>
      <p:pic>
        <p:nvPicPr>
          <p:cNvPr id="1026" name="Picture 2" descr="Resultado de imagen para prevenir el consumo de taba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146" y="1600200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violencia intrafamilia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2" y="3736069"/>
            <a:ext cx="3256208" cy="251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56" y="4821539"/>
            <a:ext cx="2670629" cy="1591526"/>
          </a:xfrm>
          <a:prstGeom prst="rect">
            <a:avLst/>
          </a:prstGeom>
        </p:spPr>
      </p:pic>
      <p:pic>
        <p:nvPicPr>
          <p:cNvPr id="1030" name="Picture 6" descr="Resultado de imagen para sedentarism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9" r="18318"/>
          <a:stretch/>
        </p:blipFill>
        <p:spPr bwMode="auto">
          <a:xfrm>
            <a:off x="4148150" y="3378199"/>
            <a:ext cx="3335992" cy="19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553"/>
          <a:stretch/>
        </p:blipFill>
        <p:spPr>
          <a:xfrm>
            <a:off x="1070881" y="157617"/>
            <a:ext cx="7300233" cy="65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D4E4698D-5E6D-4DC8-A45E-79DD4ABD47E8}"/>
              </a:ext>
            </a:extLst>
          </p:cNvPr>
          <p:cNvSpPr txBox="1"/>
          <p:nvPr/>
        </p:nvSpPr>
        <p:spPr>
          <a:xfrm>
            <a:off x="2241378" y="510122"/>
            <a:ext cx="775788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61C177"/>
                </a:solidFill>
                <a:latin typeface="Segoe Script" panose="030B0504020000000003" pitchFamily="66" charset="0"/>
              </a:rPr>
              <a:t>TIPS DE ALIMENTACIÓN SALUDABLE</a:t>
            </a:r>
            <a:endParaRPr sz="3600" dirty="0">
              <a:latin typeface="Segoe Script" panose="030B0504020000000003" pitchFamily="66" charset="0"/>
            </a:endParaRPr>
          </a:p>
        </p:txBody>
      </p:sp>
      <p:sp>
        <p:nvSpPr>
          <p:cNvPr id="5" name="26 Subtítulo">
            <a:extLst>
              <a:ext uri="{FF2B5EF4-FFF2-40B4-BE49-F238E27FC236}">
                <a16:creationId xmlns:a16="http://schemas.microsoft.com/office/drawing/2014/main" id="{27CABF59-C1F9-44D1-9169-61308E8338ED}"/>
              </a:ext>
            </a:extLst>
          </p:cNvPr>
          <p:cNvSpPr txBox="1">
            <a:spLocks/>
          </p:cNvSpPr>
          <p:nvPr/>
        </p:nvSpPr>
        <p:spPr>
          <a:xfrm>
            <a:off x="7244337" y="5863013"/>
            <a:ext cx="4755139" cy="686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/>
              <a:t>Pequeños cambios en la alimentación pueden generar un gran impacto en tu bienestar y tu salud.</a:t>
            </a:r>
            <a:endParaRPr lang="es-CO" b="1" i="1" dirty="0"/>
          </a:p>
          <a:p>
            <a:pPr>
              <a:defRPr/>
            </a:pPr>
            <a:endParaRPr lang="es-CO" b="1" i="1" dirty="0">
              <a:latin typeface="Microsoft PhagsPa" panose="020B0502040204020203" pitchFamily="34" charset="0"/>
            </a:endParaRPr>
          </a:p>
          <a:p>
            <a:pPr>
              <a:defRPr/>
            </a:pPr>
            <a:endParaRPr lang="es-CO" b="1" i="1" dirty="0">
              <a:latin typeface="Microsoft PhagsPa" panose="020B0502040204020203" pitchFamily="34" charset="0"/>
            </a:endParaRPr>
          </a:p>
          <a:p>
            <a:pPr>
              <a:defRPr/>
            </a:pPr>
            <a:endParaRPr lang="es-ES" b="1" i="1" dirty="0">
              <a:latin typeface="Microsoft PhagsPa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4415C1-2225-48C9-9DAF-1199C074A9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53502">
            <a:off x="14147" y="1687683"/>
            <a:ext cx="3664703" cy="2623156"/>
          </a:xfrm>
          <a:prstGeom prst="rect">
            <a:avLst/>
          </a:prstGeom>
        </p:spPr>
      </p:pic>
      <p:pic>
        <p:nvPicPr>
          <p:cNvPr id="7" name="Picture 4" descr="Mejora tu salud con el plato del buen comer | Aprende.com">
            <a:extLst>
              <a:ext uri="{FF2B5EF4-FFF2-40B4-BE49-F238E27FC236}">
                <a16:creationId xmlns:a16="http://schemas.microsoft.com/office/drawing/2014/main" id="{BC2737AB-4A94-448F-B6BC-3C69D42EF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1" y="3788281"/>
            <a:ext cx="6262492" cy="27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D2CA0CFF-4D3A-4CD4-8F9C-B1B5213AF338}"/>
              </a:ext>
            </a:extLst>
          </p:cNvPr>
          <p:cNvSpPr/>
          <p:nvPr/>
        </p:nvSpPr>
        <p:spPr>
          <a:xfrm>
            <a:off x="2570093" y="4046267"/>
            <a:ext cx="2186401" cy="219197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B8E64227-3C76-4DF8-87E4-C605FCFCF130}"/>
              </a:ext>
            </a:extLst>
          </p:cNvPr>
          <p:cNvSpPr/>
          <p:nvPr/>
        </p:nvSpPr>
        <p:spPr>
          <a:xfrm rot="251207">
            <a:off x="9608702" y="2055621"/>
            <a:ext cx="1965722" cy="156538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Microsoft PhagsPa" panose="020B0502040204020203" pitchFamily="34" charset="0"/>
              </a:rPr>
              <a:t>Que alimentarse bien no te afecte el bolsillo, consume frutas y verduras que estén en cosecha. </a:t>
            </a:r>
          </a:p>
        </p:txBody>
      </p:sp>
      <p:sp>
        <p:nvSpPr>
          <p:cNvPr id="10" name="Corchetes 9">
            <a:extLst>
              <a:ext uri="{FF2B5EF4-FFF2-40B4-BE49-F238E27FC236}">
                <a16:creationId xmlns:a16="http://schemas.microsoft.com/office/drawing/2014/main" id="{5AD02D76-CA03-47EF-A8BF-1D6D9D8156C5}"/>
              </a:ext>
            </a:extLst>
          </p:cNvPr>
          <p:cNvSpPr/>
          <p:nvPr/>
        </p:nvSpPr>
        <p:spPr>
          <a:xfrm rot="1259427">
            <a:off x="10191945" y="3985897"/>
            <a:ext cx="1845982" cy="14177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defRPr/>
            </a:pPr>
            <a:r>
              <a:rPr lang="es-CO" sz="1600" b="1" dirty="0">
                <a:latin typeface="Microsoft PhagsPa" panose="020B0502040204020203" pitchFamily="34" charset="0"/>
              </a:rPr>
              <a:t>Consume menos azucares, sal y alimentos </a:t>
            </a:r>
            <a:r>
              <a:rPr lang="es-CO" sz="1600" b="1" dirty="0" err="1">
                <a:latin typeface="Microsoft PhagsPa" panose="020B0502040204020203" pitchFamily="34" charset="0"/>
              </a:rPr>
              <a:t>ultraprocesados</a:t>
            </a:r>
            <a:r>
              <a:rPr lang="es-CO" sz="1600" b="1" dirty="0">
                <a:latin typeface="Microsoft PhagsPa" panose="020B0502040204020203" pitchFamily="34" charset="0"/>
              </a:rPr>
              <a:t>.</a:t>
            </a:r>
          </a:p>
        </p:txBody>
      </p:sp>
      <p:sp>
        <p:nvSpPr>
          <p:cNvPr id="11" name="Rectángulo: esquinas diagonales redondeadas 10">
            <a:extLst>
              <a:ext uri="{FF2B5EF4-FFF2-40B4-BE49-F238E27FC236}">
                <a16:creationId xmlns:a16="http://schemas.microsoft.com/office/drawing/2014/main" id="{AD8398DF-1B5C-4894-BA41-7C3F3EF90248}"/>
              </a:ext>
            </a:extLst>
          </p:cNvPr>
          <p:cNvSpPr/>
          <p:nvPr/>
        </p:nvSpPr>
        <p:spPr>
          <a:xfrm rot="20993017">
            <a:off x="7927514" y="4228395"/>
            <a:ext cx="1879768" cy="1200288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latin typeface="Microsoft PhagsPa" panose="020B0502040204020203" pitchFamily="34" charset="0"/>
              </a:rPr>
              <a:t>Bebe mucha agua y realiza ejercicio a diario</a:t>
            </a:r>
            <a:endParaRPr lang="es-CO" sz="1600" b="1" dirty="0"/>
          </a:p>
        </p:txBody>
      </p:sp>
      <p:pic>
        <p:nvPicPr>
          <p:cNvPr id="12" name="Picture 6" descr="RECUERDA”: Sobrellevando la Pandemia con nuestros hijos! - News - IACAPAP">
            <a:extLst>
              <a:ext uri="{FF2B5EF4-FFF2-40B4-BE49-F238E27FC236}">
                <a16:creationId xmlns:a16="http://schemas.microsoft.com/office/drawing/2014/main" id="{BAC76211-CCAC-4AE8-91AE-7D573E1C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8037">
            <a:off x="6552577" y="1741432"/>
            <a:ext cx="2596624" cy="24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047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130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Microsoft PhagsPa</vt:lpstr>
      <vt:lpstr>Segoe Script</vt:lpstr>
      <vt:lpstr>Trebuchet MS</vt:lpstr>
      <vt:lpstr>Wingdings 3</vt:lpstr>
      <vt:lpstr>Faceta</vt:lpstr>
      <vt:lpstr>HABITOS DE VIDA SALUDABLE</vt:lpstr>
      <vt:lpstr>¿QUÉ SON LOS ESTILOS DE VIDA SALUDABLES?</vt:lpstr>
      <vt:lpstr>¿CÓMO LOGRAR HÁBITOS SALUDABLES?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HABITOS DE VIDA SALUDABLE</dc:title>
  <dc:creator>Dayana Madroñero Diaz</dc:creator>
  <cp:lastModifiedBy>usuario</cp:lastModifiedBy>
  <cp:revision>9</cp:revision>
  <dcterms:created xsi:type="dcterms:W3CDTF">2017-09-08T18:39:57Z</dcterms:created>
  <dcterms:modified xsi:type="dcterms:W3CDTF">2022-07-16T05:16:52Z</dcterms:modified>
</cp:coreProperties>
</file>