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3" r:id="rId4"/>
    <p:sldId id="258" r:id="rId5"/>
  </p:sldIdLst>
  <p:sldSz cx="9144000" cy="6858000" type="screen4x3"/>
  <p:notesSz cx="7312025" cy="9596438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8544" cy="479822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141789" y="0"/>
            <a:ext cx="3168544" cy="479822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r>
              <a:rPr lang="es-CO"/>
              <a:t>06/03/2019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114951"/>
            <a:ext cx="3168544" cy="479822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141789" y="9114951"/>
            <a:ext cx="3168544" cy="479822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83C6E765-EDE5-464A-9493-85588DE7CC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875884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8544" cy="479822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1789" y="0"/>
            <a:ext cx="3168544" cy="479822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r>
              <a:rPr lang="es-CO"/>
              <a:t>06/03/2019</a:t>
            </a:r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797425" cy="3598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203" y="4558308"/>
            <a:ext cx="5849620" cy="4318397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4951"/>
            <a:ext cx="3168544" cy="479822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1789" y="9114951"/>
            <a:ext cx="3168544" cy="479822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0E8BFF9F-5ADC-4D43-B211-8518075D80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993701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BFF9F-5ADC-4D43-B211-8518075D80DD}" type="slidenum">
              <a:rPr lang="es-CO" smtClean="0"/>
              <a:t>1</a:t>
            </a:fld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CO"/>
              <a:t>06/03/2019</a:t>
            </a:r>
          </a:p>
        </p:txBody>
      </p:sp>
    </p:spTree>
    <p:extLst>
      <p:ext uri="{BB962C8B-B14F-4D97-AF65-F5344CB8AC3E}">
        <p14:creationId xmlns:p14="http://schemas.microsoft.com/office/powerpoint/2010/main" val="184888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DFF7-0D84-4622-8D27-766770DB1DAB}" type="datetime1">
              <a:rPr lang="es-CO" smtClean="0"/>
              <a:t>25/04/2022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4A9C-B3B4-486A-ABAC-4BA9A2DF4390}" type="slidenum">
              <a:rPr lang="es-CO" smtClean="0"/>
              <a:t>‹Nº›</a:t>
            </a:fld>
            <a:endParaRPr lang="es-CO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C58E-4A1C-4C79-B9CF-8145A098C525}" type="datetime1">
              <a:rPr lang="es-CO" smtClean="0"/>
              <a:t>25/04/2022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4A9C-B3B4-486A-ABAC-4BA9A2DF439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3A9D-A975-4A0E-8502-78EA5F24FDF0}" type="datetime1">
              <a:rPr lang="es-CO" smtClean="0"/>
              <a:t>25/04/2022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4A9C-B3B4-486A-ABAC-4BA9A2DF439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774C-36DB-43F3-B4F7-A346990373FC}" type="datetime1">
              <a:rPr lang="es-CO" smtClean="0"/>
              <a:t>25/04/2022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4A9C-B3B4-486A-ABAC-4BA9A2DF439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C57-3FC4-440F-BCB0-6FA8FE51B979}" type="datetime1">
              <a:rPr lang="es-CO" smtClean="0"/>
              <a:t>25/04/2022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4A9C-B3B4-486A-ABAC-4BA9A2DF4390}" type="slidenum">
              <a:rPr lang="es-CO" smtClean="0"/>
              <a:t>‹Nº›</a:t>
            </a:fld>
            <a:endParaRPr lang="es-CO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C6C4-99C9-4384-892A-0201847CEE6C}" type="datetime1">
              <a:rPr lang="es-CO" smtClean="0"/>
              <a:t>25/04/2022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4A9C-B3B4-486A-ABAC-4BA9A2DF439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4A25-B3D4-4A07-B423-A3D657E4086D}" type="datetime1">
              <a:rPr lang="es-CO" smtClean="0"/>
              <a:t>25/04/2022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4A9C-B3B4-486A-ABAC-4BA9A2DF4390}" type="slidenum">
              <a:rPr lang="es-CO" smtClean="0"/>
              <a:t>‹Nº›</a:t>
            </a:fld>
            <a:endParaRPr lang="es-CO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B967-BF81-4925-9B2E-173F701D1DFB}" type="datetime1">
              <a:rPr lang="es-CO" smtClean="0"/>
              <a:t>25/04/2022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4A9C-B3B4-486A-ABAC-4BA9A2DF439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E411-42A3-4456-9177-18634694D152}" type="datetime1">
              <a:rPr lang="es-CO" smtClean="0"/>
              <a:t>25/04/2022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4A9C-B3B4-486A-ABAC-4BA9A2DF439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5EC7-533C-41BD-B87B-849DEFFE641E}" type="datetime1">
              <a:rPr lang="es-CO" smtClean="0"/>
              <a:t>25/04/2022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4A9C-B3B4-486A-ABAC-4BA9A2DF4390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EFD1-FB31-45DE-8993-463223E9D00F}" type="datetime1">
              <a:rPr lang="es-CO" smtClean="0"/>
              <a:t>25/04/2022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4A9C-B3B4-486A-ABAC-4BA9A2DF439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999E01C-FB52-4E91-9184-8F0D3D3CDDBE}" type="datetime1">
              <a:rPr lang="es-CO" smtClean="0"/>
              <a:t>25/04/2022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D614A9C-B3B4-486A-ABAC-4BA9A2DF4390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dirty="0"/>
              <a:t>INSPECCIONES DE SEGURIDAD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5CE940D4-69C2-4FC7-B364-F2F62C091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94C64D9-7121-4A43-B6E6-DCD85A973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717032"/>
            <a:ext cx="3888432" cy="281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6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CONCEPTO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CO" sz="3200" dirty="0"/>
              <a:t>Técnica sistemática de </a:t>
            </a:r>
            <a:r>
              <a:rPr lang="es-CO" sz="3200" b="1" dirty="0">
                <a:solidFill>
                  <a:srgbClr val="FF0000"/>
                </a:solidFill>
              </a:rPr>
              <a:t>observación</a:t>
            </a:r>
            <a:r>
              <a:rPr lang="es-CO" sz="3200" dirty="0"/>
              <a:t> de áreas y puestos de trabajo que nos permita identificar </a:t>
            </a:r>
            <a:r>
              <a:rPr lang="es-CO" sz="3200" b="1" dirty="0">
                <a:solidFill>
                  <a:srgbClr val="FF0000"/>
                </a:solidFill>
              </a:rPr>
              <a:t>actos o condiciones de riesgo </a:t>
            </a:r>
            <a:r>
              <a:rPr lang="es-CO" sz="3200" dirty="0"/>
              <a:t>que podrían llegar a convertirse en incidentes y/o accidentes de trabajo, con el propósito de establecer </a:t>
            </a:r>
            <a:r>
              <a:rPr lang="es-CO" sz="3200" b="1" dirty="0">
                <a:solidFill>
                  <a:srgbClr val="FF0000"/>
                </a:solidFill>
              </a:rPr>
              <a:t>medidas de control </a:t>
            </a:r>
            <a:r>
              <a:rPr lang="es-CO" sz="3200" dirty="0"/>
              <a:t>que reduzcan, controlen o eliminen los factores de riesgo presentes.</a:t>
            </a:r>
          </a:p>
        </p:txBody>
      </p:sp>
    </p:spTree>
    <p:extLst>
      <p:ext uri="{BB962C8B-B14F-4D97-AF65-F5344CB8AC3E}">
        <p14:creationId xmlns:p14="http://schemas.microsoft.com/office/powerpoint/2010/main" val="327505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NORMATIVIDAD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76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CO" sz="2800" b="1" dirty="0"/>
              <a:t>Resolución 0312 de 2019</a:t>
            </a:r>
          </a:p>
          <a:p>
            <a:pPr marL="0" indent="0" algn="ctr">
              <a:buNone/>
            </a:pPr>
            <a:r>
              <a:rPr lang="es-CO" sz="2800" b="1" dirty="0"/>
              <a:t>(13 de febrero de 2019)</a:t>
            </a:r>
          </a:p>
          <a:p>
            <a:pPr marL="0" indent="0" algn="ctr">
              <a:buNone/>
            </a:pPr>
            <a:endParaRPr lang="es-CO" sz="2800" dirty="0"/>
          </a:p>
          <a:p>
            <a:pPr marL="0" indent="0" algn="ctr">
              <a:buNone/>
            </a:pPr>
            <a:r>
              <a:rPr lang="es-CO" sz="2800" dirty="0"/>
              <a:t>Articulo 16. Estándares mínimos para empresa de más de cincuenta trabajadores. </a:t>
            </a:r>
          </a:p>
          <a:p>
            <a:pPr marL="0" indent="0" algn="ctr">
              <a:buNone/>
            </a:pPr>
            <a:endParaRPr lang="es-CO" sz="2800" dirty="0"/>
          </a:p>
          <a:p>
            <a:pPr marL="0" indent="0" algn="ctr">
              <a:buNone/>
            </a:pPr>
            <a:r>
              <a:rPr lang="es-CO" sz="2800" dirty="0"/>
              <a:t>Inspecciones a instalaciones, maquinaria o equipos (Las inspecciones sistemáticas de las instalaciones, maquinaria o equipo debe contar con la </a:t>
            </a:r>
            <a:r>
              <a:rPr lang="es-CO" sz="2800" b="1" u="sng" dirty="0"/>
              <a:t>participación del COPASST</a:t>
            </a:r>
            <a:r>
              <a:rPr lang="es-CO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502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PROPÓSITOS DE LAS INSPECCIONES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Identificar problemas potenciales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Identificar las deficiencias de los equipos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Detectar actos inseguros.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Percibir el efecto que producen los cambios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Determinar la eficiencia de las acciones correctivas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Realizar una evaluación del desempeño de la administración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Levantamiento de información para realizar la Matriz de identificación de peligros, evaluación y valoración del riesgo. </a:t>
            </a:r>
          </a:p>
        </p:txBody>
      </p:sp>
    </p:spTree>
    <p:extLst>
      <p:ext uri="{BB962C8B-B14F-4D97-AF65-F5344CB8AC3E}">
        <p14:creationId xmlns:p14="http://schemas.microsoft.com/office/powerpoint/2010/main" val="3139772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99</TotalTime>
  <Words>167</Words>
  <Application>Microsoft Office PowerPoint</Application>
  <PresentationFormat>Presentación en pantalla (4:3)</PresentationFormat>
  <Paragraphs>20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Claridad</vt:lpstr>
      <vt:lpstr>INSPECCIONES DE SEGURIDAD</vt:lpstr>
      <vt:lpstr>CONCEPTO </vt:lpstr>
      <vt:lpstr>NORMATIVIDAD</vt:lpstr>
      <vt:lpstr>PROPÓSITOS DE LAS INSPECCIONES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INSPECCIONES DE SEGURIDAD</dc:title>
  <dc:creator>Seguridad y Salud LER</dc:creator>
  <cp:lastModifiedBy>usuario</cp:lastModifiedBy>
  <cp:revision>7</cp:revision>
  <cp:lastPrinted>2019-03-15T19:02:15Z</cp:lastPrinted>
  <dcterms:created xsi:type="dcterms:W3CDTF">2019-03-05T20:17:21Z</dcterms:created>
  <dcterms:modified xsi:type="dcterms:W3CDTF">2022-04-26T02:26:01Z</dcterms:modified>
</cp:coreProperties>
</file>