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E54FB2-C899-4541-9CB1-DBA4B559771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Reglamentación que rige el COMITÉ DE CONVIVENCIA (Resolución 652 de 2012)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17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dirty="0"/>
          </a:p>
          <a:p>
            <a:pPr algn="just"/>
            <a:r>
              <a:rPr lang="es-CO" dirty="0"/>
              <a:t>Es un grupo de vigilancia de conformación obligatoria por parte de los empleadores públicos y privados, cuya finalidad es contribuir a proteger a los trabajadores contra los riesgos psicosociales que puedan afectar su salud, como es el caso del estrés laboral y el acoso laboral.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es el Comité de Convivencia Laboral?</a:t>
            </a:r>
          </a:p>
        </p:txBody>
      </p:sp>
    </p:spTree>
    <p:extLst>
      <p:ext uri="{BB962C8B-B14F-4D97-AF65-F5344CB8AC3E}">
        <p14:creationId xmlns:p14="http://schemas.microsoft.com/office/powerpoint/2010/main" val="274490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Promover un excelente ambiente de convivencia laboral.</a:t>
            </a:r>
          </a:p>
          <a:p>
            <a:r>
              <a:rPr lang="es-CO" dirty="0"/>
              <a:t>Fomentar relaciones positivas entre los trabajadores de la empresa.</a:t>
            </a:r>
          </a:p>
          <a:p>
            <a:r>
              <a:rPr lang="es-CO" dirty="0"/>
              <a:t>Respaldar la dignidad e integridad de las personas en el trabajo.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Cual es el objetivo</a:t>
            </a:r>
          </a:p>
        </p:txBody>
      </p:sp>
    </p:spTree>
    <p:extLst>
      <p:ext uri="{BB962C8B-B14F-4D97-AF65-F5344CB8AC3E}">
        <p14:creationId xmlns:p14="http://schemas.microsoft.com/office/powerpoint/2010/main" val="425331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No podrán ser elegidos aquellos a quienes se les haya formulado una queja de acoso laboral, o hayan sido víctimas del mismo en los últimos 6 meses anteriores a la conformación del Comité.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¿Quiénes no pueden hacer parte del Comité?</a:t>
            </a:r>
          </a:p>
        </p:txBody>
      </p:sp>
    </p:spTree>
    <p:extLst>
      <p:ext uri="{BB962C8B-B14F-4D97-AF65-F5344CB8AC3E}">
        <p14:creationId xmlns:p14="http://schemas.microsoft.com/office/powerpoint/2010/main" val="293891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 algn="just"/>
            <a:r>
              <a:rPr lang="es-CO" dirty="0"/>
              <a:t>El período de los miembros del Comité será de dos años, a partir de la conformación del mismo, los cuales se contarán desde la fecha de comunicación de la elección y/o designación de los representantes.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0" dirty="0"/>
              <a:t>¿Por cuánto tiempo estarán en su cargo los representantes?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04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Recibir, analizar y dar trámite a las quejas que se presenten, en las que se describan situaciones que puedan constituir acoso laboral.</a:t>
            </a:r>
          </a:p>
          <a:p>
            <a:r>
              <a:rPr lang="es-CO" dirty="0"/>
              <a:t>Escuchar a las partes involucradas de manera individual.</a:t>
            </a:r>
          </a:p>
          <a:p>
            <a:r>
              <a:rPr lang="es-CO" dirty="0"/>
              <a:t>Promover espacios de diálogo para llegar a una solución efectiva de las controversias.</a:t>
            </a:r>
          </a:p>
          <a:p>
            <a:r>
              <a:rPr lang="es-CO" dirty="0"/>
              <a:t>Formular planes de mejora.</a:t>
            </a:r>
          </a:p>
          <a:p>
            <a:r>
              <a:rPr lang="es-CO" dirty="0"/>
              <a:t>Sugerir a la alta dirección medidas preventivas y correctivas.</a:t>
            </a:r>
          </a:p>
          <a:p>
            <a:r>
              <a:rPr lang="es-CO" dirty="0"/>
              <a:t>Realizar seguimiento a las recomendaciones dadas.</a:t>
            </a:r>
          </a:p>
          <a:p>
            <a:r>
              <a:rPr lang="es-CO" dirty="0"/>
              <a:t>Comunicar a la alta dirección aquellos casos en los que no se logre un acuerdo o no se cumplan las recomendaciones.</a:t>
            </a:r>
          </a:p>
          <a:p>
            <a:r>
              <a:rPr lang="es-CO" dirty="0"/>
              <a:t>Realizar informes trimestrales y anuales con los resultados de su gestión, elaborar estadísticas de quejas y reclamos y brindar información a los organismos de control.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dirty="0"/>
              <a:t>¿Cuáles son sus funciones?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45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dirty="0"/>
          </a:p>
          <a:p>
            <a:pPr algn="just"/>
            <a:r>
              <a:rPr lang="es-CO" dirty="0"/>
              <a:t>Para su funcionamiento deberá garantizarse un espacio físico que será utilizado para las reuniones y demás actividades, así como para el manejo reservado de la documentación. Además, deberán realizarse a sus miembros capacitaciones sobre resolución de conflictos, comunicación asertiva y otros temas considerados prioritarios.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0" dirty="0"/>
              <a:t>¿De qué recursos debe disponer el Comité?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0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658411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Las entidades públicas y las empresas privadas que posean dos o más centros de trabajo, únicamente requieren de un Comité (Resolución 1356), dejando a voluntad de la compañía la conformación de otros adicionales de acuerdo a su organización interna por regiones geográficas, departamentos o municipios del país.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0" dirty="0"/>
              <a:t>¿Qué deben hacer las empresas que tienen varios centros de trabajo?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490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08720"/>
            <a:ext cx="779832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41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447</Words>
  <Application>Microsoft Office PowerPoint</Application>
  <PresentationFormat>Presentación en pantalla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Concurrencia</vt:lpstr>
      <vt:lpstr>Reglamentación que rige el COMITÉ DE CONVIVENCIA (Resolución 652 de 2012)</vt:lpstr>
      <vt:lpstr>¿Qué es el Comité de Convivencia Laboral?</vt:lpstr>
      <vt:lpstr>Cual es el objetivo</vt:lpstr>
      <vt:lpstr>¿Quiénes no pueden hacer parte del Comité?</vt:lpstr>
      <vt:lpstr>¿Por cuánto tiempo estarán en su cargo los representantes?</vt:lpstr>
      <vt:lpstr>¿Cuáles son sus funciones?</vt:lpstr>
      <vt:lpstr>¿De qué recursos debe disponer el Comité?</vt:lpstr>
      <vt:lpstr>¿Qué deben hacer las empresas que tienen varios centros de trabajo?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Reglamentación que rige el COMITÉ DE CONVIVENCIA (Resolución 652 de 2012)</dc:title>
  <dc:creator>Seguridad y Salud LER</dc:creator>
  <cp:lastModifiedBy>usuario</cp:lastModifiedBy>
  <cp:revision>5</cp:revision>
  <dcterms:created xsi:type="dcterms:W3CDTF">2019-04-10T18:51:40Z</dcterms:created>
  <dcterms:modified xsi:type="dcterms:W3CDTF">2022-07-16T05:08:07Z</dcterms:modified>
</cp:coreProperties>
</file>