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-780" y="-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9946" y="1309830"/>
            <a:ext cx="7766936" cy="1646302"/>
          </a:xfrm>
        </p:spPr>
        <p:txBody>
          <a:bodyPr/>
          <a:lstStyle/>
          <a:p>
            <a:pPr algn="ctr"/>
            <a:r>
              <a:rPr lang="es-CO"/>
              <a:t>RIESGO MECANICO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742" y="3433964"/>
            <a:ext cx="20669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5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4400" dirty="0"/>
              <a:t>¿QUE ES?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3200" dirty="0"/>
              <a:t>Se entiende por riesgo mecánico el conjunto de factores físicos que pueden dar lugar a una lesión por la acción mecánica de elementos de máquinas, herramientas, piezas a trabajar o materiales proyectados, sólidos o fluidos.</a:t>
            </a:r>
          </a:p>
        </p:txBody>
      </p:sp>
    </p:spTree>
    <p:extLst>
      <p:ext uri="{BB962C8B-B14F-4D97-AF65-F5344CB8AC3E}">
        <p14:creationId xmlns:p14="http://schemas.microsoft.com/office/powerpoint/2010/main" val="295067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dirty="0"/>
              <a:t>EN QUÉ TAREAS SE PUEDE PRODUCIR EL RIESGO MECÁNICO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200" dirty="0"/>
              <a:t>El riesgo mecánico puede producirse en toda operación que implique manipulación de herramientas manuales (motorizadas o no), maquinaria (p.ej.: fresadoras, lijadoras, tornos, taladros, prensas, etc…), manipulación de vehículos, utilización de dispositivos de elevación (grúas, puentes grúa, etc…)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100975"/>
            <a:ext cx="2238375" cy="22764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90" y="3680751"/>
            <a:ext cx="2476500" cy="25908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496" y="4100975"/>
            <a:ext cx="2620216" cy="168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7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TIPOS DE PELIGROS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00767"/>
            <a:ext cx="8596668" cy="4740596"/>
          </a:xfrm>
        </p:spPr>
        <p:txBody>
          <a:bodyPr>
            <a:noAutofit/>
          </a:bodyPr>
          <a:lstStyle/>
          <a:p>
            <a:pPr algn="just"/>
            <a:r>
              <a:rPr lang="es-CO" sz="2800" dirty="0"/>
              <a:t>Es aquel que puede producir lesiones corporales tales como cortes, abrasiones, punciones, contusiones, golpes por objetos desprendidos o proyectados, atrapamientos, aplastamientos, quemaduras. </a:t>
            </a:r>
          </a:p>
          <a:p>
            <a:pPr algn="just"/>
            <a:r>
              <a:rPr lang="es-CO" sz="2800" dirty="0"/>
              <a:t>Peligro de cizallamiento</a:t>
            </a:r>
          </a:p>
          <a:p>
            <a:pPr algn="just"/>
            <a:r>
              <a:rPr lang="es-CO" sz="2800" dirty="0"/>
              <a:t>Peligro de atrapamientos o de arrastres</a:t>
            </a:r>
          </a:p>
          <a:p>
            <a:pPr algn="just"/>
            <a:r>
              <a:rPr lang="es-CO" sz="2800" dirty="0"/>
              <a:t>Peligro de aplastamiento</a:t>
            </a:r>
          </a:p>
        </p:txBody>
      </p:sp>
    </p:spTree>
    <p:extLst>
      <p:ext uri="{BB962C8B-B14F-4D97-AF65-F5344CB8AC3E}">
        <p14:creationId xmlns:p14="http://schemas.microsoft.com/office/powerpoint/2010/main" val="314260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ELEMENTOS DE PROTECCION PERSONAL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3600" dirty="0"/>
              <a:t>Cascos, gafas o pantallas de protección facial.</a:t>
            </a:r>
          </a:p>
          <a:p>
            <a:r>
              <a:rPr lang="es-CO" sz="3600" dirty="0"/>
              <a:t>Guantes.</a:t>
            </a:r>
          </a:p>
          <a:p>
            <a:r>
              <a:rPr lang="es-CO" sz="3600" dirty="0"/>
              <a:t>Tapa oídos.</a:t>
            </a:r>
          </a:p>
          <a:p>
            <a:r>
              <a:rPr lang="es-CO" sz="3600" dirty="0"/>
              <a:t>Calzado de seguridad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104" y="3103313"/>
            <a:ext cx="3456262" cy="316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9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RECOMENDACIONES GENERALES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09859"/>
            <a:ext cx="8596668" cy="488109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CO" dirty="0"/>
              <a:t>Las máquinas y equipos deben tener activados sus dispositivos de seguridad, enclavamiento y emergencia. NUNCA (salvo en operaciones de reparación y mantenimiento con la máquina desconectada), deben quitarse estos dispositivos.</a:t>
            </a:r>
          </a:p>
          <a:p>
            <a:pPr algn="just"/>
            <a:r>
              <a:rPr lang="es-CO" dirty="0"/>
              <a:t>Los trabajadores deben respetar las zonas señalizadas como de acción de las máquinas que disponen de partes móviles. No ingresar a las áreas de riesgo mientras la máquina esté funcionando o conectada.</a:t>
            </a:r>
          </a:p>
          <a:p>
            <a:pPr algn="just"/>
            <a:r>
              <a:rPr lang="es-CO" dirty="0"/>
              <a:t>Respetarla señalización de seguridad (pictogramas) que marca los riesgos potenciales de los lugares de trabajo.</a:t>
            </a:r>
          </a:p>
          <a:p>
            <a:pPr algn="just"/>
            <a:r>
              <a:rPr lang="es-CO" dirty="0"/>
              <a:t>No fumar, comer o beber durante la realización de las tareas. Llevar el pelo corto o recogido y no usar prendas (corbatas, bufandas, pañuelos, colgantes, pulseras, anillos, etc.) que puedan dar lugar a atrapamientos por las partes móviles de las máquinas, o enganches.</a:t>
            </a:r>
          </a:p>
          <a:p>
            <a:pPr algn="just"/>
            <a:r>
              <a:rPr lang="es-CO" dirty="0"/>
              <a:t>Conocer y aplicar los procedimientos de trabajo de que se disponga en el </a:t>
            </a:r>
            <a:r>
              <a:rPr lang="es-CO" dirty="0" err="1"/>
              <a:t>area</a:t>
            </a:r>
            <a:r>
              <a:rPr lang="es-CO" dirty="0"/>
              <a:t>.</a:t>
            </a:r>
          </a:p>
          <a:p>
            <a:pPr algn="just"/>
            <a:r>
              <a:rPr lang="es-CO" dirty="0"/>
              <a:t>Verificar la disponibilidad de iluminación suficiente en la zona de trabajo para poder desarrollar las tareas con seguridad.</a:t>
            </a:r>
          </a:p>
          <a:p>
            <a:pPr algn="just"/>
            <a:r>
              <a:rPr lang="es-CO" dirty="0"/>
              <a:t>Mantener limpio y ordenado el lugar y puesto de trabajo: máquinas, suelos y paredes libres de desechos, derrames, virutas o papeles.</a:t>
            </a:r>
          </a:p>
          <a:p>
            <a:pPr algn="just"/>
            <a:r>
              <a:rPr lang="es-CO" dirty="0"/>
              <a:t>En ningún caso adoptar actitudes peligrosas cuando manipula equipos, herramientas o máquinas sin el conocimiento y experiencia.</a:t>
            </a:r>
          </a:p>
          <a:p>
            <a:pPr algn="just"/>
            <a:r>
              <a:rPr lang="es-CO" dirty="0"/>
              <a:t>Ante cualquier tipo de anomalía, problema o emergencia, comunicar al jefe inmediato</a:t>
            </a:r>
          </a:p>
          <a:p>
            <a:pPr algn="just"/>
            <a:r>
              <a:rPr lang="es-CO" dirty="0"/>
              <a:t>No utilice herramientas y máquinas para fines diferentes a aquellos para los que ha sido diseñada.</a:t>
            </a:r>
          </a:p>
          <a:p>
            <a:pPr algn="just"/>
            <a:r>
              <a:rPr lang="es-CO" dirty="0"/>
              <a:t>No utilice dispositivos que no haya manejado nunca, que le resulten extraños, o sobre los que no dispone de experiencia suficiente.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383263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452</Words>
  <Application>Microsoft Office PowerPoint</Application>
  <PresentationFormat>Panorámica</PresentationFormat>
  <Paragraphs>27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RIESGO MECANICO</vt:lpstr>
      <vt:lpstr>¿QUE ES?</vt:lpstr>
      <vt:lpstr>EN QUÉ TAREAS SE PUEDE PRODUCIR EL RIESGO MECÁNICO</vt:lpstr>
      <vt:lpstr>TIPOS DE PELIGROS</vt:lpstr>
      <vt:lpstr>ELEMENTOS DE PROTECCION PERSONAL</vt:lpstr>
      <vt:lpstr>RECOMENDACIONES GENERALES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RIESGO PRIORITARIO (MECANICO)</dc:title>
  <dc:creator>SALUD OCUPACIONAL TALLER ROJAS EL INDIO</dc:creator>
  <cp:lastModifiedBy>usuario</cp:lastModifiedBy>
  <cp:revision>9</cp:revision>
  <dcterms:created xsi:type="dcterms:W3CDTF">2015-08-12T12:34:13Z</dcterms:created>
  <dcterms:modified xsi:type="dcterms:W3CDTF">2022-09-16T03:09:20Z</dcterms:modified>
</cp:coreProperties>
</file>