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4" r:id="rId2"/>
    <p:sldId id="316" r:id="rId3"/>
    <p:sldId id="298" r:id="rId4"/>
    <p:sldId id="299" r:id="rId5"/>
    <p:sldId id="300" r:id="rId6"/>
    <p:sldId id="266" r:id="rId7"/>
    <p:sldId id="301" r:id="rId8"/>
    <p:sldId id="268" r:id="rId9"/>
  </p:sldIdLst>
  <p:sldSz cx="12193588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3298A-78DA-4C83-B16E-13755F900278}" type="datetimeFigureOut">
              <a:rPr lang="es-CO" smtClean="0"/>
              <a:t>15/07/2022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B6C7-8CD8-451D-A2C8-025B6B0DC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96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33858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200"/>
            <a:ext cx="33858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200"/>
            <a:ext cx="33858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s-CO" sz="1200" b="0" strike="noStrike" spc="-1">
                <a:solidFill>
                  <a:srgbClr val="898989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FA9B066C-76F5-486F-853C-CD2BBA9E02FF}" type="slidenum">
              <a:rPr lang="es-CO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upo 5"/>
          <p:cNvPicPr/>
          <p:nvPr/>
        </p:nvPicPr>
        <p:blipFill>
          <a:blip r:embed="rId2"/>
          <a:stretch/>
        </p:blipFill>
        <p:spPr>
          <a:xfrm>
            <a:off x="0" y="-85680"/>
            <a:ext cx="12198600" cy="69436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0" y="928322"/>
            <a:ext cx="9753480" cy="710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ctr">
            <a:spAutoFit/>
          </a:bodyPr>
          <a:lstStyle/>
          <a:p>
            <a:pPr marL="107640" algn="ctr">
              <a:lnSpc>
                <a:spcPct val="100000"/>
              </a:lnSpc>
            </a:pPr>
            <a:r>
              <a:rPr lang="es-MX" sz="4000" b="1" spc="-1" dirty="0">
                <a:solidFill>
                  <a:srgbClr val="5A5A5C"/>
                </a:solidFill>
                <a:latin typeface="Futura Md BT"/>
              </a:rPr>
              <a:t>PROTOCOLO DE BIOSEGURIDAD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2" descr="Informate y prevení: Te contamos todo lo que necesitás saber sobre el  Coronavirus - Sanatorio del Salvador">
            <a:extLst>
              <a:ext uri="{FF2B5EF4-FFF2-40B4-BE49-F238E27FC236}">
                <a16:creationId xmlns:a16="http://schemas.microsoft.com/office/drawing/2014/main" id="{50A0396A-7662-4D06-BD86-C6005D65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06" y="1888940"/>
            <a:ext cx="4670594" cy="49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48587C-BDA1-45F4-BF91-B91094C6F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66" t="3326"/>
          <a:stretch/>
        </p:blipFill>
        <p:spPr>
          <a:xfrm>
            <a:off x="2350490" y="3250923"/>
            <a:ext cx="1878195" cy="1683028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D76693-32A4-48C0-BBA1-2B6854D35605}"/>
              </a:ext>
            </a:extLst>
          </p:cNvPr>
          <p:cNvSpPr txBox="1"/>
          <p:nvPr/>
        </p:nvSpPr>
        <p:spPr>
          <a:xfrm>
            <a:off x="884152" y="2046265"/>
            <a:ext cx="467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1">
                    <a:lumMod val="50000"/>
                  </a:schemeClr>
                </a:solidFill>
              </a:rPr>
              <a:t>¿COMO SE CONTAGIA EL CORONAVIRUS?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85BB600-4EC5-4461-A076-25EEDFA87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404" y="5135324"/>
            <a:ext cx="2322368" cy="15052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upo 5"/>
          <p:cNvPicPr/>
          <p:nvPr/>
        </p:nvPicPr>
        <p:blipFill>
          <a:blip r:embed="rId2"/>
          <a:stretch/>
        </p:blipFill>
        <p:spPr>
          <a:xfrm>
            <a:off x="0" y="-85680"/>
            <a:ext cx="12198600" cy="69436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0" y="928322"/>
            <a:ext cx="9753480" cy="710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ctr">
            <a:spAutoFit/>
          </a:bodyPr>
          <a:lstStyle/>
          <a:p>
            <a:pPr marL="107640" algn="ctr">
              <a:lnSpc>
                <a:spcPct val="100000"/>
              </a:lnSpc>
            </a:pPr>
            <a:r>
              <a:rPr lang="es-MX" sz="4000" b="1" spc="-1" dirty="0">
                <a:solidFill>
                  <a:srgbClr val="5A5A5C"/>
                </a:solidFill>
                <a:latin typeface="Futura Md BT"/>
              </a:rPr>
              <a:t>PROTOCOLO DE BIOSEGURIDAD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D76693-32A4-48C0-BBA1-2B6854D35605}"/>
              </a:ext>
            </a:extLst>
          </p:cNvPr>
          <p:cNvSpPr txBox="1"/>
          <p:nvPr/>
        </p:nvSpPr>
        <p:spPr>
          <a:xfrm>
            <a:off x="-844746" y="3386160"/>
            <a:ext cx="467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accent1">
                    <a:lumMod val="50000"/>
                  </a:schemeClr>
                </a:solidFill>
              </a:rPr>
              <a:t>SINTOMAS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060073" y="2632107"/>
            <a:ext cx="2697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MÁS HABITUALES</a:t>
            </a:r>
          </a:p>
          <a:p>
            <a:endParaRPr lang="es-MX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Fiebre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Tos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Cansancio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Perdida del gusto o del olfato</a:t>
            </a:r>
            <a:endParaRPr lang="es-CO" b="1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5930021" y="2218099"/>
            <a:ext cx="0" cy="358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102037" y="2201220"/>
            <a:ext cx="2697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MENOS HABITUALES</a:t>
            </a:r>
          </a:p>
          <a:p>
            <a:endParaRPr lang="es-MX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Dolor de garganta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Dolor de cabeza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Molestias y dolores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Diarrea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Erupción cutánea o pérdida del color de los dedos de las manos o los pies.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Ojos rojos o irritados</a:t>
            </a:r>
            <a:endParaRPr lang="es-CO" b="1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9051956" y="2218099"/>
            <a:ext cx="0" cy="358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162110" y="2632107"/>
            <a:ext cx="2697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SINTOMAS SERIOS</a:t>
            </a:r>
          </a:p>
          <a:p>
            <a:endParaRPr lang="es-MX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Dificultad para respirar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Pérdida de movilidad o del habla o sensación de confusión.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b="1" dirty="0"/>
              <a:t>Dolor en el pecho.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9252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upo 5"/>
          <p:cNvPicPr/>
          <p:nvPr/>
        </p:nvPicPr>
        <p:blipFill>
          <a:blip r:embed="rId2"/>
          <a:stretch/>
        </p:blipFill>
        <p:spPr>
          <a:xfrm>
            <a:off x="0" y="-85680"/>
            <a:ext cx="12198600" cy="69436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0" y="928322"/>
            <a:ext cx="9753480" cy="710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ctr">
            <a:spAutoFit/>
          </a:bodyPr>
          <a:lstStyle/>
          <a:p>
            <a:pPr marL="107640" algn="ctr">
              <a:lnSpc>
                <a:spcPct val="100000"/>
              </a:lnSpc>
            </a:pPr>
            <a:r>
              <a:rPr lang="es-MX" sz="4000" b="1" spc="-1" dirty="0">
                <a:solidFill>
                  <a:srgbClr val="5A5A5C"/>
                </a:solidFill>
                <a:latin typeface="Futura Md BT"/>
              </a:rPr>
              <a:t>PROTOCOLO DE BIOSEGURIDAD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41B475-C3E7-49BB-8366-037DA7454887}"/>
              </a:ext>
            </a:extLst>
          </p:cNvPr>
          <p:cNvSpPr/>
          <p:nvPr/>
        </p:nvSpPr>
        <p:spPr>
          <a:xfrm>
            <a:off x="1121965" y="3011540"/>
            <a:ext cx="2549236" cy="1288473"/>
          </a:xfrm>
          <a:prstGeom prst="rect">
            <a:avLst/>
          </a:prstGeom>
          <a:solidFill>
            <a:srgbClr val="1A6A6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MEDIDAS PARA MITIGAR LA TRASMISIÓN DEL COVID 19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964049D-AF48-4346-ADF3-FDFE5AF51B35}"/>
              </a:ext>
            </a:extLst>
          </p:cNvPr>
          <p:cNvSpPr/>
          <p:nvPr/>
        </p:nvSpPr>
        <p:spPr>
          <a:xfrm>
            <a:off x="4820093" y="2008915"/>
            <a:ext cx="6229616" cy="736017"/>
          </a:xfrm>
          <a:prstGeom prst="rect">
            <a:avLst/>
          </a:prstGeom>
          <a:solidFill>
            <a:srgbClr val="1A6A6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Método de Aislamiento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E735652-A292-4CE9-B3B8-D3E3E51E51BE}"/>
              </a:ext>
            </a:extLst>
          </p:cNvPr>
          <p:cNvSpPr/>
          <p:nvPr/>
        </p:nvSpPr>
        <p:spPr>
          <a:xfrm>
            <a:off x="4820090" y="4666109"/>
            <a:ext cx="6229620" cy="736017"/>
          </a:xfrm>
          <a:prstGeom prst="rect">
            <a:avLst/>
          </a:prstGeom>
          <a:solidFill>
            <a:srgbClr val="1A6A6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>
                <a:solidFill>
                  <a:schemeClr val="bg1"/>
                </a:solidFill>
              </a:rPr>
              <a:t>Higiene de manos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2E44D80-4DF8-4A11-99E4-69F2747CF556}"/>
              </a:ext>
            </a:extLst>
          </p:cNvPr>
          <p:cNvSpPr/>
          <p:nvPr/>
        </p:nvSpPr>
        <p:spPr>
          <a:xfrm>
            <a:off x="4820091" y="3759595"/>
            <a:ext cx="6229620" cy="736018"/>
          </a:xfrm>
          <a:prstGeom prst="rect">
            <a:avLst/>
          </a:prstGeom>
          <a:solidFill>
            <a:srgbClr val="1A6A6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Limpieza y desinfección de superficies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A51427B-B37B-4CED-A5B0-9F27CABC421B}"/>
              </a:ext>
            </a:extLst>
          </p:cNvPr>
          <p:cNvSpPr/>
          <p:nvPr/>
        </p:nvSpPr>
        <p:spPr>
          <a:xfrm>
            <a:off x="4820092" y="2853081"/>
            <a:ext cx="6229617" cy="736018"/>
          </a:xfrm>
          <a:prstGeom prst="rect">
            <a:avLst/>
          </a:prstGeom>
          <a:solidFill>
            <a:srgbClr val="1A6A6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Elementos de Protección Personal – EPP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E735652-A292-4CE9-B3B8-D3E3E51E51BE}"/>
              </a:ext>
            </a:extLst>
          </p:cNvPr>
          <p:cNvSpPr/>
          <p:nvPr/>
        </p:nvSpPr>
        <p:spPr>
          <a:xfrm>
            <a:off x="4820090" y="5623620"/>
            <a:ext cx="6229620" cy="736017"/>
          </a:xfrm>
          <a:prstGeom prst="rect">
            <a:avLst/>
          </a:prstGeom>
          <a:solidFill>
            <a:srgbClr val="1A6A6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Higiene respiratoria</a:t>
            </a:r>
          </a:p>
        </p:txBody>
      </p:sp>
    </p:spTree>
    <p:extLst>
      <p:ext uri="{BB962C8B-B14F-4D97-AF65-F5344CB8AC3E}">
        <p14:creationId xmlns:p14="http://schemas.microsoft.com/office/powerpoint/2010/main" val="8128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upo 5"/>
          <p:cNvPicPr/>
          <p:nvPr/>
        </p:nvPicPr>
        <p:blipFill>
          <a:blip r:embed="rId2"/>
          <a:stretch/>
        </p:blipFill>
        <p:spPr>
          <a:xfrm>
            <a:off x="0" y="-85680"/>
            <a:ext cx="12198600" cy="69436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6324799" y="2958867"/>
            <a:ext cx="5207450" cy="1325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ctr">
            <a:spAutoFit/>
          </a:bodyPr>
          <a:lstStyle/>
          <a:p>
            <a:pPr marL="107640" algn="ctr">
              <a:lnSpc>
                <a:spcPct val="100000"/>
              </a:lnSpc>
            </a:pPr>
            <a:r>
              <a:rPr lang="es-MX" sz="4000" b="1" spc="-1" dirty="0">
                <a:solidFill>
                  <a:srgbClr val="5A5A5C"/>
                </a:solidFill>
                <a:latin typeface="Futura Md BT"/>
              </a:rPr>
              <a:t>PROTOCOLO DE BIOSEGURIDAD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0" y="69570"/>
            <a:ext cx="5524299" cy="67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upo 5"/>
          <p:cNvPicPr/>
          <p:nvPr/>
        </p:nvPicPr>
        <p:blipFill>
          <a:blip r:embed="rId2"/>
          <a:stretch/>
        </p:blipFill>
        <p:spPr>
          <a:xfrm>
            <a:off x="0" y="-85680"/>
            <a:ext cx="12198600" cy="69436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228799" y="2977917"/>
            <a:ext cx="5207450" cy="1325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ctr">
            <a:spAutoFit/>
          </a:bodyPr>
          <a:lstStyle/>
          <a:p>
            <a:pPr marL="107640" algn="ctr">
              <a:lnSpc>
                <a:spcPct val="100000"/>
              </a:lnSpc>
            </a:pPr>
            <a:r>
              <a:rPr lang="es-MX" sz="4000" b="1" spc="-1" dirty="0">
                <a:solidFill>
                  <a:srgbClr val="5A5A5C"/>
                </a:solidFill>
                <a:latin typeface="Futura Md BT"/>
              </a:rPr>
              <a:t>HIGIENE RESPIRATORIA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43" y="4498962"/>
            <a:ext cx="4791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844235"/>
            <a:ext cx="5214937" cy="226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5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upo 22"/>
          <p:cNvPicPr/>
          <p:nvPr/>
        </p:nvPicPr>
        <p:blipFill>
          <a:blip r:embed="rId2"/>
          <a:stretch/>
        </p:blipFill>
        <p:spPr>
          <a:xfrm>
            <a:off x="-6480" y="-42840"/>
            <a:ext cx="12198600" cy="6943680"/>
          </a:xfrm>
          <a:prstGeom prst="rect">
            <a:avLst/>
          </a:prstGeom>
          <a:ln>
            <a:noFill/>
          </a:ln>
        </p:spPr>
      </p:pic>
      <p:sp>
        <p:nvSpPr>
          <p:cNvPr id="205" name="CustomShape 6"/>
          <p:cNvSpPr/>
          <p:nvPr/>
        </p:nvSpPr>
        <p:spPr>
          <a:xfrm>
            <a:off x="844410" y="886958"/>
            <a:ext cx="10199880" cy="710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marL="107640" algn="ctr">
              <a:lnSpc>
                <a:spcPct val="100000"/>
              </a:lnSpc>
            </a:pPr>
            <a:r>
              <a:rPr lang="es-CO" sz="4000" b="1" strike="noStrike" spc="-1" dirty="0">
                <a:solidFill>
                  <a:srgbClr val="5A5A5C"/>
                </a:solidFill>
                <a:latin typeface="Futura Md BT"/>
              </a:rPr>
              <a:t>DESINFECCION DE VEHICULOS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1549" y="2042201"/>
            <a:ext cx="27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Desinfectar </a:t>
            </a:r>
          </a:p>
          <a:p>
            <a:r>
              <a:rPr lang="es-CO" sz="2400" b="1" dirty="0">
                <a:solidFill>
                  <a:srgbClr val="002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Zonas de mayor </a:t>
            </a:r>
          </a:p>
          <a:p>
            <a:r>
              <a:rPr lang="es-CO" sz="2400" b="1" dirty="0">
                <a:solidFill>
                  <a:srgbClr val="002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72" y="1875396"/>
            <a:ext cx="8412440" cy="4772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679" t="13649" r="74242" b="20412"/>
          <a:stretch/>
        </p:blipFill>
        <p:spPr>
          <a:xfrm>
            <a:off x="1638300" y="3288927"/>
            <a:ext cx="1721224" cy="7897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l="28806" t="1" r="31068" b="7168"/>
          <a:stretch/>
        </p:blipFill>
        <p:spPr>
          <a:xfrm>
            <a:off x="1638300" y="4171459"/>
            <a:ext cx="2217904" cy="89541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l="72127" t="11395" r="1614" b="18439"/>
          <a:stretch/>
        </p:blipFill>
        <p:spPr>
          <a:xfrm>
            <a:off x="1728787" y="5264054"/>
            <a:ext cx="2038584" cy="9505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upo 22"/>
          <p:cNvPicPr/>
          <p:nvPr/>
        </p:nvPicPr>
        <p:blipFill>
          <a:blip r:embed="rId2"/>
          <a:stretch/>
        </p:blipFill>
        <p:spPr>
          <a:xfrm>
            <a:off x="-6480" y="-42840"/>
            <a:ext cx="12198600" cy="6943680"/>
          </a:xfrm>
          <a:prstGeom prst="rect">
            <a:avLst/>
          </a:prstGeom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8C9FEE-B4F4-4B5E-A328-5FBAE24AD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23" b="12160"/>
          <a:stretch/>
        </p:blipFill>
        <p:spPr>
          <a:xfrm>
            <a:off x="5331605" y="937097"/>
            <a:ext cx="6499013" cy="5654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ustomShape 2"/>
          <p:cNvSpPr/>
          <p:nvPr/>
        </p:nvSpPr>
        <p:spPr>
          <a:xfrm>
            <a:off x="228799" y="3285693"/>
            <a:ext cx="5207450" cy="710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ctr">
            <a:spAutoFit/>
          </a:bodyPr>
          <a:lstStyle/>
          <a:p>
            <a:pPr marL="107640" algn="ctr">
              <a:lnSpc>
                <a:spcPct val="100000"/>
              </a:lnSpc>
            </a:pPr>
            <a:r>
              <a:rPr lang="es-MX" sz="4000" b="1" spc="-1" dirty="0">
                <a:solidFill>
                  <a:srgbClr val="5A5A5C"/>
                </a:solidFill>
                <a:latin typeface="Futura Md BT"/>
              </a:rPr>
              <a:t>REGRESO A CASA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14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6356520"/>
            <a:ext cx="2743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fld id="{ECA7CAE1-D9DA-496F-869B-39B12B5BBBD4}" type="datetime">
              <a:rPr lang="es-CO" sz="1200" b="0" strike="noStrike" spc="-1">
                <a:solidFill>
                  <a:srgbClr val="898989"/>
                </a:solidFill>
                <a:latin typeface="Calibri"/>
              </a:rPr>
              <a:t>15/07/2022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038480" y="6356520"/>
            <a:ext cx="41148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8610480" y="6356520"/>
            <a:ext cx="2743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/>
            <a:fld id="{94EC4A5E-5FC9-4965-A7A5-168C27D7B8D7}" type="slidenum">
              <a:rPr lang="es-CO" sz="1200" b="0" strike="noStrike" spc="-1">
                <a:solidFill>
                  <a:srgbClr val="898989"/>
                </a:solidFill>
                <a:latin typeface="Calibri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Imagen 6"/>
          <p:cNvPicPr/>
          <p:nvPr/>
        </p:nvPicPr>
        <p:blipFill>
          <a:blip r:embed="rId2"/>
          <a:stretch/>
        </p:blipFill>
        <p:spPr>
          <a:xfrm>
            <a:off x="-19080" y="122400"/>
            <a:ext cx="3517920" cy="5621040"/>
          </a:xfrm>
          <a:prstGeom prst="rect">
            <a:avLst/>
          </a:prstGeom>
          <a:ln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57240" y="6037200"/>
            <a:ext cx="12147480" cy="820800"/>
          </a:xfrm>
          <a:custGeom>
            <a:avLst/>
            <a:gdLst/>
            <a:ahLst/>
            <a:cxnLst/>
            <a:rect l="l" t="t" r="r" b="b"/>
            <a:pathLst>
              <a:path w="12148457" h="821093">
                <a:moveTo>
                  <a:pt x="12148457" y="821093"/>
                </a:moveTo>
                <a:lnTo>
                  <a:pt x="12148457" y="279918"/>
                </a:lnTo>
                <a:lnTo>
                  <a:pt x="0" y="0"/>
                </a:lnTo>
                <a:lnTo>
                  <a:pt x="0" y="821093"/>
                </a:lnTo>
                <a:lnTo>
                  <a:pt x="12148457" y="821093"/>
                </a:lnTo>
                <a:close/>
              </a:path>
            </a:pathLst>
          </a:custGeom>
          <a:solidFill>
            <a:srgbClr val="5A5A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9914040" y="919080"/>
            <a:ext cx="2278080" cy="1347840"/>
          </a:xfrm>
          <a:custGeom>
            <a:avLst/>
            <a:gdLst/>
            <a:ahLst/>
            <a:cxnLst/>
            <a:rect l="l" t="t" r="r" b="b"/>
            <a:pathLst>
              <a:path w="2278505" h="1349114">
                <a:moveTo>
                  <a:pt x="2278505" y="1349114"/>
                </a:moveTo>
                <a:lnTo>
                  <a:pt x="2278505" y="59960"/>
                </a:lnTo>
                <a:lnTo>
                  <a:pt x="0" y="0"/>
                </a:lnTo>
                <a:lnTo>
                  <a:pt x="14991" y="209862"/>
                </a:lnTo>
                <a:lnTo>
                  <a:pt x="2278505" y="1349114"/>
                </a:lnTo>
                <a:close/>
              </a:path>
            </a:pathLst>
          </a:custGeom>
          <a:gradFill rotWithShape="0">
            <a:gsLst>
              <a:gs pos="0">
                <a:srgbClr val="DC8D2E"/>
              </a:gs>
              <a:gs pos="100000">
                <a:srgbClr val="C9672A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958680" y="-14400"/>
            <a:ext cx="6431040" cy="943200"/>
          </a:xfrm>
          <a:custGeom>
            <a:avLst/>
            <a:gdLst/>
            <a:ahLst/>
            <a:cxnLst/>
            <a:rect l="l" t="t" r="r" b="b"/>
            <a:pathLst>
              <a:path w="6430780" h="944380">
                <a:moveTo>
                  <a:pt x="794479" y="0"/>
                </a:moveTo>
                <a:lnTo>
                  <a:pt x="0" y="944380"/>
                </a:lnTo>
                <a:lnTo>
                  <a:pt x="6430780" y="14990"/>
                </a:lnTo>
                <a:lnTo>
                  <a:pt x="794479" y="0"/>
                </a:lnTo>
                <a:close/>
              </a:path>
            </a:pathLst>
          </a:custGeom>
          <a:solidFill>
            <a:srgbClr val="F1B7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958680" y="0"/>
            <a:ext cx="6431040" cy="914400"/>
          </a:xfrm>
          <a:custGeom>
            <a:avLst/>
            <a:gdLst/>
            <a:ahLst/>
            <a:cxnLst/>
            <a:rect l="l" t="t" r="r" b="b"/>
            <a:pathLst>
              <a:path w="6430780" h="914400">
                <a:moveTo>
                  <a:pt x="1723869" y="0"/>
                </a:moveTo>
                <a:lnTo>
                  <a:pt x="0" y="914400"/>
                </a:lnTo>
                <a:lnTo>
                  <a:pt x="6430780" y="29980"/>
                </a:lnTo>
                <a:lnTo>
                  <a:pt x="1723869" y="0"/>
                </a:lnTo>
                <a:close/>
              </a:path>
            </a:pathLst>
          </a:custGeom>
          <a:solidFill>
            <a:srgbClr val="F3C2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10272600" y="0"/>
            <a:ext cx="1919520" cy="1424160"/>
          </a:xfrm>
          <a:custGeom>
            <a:avLst/>
            <a:gdLst/>
            <a:ahLst/>
            <a:cxnLst/>
            <a:rect l="l" t="t" r="r" b="b"/>
            <a:pathLst>
              <a:path w="1918741" h="1424065">
                <a:moveTo>
                  <a:pt x="0" y="1019331"/>
                </a:moveTo>
                <a:lnTo>
                  <a:pt x="1918741" y="1424065"/>
                </a:lnTo>
                <a:lnTo>
                  <a:pt x="1903751" y="0"/>
                </a:lnTo>
                <a:lnTo>
                  <a:pt x="89941" y="419724"/>
                </a:lnTo>
                <a:lnTo>
                  <a:pt x="0" y="1019331"/>
                </a:lnTo>
                <a:close/>
              </a:path>
            </a:pathLst>
          </a:custGeom>
          <a:solidFill>
            <a:srgbClr val="5A5A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9"/>
          <p:cNvSpPr/>
          <p:nvPr/>
        </p:nvSpPr>
        <p:spPr>
          <a:xfrm>
            <a:off x="4289400" y="0"/>
            <a:ext cx="7824960" cy="1889280"/>
          </a:xfrm>
          <a:custGeom>
            <a:avLst/>
            <a:gdLst/>
            <a:ahLst/>
            <a:cxnLst/>
            <a:rect l="l" t="t" r="r" b="b"/>
            <a:pathLst>
              <a:path w="7824866" h="1888760">
                <a:moveTo>
                  <a:pt x="4586990" y="1888760"/>
                </a:moveTo>
                <a:lnTo>
                  <a:pt x="7824866" y="0"/>
                </a:lnTo>
                <a:lnTo>
                  <a:pt x="0" y="0"/>
                </a:lnTo>
                <a:lnTo>
                  <a:pt x="4586990" y="1888760"/>
                </a:lnTo>
                <a:close/>
              </a:path>
            </a:pathLst>
          </a:custGeom>
          <a:solidFill>
            <a:srgbClr val="373F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3722760" y="-19080"/>
            <a:ext cx="8469360" cy="1528920"/>
          </a:xfrm>
          <a:custGeom>
            <a:avLst/>
            <a:gdLst/>
            <a:ahLst/>
            <a:cxnLst/>
            <a:rect l="l" t="t" r="r" b="b"/>
            <a:pathLst>
              <a:path w="8469442" h="1528997">
                <a:moveTo>
                  <a:pt x="0" y="0"/>
                </a:moveTo>
                <a:lnTo>
                  <a:pt x="8469442" y="14990"/>
                </a:lnTo>
                <a:lnTo>
                  <a:pt x="2563318" y="152899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4F61A9"/>
              </a:gs>
              <a:gs pos="100000">
                <a:srgbClr val="679CB8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1"/>
          <p:cNvSpPr/>
          <p:nvPr/>
        </p:nvSpPr>
        <p:spPr>
          <a:xfrm>
            <a:off x="4392720" y="5216400"/>
            <a:ext cx="2687400" cy="1641600"/>
          </a:xfrm>
          <a:custGeom>
            <a:avLst/>
            <a:gdLst/>
            <a:ahLst/>
            <a:cxnLst/>
            <a:rect l="l" t="t" r="r" b="b"/>
            <a:pathLst>
              <a:path w="2687217" h="1642187">
                <a:moveTo>
                  <a:pt x="597160" y="0"/>
                </a:moveTo>
                <a:lnTo>
                  <a:pt x="0" y="1567542"/>
                </a:lnTo>
                <a:lnTo>
                  <a:pt x="2687217" y="1642187"/>
                </a:lnTo>
                <a:lnTo>
                  <a:pt x="597160" y="0"/>
                </a:lnTo>
                <a:close/>
              </a:path>
            </a:pathLst>
          </a:custGeom>
          <a:gradFill rotWithShape="0">
            <a:gsLst>
              <a:gs pos="0">
                <a:srgbClr val="DC8D2E"/>
              </a:gs>
              <a:gs pos="100000">
                <a:srgbClr val="C9672A"/>
              </a:gs>
            </a:gsLst>
            <a:lin ang="8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12"/>
          <p:cNvSpPr/>
          <p:nvPr/>
        </p:nvSpPr>
        <p:spPr>
          <a:xfrm>
            <a:off x="0" y="4562640"/>
            <a:ext cx="3246480" cy="2127240"/>
          </a:xfrm>
          <a:custGeom>
            <a:avLst/>
            <a:gdLst/>
            <a:ahLst/>
            <a:cxnLst/>
            <a:rect l="l" t="t" r="r" b="b"/>
            <a:pathLst>
              <a:path w="3247053" h="2127380">
                <a:moveTo>
                  <a:pt x="0" y="0"/>
                </a:moveTo>
                <a:lnTo>
                  <a:pt x="3247053" y="2127380"/>
                </a:lnTo>
                <a:lnTo>
                  <a:pt x="18661" y="1847462"/>
                </a:lnTo>
                <a:lnTo>
                  <a:pt x="0" y="0"/>
                </a:lnTo>
                <a:close/>
              </a:path>
            </a:pathLst>
          </a:custGeom>
          <a:solidFill>
            <a:srgbClr val="C45F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3"/>
          <p:cNvSpPr/>
          <p:nvPr/>
        </p:nvSpPr>
        <p:spPr>
          <a:xfrm>
            <a:off x="-1440" y="5346720"/>
            <a:ext cx="6605280" cy="1511280"/>
          </a:xfrm>
          <a:custGeom>
            <a:avLst/>
            <a:gdLst/>
            <a:ahLst/>
            <a:cxnLst/>
            <a:rect l="l" t="t" r="r" b="b"/>
            <a:pathLst>
              <a:path w="6606073" h="1511559">
                <a:moveTo>
                  <a:pt x="0" y="0"/>
                </a:moveTo>
                <a:lnTo>
                  <a:pt x="0" y="1511559"/>
                </a:lnTo>
                <a:lnTo>
                  <a:pt x="6606073" y="1511559"/>
                </a:lnTo>
                <a:lnTo>
                  <a:pt x="0" y="0"/>
                </a:lnTo>
                <a:close/>
              </a:path>
            </a:pathLst>
          </a:custGeom>
          <a:solidFill>
            <a:srgbClr val="373F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4"/>
          <p:cNvSpPr/>
          <p:nvPr/>
        </p:nvSpPr>
        <p:spPr>
          <a:xfrm>
            <a:off x="0" y="4759200"/>
            <a:ext cx="6102360" cy="2108160"/>
          </a:xfrm>
          <a:custGeom>
            <a:avLst/>
            <a:gdLst/>
            <a:ahLst/>
            <a:cxnLst/>
            <a:rect l="l" t="t" r="r" b="b"/>
            <a:pathLst>
              <a:path w="6102220" h="2108719">
                <a:moveTo>
                  <a:pt x="0" y="2108719"/>
                </a:moveTo>
                <a:lnTo>
                  <a:pt x="6102220" y="2108719"/>
                </a:lnTo>
                <a:lnTo>
                  <a:pt x="1007706" y="0"/>
                </a:lnTo>
                <a:lnTo>
                  <a:pt x="0" y="1026368"/>
                </a:lnTo>
                <a:lnTo>
                  <a:pt x="0" y="2108719"/>
                </a:lnTo>
                <a:close/>
              </a:path>
            </a:pathLst>
          </a:custGeom>
          <a:gradFill rotWithShape="0">
            <a:gsLst>
              <a:gs pos="0">
                <a:srgbClr val="4E60A7"/>
              </a:gs>
              <a:gs pos="100000">
                <a:srgbClr val="679CB8"/>
              </a:gs>
            </a:gsLst>
            <a:lin ang="8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5"/>
          <p:cNvSpPr/>
          <p:nvPr/>
        </p:nvSpPr>
        <p:spPr>
          <a:xfrm>
            <a:off x="3676680" y="2770200"/>
            <a:ext cx="47577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 sz="6000" b="1" strike="noStrike" spc="-1">
                <a:solidFill>
                  <a:srgbClr val="5A5A5C"/>
                </a:solidFill>
                <a:latin typeface="Futura Md BT"/>
              </a:rPr>
              <a:t>¡¡GRACIAS!!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129</Words>
  <Application>Microsoft Office PowerPoint</Application>
  <PresentationFormat>Personalizado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Futura Md BT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windows 7</dc:creator>
  <dc:description/>
  <cp:lastModifiedBy>usuario</cp:lastModifiedBy>
  <cp:revision>96</cp:revision>
  <dcterms:created xsi:type="dcterms:W3CDTF">2019-03-03T15:26:56Z</dcterms:created>
  <dcterms:modified xsi:type="dcterms:W3CDTF">2022-07-16T04:59:22Z</dcterms:modified>
  <dc:language>en-US</dc:language>
</cp:coreProperties>
</file>