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ESTRATEGIAS PRÁCTICAS DE RESOLUCIÓN DE CONFLICTOS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COMITÉ DE CONVIVENCIA LABORAL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88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La gestión de las emociones propias y de los demás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que otro cambie, primero tengo que cambiar yo. 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753" y="2803481"/>
            <a:ext cx="4954385" cy="346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416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un CONFLICTO?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177215"/>
            <a:ext cx="4152361" cy="3880773"/>
          </a:xfrm>
        </p:spPr>
        <p:txBody>
          <a:bodyPr>
            <a:normAutofit/>
          </a:bodyPr>
          <a:lstStyle/>
          <a:p>
            <a:r>
              <a:rPr lang="es-MX" sz="2000" dirty="0"/>
              <a:t>Un conflicto es una lucha o disputa entre dos o más partes. </a:t>
            </a:r>
          </a:p>
          <a:p>
            <a:endParaRPr lang="es-MX" sz="2000" dirty="0"/>
          </a:p>
          <a:p>
            <a:r>
              <a:rPr lang="es-MX" sz="2000" dirty="0"/>
              <a:t>El conflicto es una situación natural y una gran fuente de aprendizaje.</a:t>
            </a:r>
            <a:endParaRPr lang="en-US" sz="2000" dirty="0"/>
          </a:p>
        </p:txBody>
      </p:sp>
      <p:pic>
        <p:nvPicPr>
          <p:cNvPr id="1026" name="Picture 2" descr="Diferencias entre personas – El conflic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7" y="2045998"/>
            <a:ext cx="4567343" cy="371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158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 conflicto y las emociones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Las emociones negativas no son parte del conflicto en sí mismo, surgen como consecuencia de un conflicto mal resuelto. </a:t>
            </a:r>
            <a:endParaRPr lang="en-US" dirty="0"/>
          </a:p>
        </p:txBody>
      </p:sp>
      <p:pic>
        <p:nvPicPr>
          <p:cNvPr id="2050" name="Picture 2" descr="La inteligencia emocional: concepto y aplicación en la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27" y="3155286"/>
            <a:ext cx="8181975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333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Estrategia clásica ante el conflicto	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solución de los conflictos se puede dar a través de tres estrategias:</a:t>
            </a:r>
            <a:endParaRPr lang="en-US" dirty="0"/>
          </a:p>
        </p:txBody>
      </p:sp>
      <p:sp>
        <p:nvSpPr>
          <p:cNvPr id="4" name="CuadroTexto 3"/>
          <p:cNvSpPr txBox="1"/>
          <p:nvPr/>
        </p:nvSpPr>
        <p:spPr>
          <a:xfrm>
            <a:off x="1305097" y="3125585"/>
            <a:ext cx="1878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EVITAR</a:t>
            </a:r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4786302" y="3125585"/>
            <a:ext cx="1878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POSTERGAR</a:t>
            </a:r>
            <a:endParaRPr lang="en-US" dirty="0"/>
          </a:p>
        </p:txBody>
      </p:sp>
      <p:sp>
        <p:nvSpPr>
          <p:cNvPr id="7" name="CuadroTexto 6"/>
          <p:cNvSpPr txBox="1"/>
          <p:nvPr/>
        </p:nvSpPr>
        <p:spPr>
          <a:xfrm>
            <a:off x="7846588" y="3125585"/>
            <a:ext cx="1878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ENFRENTAR</a:t>
            </a:r>
            <a:endParaRPr lang="en-US" dirty="0"/>
          </a:p>
        </p:txBody>
      </p:sp>
      <p:sp>
        <p:nvSpPr>
          <p:cNvPr id="5" name="AutoShape 4" descr="Cómo manejar los conflictos (con imágenes) - wikiH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955" y="3494917"/>
            <a:ext cx="2852959" cy="213971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102" y="3640851"/>
            <a:ext cx="2466975" cy="1847850"/>
          </a:xfrm>
          <a:prstGeom prst="rect">
            <a:avLst/>
          </a:prstGeom>
        </p:spPr>
      </p:pic>
      <p:pic>
        <p:nvPicPr>
          <p:cNvPr id="3078" name="Picture 6" descr="RESOLUCION DE CONFLICTOS INTERPERSONALES, SOCIALES, FAMILIA Y ESCUEL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240" y="3640851"/>
            <a:ext cx="2105025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085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Estrategias para resolución de conflictos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Mantener la perspectiva. </a:t>
            </a:r>
          </a:p>
          <a:p>
            <a:r>
              <a:rPr lang="es-MX" dirty="0"/>
              <a:t>No creerte en posición de la única verdad.</a:t>
            </a:r>
          </a:p>
          <a:p>
            <a:r>
              <a:rPr lang="es-MX" dirty="0"/>
              <a:t>La perspectiva de “todos ganamos”.</a:t>
            </a:r>
          </a:p>
          <a:p>
            <a:r>
              <a:rPr lang="es-MX" dirty="0"/>
              <a:t>La respuesta creativa, es cambiar el problema en retos.</a:t>
            </a:r>
          </a:p>
          <a:p>
            <a:r>
              <a:rPr lang="es-MX" dirty="0"/>
              <a:t>La escucha y la asertividad claves en el dialogo constructivo. </a:t>
            </a:r>
          </a:p>
          <a:p>
            <a:r>
              <a:rPr lang="es-MX" dirty="0"/>
              <a:t>La gestión de las emociones propias y de los demás. </a:t>
            </a:r>
          </a:p>
          <a:p>
            <a:r>
              <a:rPr lang="es-MX" dirty="0"/>
              <a:t>La comprensión del conflicto, el desarrollo de opciones y la negociación.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914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Las consecuencia positiva del conflicto 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Mejora la comunicación.</a:t>
            </a:r>
          </a:p>
          <a:p>
            <a:r>
              <a:rPr lang="es-MX" dirty="0"/>
              <a:t>Fomenta la autocrítica. </a:t>
            </a:r>
          </a:p>
          <a:p>
            <a:r>
              <a:rPr lang="es-MX" dirty="0"/>
              <a:t>Facilita conocernos a nosotros mismos y a los demás. </a:t>
            </a:r>
          </a:p>
          <a:p>
            <a:r>
              <a:rPr lang="es-MX" dirty="0"/>
              <a:t>Estimula la creatividad en la búsqueda de soluciones. </a:t>
            </a:r>
          </a:p>
          <a:p>
            <a:r>
              <a:rPr lang="es-MX" dirty="0"/>
              <a:t>Aumenta la autoestima y la sensación de control.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873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Perspectiva “más de 1 verdad”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935" y="1829863"/>
            <a:ext cx="6356465" cy="454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199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Perspectiva “Todos ganamos”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32672" y="2160589"/>
            <a:ext cx="4641330" cy="3880773"/>
          </a:xfrm>
        </p:spPr>
        <p:txBody>
          <a:bodyPr/>
          <a:lstStyle/>
          <a:p>
            <a:r>
              <a:rPr lang="es-MX" dirty="0"/>
              <a:t>Del enfrentamiento a la cooperación. </a:t>
            </a:r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Buscamos necesidades, no soluciones. </a:t>
            </a:r>
          </a:p>
          <a:p>
            <a:endParaRPr lang="es-MX" dirty="0"/>
          </a:p>
          <a:p>
            <a:endParaRPr lang="en-US" dirty="0"/>
          </a:p>
        </p:txBody>
      </p:sp>
      <p:pic>
        <p:nvPicPr>
          <p:cNvPr id="4098" name="Picture 2" descr="TRANSFORMACIÓN DE CONFLICTOS – enterapiagestalt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972" y="1647825"/>
            <a:ext cx="3695700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644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La empatía y la escucha	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Empatía: Es hacer sentir a la otra persona que es comprendida. Escuchar activamente. </a:t>
            </a:r>
            <a:endParaRPr lang="en-US" dirty="0"/>
          </a:p>
        </p:txBody>
      </p:sp>
      <p:pic>
        <p:nvPicPr>
          <p:cNvPr id="6146" name="Picture 2" descr="La Empatía: Observación y Escucha Acti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093" y="3225656"/>
            <a:ext cx="310515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7890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</TotalTime>
  <Words>268</Words>
  <Application>Microsoft Office PowerPoint</Application>
  <PresentationFormat>Panorámica</PresentationFormat>
  <Paragraphs>37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Faceta</vt:lpstr>
      <vt:lpstr>ESTRATEGIAS PRÁCTICAS DE RESOLUCIÓN DE CONFLICTOS</vt:lpstr>
      <vt:lpstr>¿Qué es un CONFLICTO?</vt:lpstr>
      <vt:lpstr>El conflicto y las emociones</vt:lpstr>
      <vt:lpstr>Estrategia clásica ante el conflicto </vt:lpstr>
      <vt:lpstr>Estrategias para resolución de conflictos</vt:lpstr>
      <vt:lpstr>Las consecuencia positiva del conflicto </vt:lpstr>
      <vt:lpstr>Perspectiva “más de 1 verdad”</vt:lpstr>
      <vt:lpstr>Perspectiva “Todos ganamos”</vt:lpstr>
      <vt:lpstr>La empatía y la escucha </vt:lpstr>
      <vt:lpstr>La gestión de las emociones propias y de los demás</vt:lpstr>
    </vt:vector>
  </TitlesOfParts>
  <Company>InKulpado666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ESTRATEGIAS PRÁCTICAS DE RESOLUCIÓN DE CONFLICTOS</dc:title>
  <dc:creator>User</dc:creator>
  <cp:lastModifiedBy>usuario</cp:lastModifiedBy>
  <cp:revision>5</cp:revision>
  <dcterms:created xsi:type="dcterms:W3CDTF">2020-05-15T01:04:59Z</dcterms:created>
  <dcterms:modified xsi:type="dcterms:W3CDTF">2022-04-26T02:44:12Z</dcterms:modified>
</cp:coreProperties>
</file>