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27"/>
  </p:notesMasterIdLst>
  <p:sldIdLst>
    <p:sldId id="271" r:id="rId2"/>
    <p:sldId id="272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6" r:id="rId11"/>
    <p:sldId id="265" r:id="rId12"/>
    <p:sldId id="273" r:id="rId13"/>
    <p:sldId id="274" r:id="rId14"/>
    <p:sldId id="275" r:id="rId15"/>
    <p:sldId id="276" r:id="rId16"/>
    <p:sldId id="278" r:id="rId17"/>
    <p:sldId id="277" r:id="rId18"/>
    <p:sldId id="283" r:id="rId19"/>
    <p:sldId id="284" r:id="rId20"/>
    <p:sldId id="285" r:id="rId21"/>
    <p:sldId id="286" r:id="rId22"/>
    <p:sldId id="287" r:id="rId23"/>
    <p:sldId id="288" r:id="rId24"/>
    <p:sldId id="269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janyasai911@gmail.com" initials="s" lastIdx="1" clrIdx="0">
    <p:extLst>
      <p:ext uri="{19B8F6BF-5375-455C-9EA6-DF929625EA0E}">
        <p15:presenceInfo xmlns:p15="http://schemas.microsoft.com/office/powerpoint/2012/main" userId="ce13f12b84d20f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94" autoAdjust="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janyasai911@gmail.com" userId="ce13f12b84d20f69" providerId="LiveId" clId="{70E93C79-0C8C-45AE-8002-73ACEE91D1B2}"/>
    <pc:docChg chg="modSld">
      <pc:chgData name="soujanyasai911@gmail.com" userId="ce13f12b84d20f69" providerId="LiveId" clId="{70E93C79-0C8C-45AE-8002-73ACEE91D1B2}" dt="2023-09-21T18:43:07.578" v="0" actId="6549"/>
      <pc:docMkLst>
        <pc:docMk/>
      </pc:docMkLst>
      <pc:sldChg chg="modSp mod">
        <pc:chgData name="soujanyasai911@gmail.com" userId="ce13f12b84d20f69" providerId="LiveId" clId="{70E93C79-0C8C-45AE-8002-73ACEE91D1B2}" dt="2023-09-21T18:43:07.578" v="0" actId="6549"/>
        <pc:sldMkLst>
          <pc:docMk/>
          <pc:sldMk cId="3019781822" sldId="269"/>
        </pc:sldMkLst>
        <pc:spChg chg="mod">
          <ac:chgData name="soujanyasai911@gmail.com" userId="ce13f12b84d20f69" providerId="LiveId" clId="{70E93C79-0C8C-45AE-8002-73ACEE91D1B2}" dt="2023-09-21T18:43:07.578" v="0" actId="6549"/>
          <ac:spMkLst>
            <pc:docMk/>
            <pc:sldMk cId="3019781822" sldId="269"/>
            <ac:spMk id="5" creationId="{F33DC551-B731-8E11-532C-7C47129A4C36}"/>
          </ac:spMkLst>
        </pc:spChg>
      </pc:sldChg>
    </pc:docChg>
  </pc:docChgLst>
  <pc:docChgLst>
    <pc:chgData name="sai charan" userId="ce13f12b84d20f69" providerId="LiveId" clId="{70E93C79-0C8C-45AE-8002-73ACEE91D1B2}"/>
    <pc:docChg chg="undo custSel addSld delSld modSld sldOrd">
      <pc:chgData name="sai charan" userId="ce13f12b84d20f69" providerId="LiveId" clId="{70E93C79-0C8C-45AE-8002-73ACEE91D1B2}" dt="2023-10-11T02:55:22.831" v="1891" actId="20577"/>
      <pc:docMkLst>
        <pc:docMk/>
      </pc:docMkLst>
      <pc:sldChg chg="modSp mod">
        <pc:chgData name="sai charan" userId="ce13f12b84d20f69" providerId="LiveId" clId="{70E93C79-0C8C-45AE-8002-73ACEE91D1B2}" dt="2023-10-10T15:53:01.967" v="903" actId="20577"/>
        <pc:sldMkLst>
          <pc:docMk/>
          <pc:sldMk cId="876658732" sldId="258"/>
        </pc:sldMkLst>
        <pc:spChg chg="mod">
          <ac:chgData name="sai charan" userId="ce13f12b84d20f69" providerId="LiveId" clId="{70E93C79-0C8C-45AE-8002-73ACEE91D1B2}" dt="2023-10-10T15:53:01.967" v="903" actId="20577"/>
          <ac:spMkLst>
            <pc:docMk/>
            <pc:sldMk cId="876658732" sldId="258"/>
            <ac:spMk id="3" creationId="{73C5FE01-CA74-EF3B-1536-BDC73A709FD8}"/>
          </ac:spMkLst>
        </pc:spChg>
      </pc:sldChg>
      <pc:sldChg chg="modSp mod">
        <pc:chgData name="sai charan" userId="ce13f12b84d20f69" providerId="LiveId" clId="{70E93C79-0C8C-45AE-8002-73ACEE91D1B2}" dt="2023-10-11T02:09:15.843" v="1809" actId="123"/>
        <pc:sldMkLst>
          <pc:docMk/>
          <pc:sldMk cId="3516544690" sldId="259"/>
        </pc:sldMkLst>
        <pc:spChg chg="mod">
          <ac:chgData name="sai charan" userId="ce13f12b84d20f69" providerId="LiveId" clId="{70E93C79-0C8C-45AE-8002-73ACEE91D1B2}" dt="2023-10-11T02:09:15.843" v="1809" actId="123"/>
          <ac:spMkLst>
            <pc:docMk/>
            <pc:sldMk cId="3516544690" sldId="259"/>
            <ac:spMk id="3" creationId="{1325CCCD-AD71-3CC9-00A6-A1205499D6C7}"/>
          </ac:spMkLst>
        </pc:spChg>
      </pc:sldChg>
      <pc:sldChg chg="modSp mod ord">
        <pc:chgData name="sai charan" userId="ce13f12b84d20f69" providerId="LiveId" clId="{70E93C79-0C8C-45AE-8002-73ACEE91D1B2}" dt="2023-10-11T02:53:02.387" v="1870" actId="20577"/>
        <pc:sldMkLst>
          <pc:docMk/>
          <pc:sldMk cId="1565600258" sldId="260"/>
        </pc:sldMkLst>
        <pc:spChg chg="mod">
          <ac:chgData name="sai charan" userId="ce13f12b84d20f69" providerId="LiveId" clId="{70E93C79-0C8C-45AE-8002-73ACEE91D1B2}" dt="2023-10-11T02:53:02.387" v="1870" actId="20577"/>
          <ac:spMkLst>
            <pc:docMk/>
            <pc:sldMk cId="1565600258" sldId="260"/>
            <ac:spMk id="2" creationId="{2536F196-390B-C9F0-1D70-702D7FEC751C}"/>
          </ac:spMkLst>
        </pc:spChg>
        <pc:spChg chg="mod">
          <ac:chgData name="sai charan" userId="ce13f12b84d20f69" providerId="LiveId" clId="{70E93C79-0C8C-45AE-8002-73ACEE91D1B2}" dt="2023-10-11T02:07:30.502" v="1795" actId="123"/>
          <ac:spMkLst>
            <pc:docMk/>
            <pc:sldMk cId="1565600258" sldId="260"/>
            <ac:spMk id="3" creationId="{DFA24690-4EF7-D834-D6CA-AC944011399B}"/>
          </ac:spMkLst>
        </pc:spChg>
      </pc:sldChg>
      <pc:sldChg chg="modSp mod">
        <pc:chgData name="sai charan" userId="ce13f12b84d20f69" providerId="LiveId" clId="{70E93C79-0C8C-45AE-8002-73ACEE91D1B2}" dt="2023-10-11T02:52:58.282" v="1869" actId="20577"/>
        <pc:sldMkLst>
          <pc:docMk/>
          <pc:sldMk cId="1304891364" sldId="261"/>
        </pc:sldMkLst>
        <pc:spChg chg="mod">
          <ac:chgData name="sai charan" userId="ce13f12b84d20f69" providerId="LiveId" clId="{70E93C79-0C8C-45AE-8002-73ACEE91D1B2}" dt="2023-10-11T02:52:58.282" v="1869" actId="20577"/>
          <ac:spMkLst>
            <pc:docMk/>
            <pc:sldMk cId="1304891364" sldId="261"/>
            <ac:spMk id="2" creationId="{DFCF41D9-8302-E176-8D66-CDBA017A2B66}"/>
          </ac:spMkLst>
        </pc:spChg>
        <pc:spChg chg="mod">
          <ac:chgData name="sai charan" userId="ce13f12b84d20f69" providerId="LiveId" clId="{70E93C79-0C8C-45AE-8002-73ACEE91D1B2}" dt="2023-10-11T02:08:13.983" v="1804" actId="20577"/>
          <ac:spMkLst>
            <pc:docMk/>
            <pc:sldMk cId="1304891364" sldId="261"/>
            <ac:spMk id="3" creationId="{AB622956-11E4-8C72-3736-00EA9AE9F72F}"/>
          </ac:spMkLst>
        </pc:spChg>
      </pc:sldChg>
      <pc:sldChg chg="modSp mod">
        <pc:chgData name="sai charan" userId="ce13f12b84d20f69" providerId="LiveId" clId="{70E93C79-0C8C-45AE-8002-73ACEE91D1B2}" dt="2023-10-11T02:09:21.867" v="1810" actId="313"/>
        <pc:sldMkLst>
          <pc:docMk/>
          <pc:sldMk cId="2398518774" sldId="262"/>
        </pc:sldMkLst>
        <pc:spChg chg="mod">
          <ac:chgData name="sai charan" userId="ce13f12b84d20f69" providerId="LiveId" clId="{70E93C79-0C8C-45AE-8002-73ACEE91D1B2}" dt="2023-10-11T02:09:21.867" v="1810" actId="313"/>
          <ac:spMkLst>
            <pc:docMk/>
            <pc:sldMk cId="2398518774" sldId="262"/>
            <ac:spMk id="3" creationId="{B7D192C0-5C35-D039-B279-0D69FFF9B5FB}"/>
          </ac:spMkLst>
        </pc:spChg>
      </pc:sldChg>
      <pc:sldChg chg="modSp mod">
        <pc:chgData name="sai charan" userId="ce13f12b84d20f69" providerId="LiveId" clId="{70E93C79-0C8C-45AE-8002-73ACEE91D1B2}" dt="2023-10-11T02:07:21.010" v="1794" actId="123"/>
        <pc:sldMkLst>
          <pc:docMk/>
          <pc:sldMk cId="1538117442" sldId="263"/>
        </pc:sldMkLst>
        <pc:spChg chg="mod">
          <ac:chgData name="sai charan" userId="ce13f12b84d20f69" providerId="LiveId" clId="{70E93C79-0C8C-45AE-8002-73ACEE91D1B2}" dt="2023-10-11T02:07:21.010" v="1794" actId="123"/>
          <ac:spMkLst>
            <pc:docMk/>
            <pc:sldMk cId="1538117442" sldId="263"/>
            <ac:spMk id="3" creationId="{A742B974-299A-2508-9358-99B994F02A52}"/>
          </ac:spMkLst>
        </pc:spChg>
      </pc:sldChg>
      <pc:sldChg chg="modSp mod">
        <pc:chgData name="sai charan" userId="ce13f12b84d20f69" providerId="LiveId" clId="{70E93C79-0C8C-45AE-8002-73ACEE91D1B2}" dt="2023-10-11T02:53:19.373" v="1871" actId="20577"/>
        <pc:sldMkLst>
          <pc:docMk/>
          <pc:sldMk cId="4166291931" sldId="264"/>
        </pc:sldMkLst>
        <pc:spChg chg="mod">
          <ac:chgData name="sai charan" userId="ce13f12b84d20f69" providerId="LiveId" clId="{70E93C79-0C8C-45AE-8002-73ACEE91D1B2}" dt="2023-10-11T02:53:19.373" v="1871" actId="20577"/>
          <ac:spMkLst>
            <pc:docMk/>
            <pc:sldMk cId="4166291931" sldId="264"/>
            <ac:spMk id="2" creationId="{5A2F458F-FE54-CE27-ED82-412D914F8B3B}"/>
          </ac:spMkLst>
        </pc:spChg>
        <pc:spChg chg="mod">
          <ac:chgData name="sai charan" userId="ce13f12b84d20f69" providerId="LiveId" clId="{70E93C79-0C8C-45AE-8002-73ACEE91D1B2}" dt="2023-10-11T02:07:11.020" v="1793" actId="123"/>
          <ac:spMkLst>
            <pc:docMk/>
            <pc:sldMk cId="4166291931" sldId="264"/>
            <ac:spMk id="3" creationId="{D12A3E7A-2444-5529-79B9-61A60DD21A41}"/>
          </ac:spMkLst>
        </pc:spChg>
      </pc:sldChg>
      <pc:sldChg chg="modSp mod">
        <pc:chgData name="sai charan" userId="ce13f12b84d20f69" providerId="LiveId" clId="{70E93C79-0C8C-45AE-8002-73ACEE91D1B2}" dt="2023-10-11T02:53:25.125" v="1872" actId="20577"/>
        <pc:sldMkLst>
          <pc:docMk/>
          <pc:sldMk cId="3868088756" sldId="265"/>
        </pc:sldMkLst>
        <pc:spChg chg="mod">
          <ac:chgData name="sai charan" userId="ce13f12b84d20f69" providerId="LiveId" clId="{70E93C79-0C8C-45AE-8002-73ACEE91D1B2}" dt="2023-10-11T02:53:25.125" v="1872" actId="20577"/>
          <ac:spMkLst>
            <pc:docMk/>
            <pc:sldMk cId="3868088756" sldId="265"/>
            <ac:spMk id="2" creationId="{A9D6D245-8B6D-07B1-505A-7FCE36A09591}"/>
          </ac:spMkLst>
        </pc:spChg>
      </pc:sldChg>
      <pc:sldChg chg="modSp mod">
        <pc:chgData name="sai charan" userId="ce13f12b84d20f69" providerId="LiveId" clId="{70E93C79-0C8C-45AE-8002-73ACEE91D1B2}" dt="2023-10-11T02:11:02.037" v="1823" actId="115"/>
        <pc:sldMkLst>
          <pc:docMk/>
          <pc:sldMk cId="229807363" sldId="266"/>
        </pc:sldMkLst>
        <pc:spChg chg="mod">
          <ac:chgData name="sai charan" userId="ce13f12b84d20f69" providerId="LiveId" clId="{70E93C79-0C8C-45AE-8002-73ACEE91D1B2}" dt="2023-10-11T02:11:02.037" v="1823" actId="115"/>
          <ac:spMkLst>
            <pc:docMk/>
            <pc:sldMk cId="229807363" sldId="266"/>
            <ac:spMk id="3" creationId="{9E6B045A-9A95-EA14-012C-8611C6108AC8}"/>
          </ac:spMkLst>
        </pc:spChg>
      </pc:sldChg>
      <pc:sldChg chg="modSp mod">
        <pc:chgData name="sai charan" userId="ce13f12b84d20f69" providerId="LiveId" clId="{70E93C79-0C8C-45AE-8002-73ACEE91D1B2}" dt="2023-10-10T16:44:09.779" v="1273" actId="20577"/>
        <pc:sldMkLst>
          <pc:docMk/>
          <pc:sldMk cId="2842745754" sldId="267"/>
        </pc:sldMkLst>
        <pc:spChg chg="mod">
          <ac:chgData name="sai charan" userId="ce13f12b84d20f69" providerId="LiveId" clId="{70E93C79-0C8C-45AE-8002-73ACEE91D1B2}" dt="2023-10-10T16:44:09.779" v="1273" actId="20577"/>
          <ac:spMkLst>
            <pc:docMk/>
            <pc:sldMk cId="2842745754" sldId="267"/>
            <ac:spMk id="2" creationId="{1009493B-E561-B696-486D-1F978E1EA3FB}"/>
          </ac:spMkLst>
        </pc:spChg>
      </pc:sldChg>
      <pc:sldChg chg="modSp mod ord">
        <pc:chgData name="sai charan" userId="ce13f12b84d20f69" providerId="LiveId" clId="{70E93C79-0C8C-45AE-8002-73ACEE91D1B2}" dt="2023-10-11T02:55:22.831" v="1891" actId="20577"/>
        <pc:sldMkLst>
          <pc:docMk/>
          <pc:sldMk cId="3019781822" sldId="269"/>
        </pc:sldMkLst>
        <pc:spChg chg="mod">
          <ac:chgData name="sai charan" userId="ce13f12b84d20f69" providerId="LiveId" clId="{70E93C79-0C8C-45AE-8002-73ACEE91D1B2}" dt="2023-10-11T02:55:22.831" v="1891" actId="20577"/>
          <ac:spMkLst>
            <pc:docMk/>
            <pc:sldMk cId="3019781822" sldId="269"/>
            <ac:spMk id="2" creationId="{252FD3C7-1F95-EFEF-AF53-B10C2EBCFDFA}"/>
          </ac:spMkLst>
        </pc:spChg>
        <pc:spChg chg="mod">
          <ac:chgData name="sai charan" userId="ce13f12b84d20f69" providerId="LiveId" clId="{70E93C79-0C8C-45AE-8002-73ACEE91D1B2}" dt="2023-10-10T16:11:00.748" v="1158"/>
          <ac:spMkLst>
            <pc:docMk/>
            <pc:sldMk cId="3019781822" sldId="269"/>
            <ac:spMk id="5" creationId="{F33DC551-B731-8E11-532C-7C47129A4C36}"/>
          </ac:spMkLst>
        </pc:spChg>
      </pc:sldChg>
      <pc:sldChg chg="addSp modSp mod">
        <pc:chgData name="sai charan" userId="ce13f12b84d20f69" providerId="LiveId" clId="{70E93C79-0C8C-45AE-8002-73ACEE91D1B2}" dt="2023-10-10T18:42:27.928" v="1334" actId="20577"/>
        <pc:sldMkLst>
          <pc:docMk/>
          <pc:sldMk cId="2354759760" sldId="271"/>
        </pc:sldMkLst>
        <pc:spChg chg="mod">
          <ac:chgData name="sai charan" userId="ce13f12b84d20f69" providerId="LiveId" clId="{70E93C79-0C8C-45AE-8002-73ACEE91D1B2}" dt="2023-10-10T16:17:57.879" v="1261" actId="20577"/>
          <ac:spMkLst>
            <pc:docMk/>
            <pc:sldMk cId="2354759760" sldId="271"/>
            <ac:spMk id="2" creationId="{46AB6691-2678-7426-97C2-DF130DCB5B3F}"/>
          </ac:spMkLst>
        </pc:spChg>
        <pc:spChg chg="mod">
          <ac:chgData name="sai charan" userId="ce13f12b84d20f69" providerId="LiveId" clId="{70E93C79-0C8C-45AE-8002-73ACEE91D1B2}" dt="2023-10-10T18:42:27.928" v="1334" actId="20577"/>
          <ac:spMkLst>
            <pc:docMk/>
            <pc:sldMk cId="2354759760" sldId="271"/>
            <ac:spMk id="3" creationId="{61E6EF69-865E-A0DD-32B1-0FEDFE1BA884}"/>
          </ac:spMkLst>
        </pc:spChg>
        <pc:spChg chg="mod">
          <ac:chgData name="sai charan" userId="ce13f12b84d20f69" providerId="LiveId" clId="{70E93C79-0C8C-45AE-8002-73ACEE91D1B2}" dt="2023-10-10T17:59:06.359" v="1300" actId="20577"/>
          <ac:spMkLst>
            <pc:docMk/>
            <pc:sldMk cId="2354759760" sldId="271"/>
            <ac:spMk id="4" creationId="{A2BC7FCE-A2C1-B096-654C-F38858688ABF}"/>
          </ac:spMkLst>
        </pc:spChg>
        <pc:spChg chg="mod">
          <ac:chgData name="sai charan" userId="ce13f12b84d20f69" providerId="LiveId" clId="{70E93C79-0C8C-45AE-8002-73ACEE91D1B2}" dt="2023-10-10T16:17:30.943" v="1256" actId="1076"/>
          <ac:spMkLst>
            <pc:docMk/>
            <pc:sldMk cId="2354759760" sldId="271"/>
            <ac:spMk id="7" creationId="{F5E84BE2-2072-CB11-0510-051A550C9B10}"/>
          </ac:spMkLst>
        </pc:spChg>
        <pc:spChg chg="add mod">
          <ac:chgData name="sai charan" userId="ce13f12b84d20f69" providerId="LiveId" clId="{70E93C79-0C8C-45AE-8002-73ACEE91D1B2}" dt="2023-10-10T16:17:17.195" v="1244" actId="571"/>
          <ac:spMkLst>
            <pc:docMk/>
            <pc:sldMk cId="2354759760" sldId="271"/>
            <ac:spMk id="8" creationId="{864D0807-DBB8-4963-9E59-4878E5A1ACB8}"/>
          </ac:spMkLst>
        </pc:spChg>
        <pc:picChg chg="mod">
          <ac:chgData name="sai charan" userId="ce13f12b84d20f69" providerId="LiveId" clId="{70E93C79-0C8C-45AE-8002-73ACEE91D1B2}" dt="2023-10-10T18:41:57.702" v="1301" actId="1076"/>
          <ac:picMkLst>
            <pc:docMk/>
            <pc:sldMk cId="2354759760" sldId="271"/>
            <ac:picMk id="5" creationId="{02D3C4FE-FA4C-9DEB-E53C-B597F7F811D6}"/>
          </ac:picMkLst>
        </pc:picChg>
      </pc:sldChg>
      <pc:sldChg chg="addSp delSp modSp new mod ord">
        <pc:chgData name="sai charan" userId="ce13f12b84d20f69" providerId="LiveId" clId="{70E93C79-0C8C-45AE-8002-73ACEE91D1B2}" dt="2023-10-11T02:53:35.126" v="1875" actId="20577"/>
        <pc:sldMkLst>
          <pc:docMk/>
          <pc:sldMk cId="3137168097" sldId="273"/>
        </pc:sldMkLst>
        <pc:spChg chg="mod">
          <ac:chgData name="sai charan" userId="ce13f12b84d20f69" providerId="LiveId" clId="{70E93C79-0C8C-45AE-8002-73ACEE91D1B2}" dt="2023-10-11T02:53:35.126" v="1875" actId="20577"/>
          <ac:spMkLst>
            <pc:docMk/>
            <pc:sldMk cId="3137168097" sldId="273"/>
            <ac:spMk id="2" creationId="{79E113FA-93E7-03B4-24DB-7F782BD68E89}"/>
          </ac:spMkLst>
        </pc:spChg>
        <pc:spChg chg="add del mod">
          <ac:chgData name="sai charan" userId="ce13f12b84d20f69" providerId="LiveId" clId="{70E93C79-0C8C-45AE-8002-73ACEE91D1B2}" dt="2023-10-11T02:06:59.615" v="1792" actId="123"/>
          <ac:spMkLst>
            <pc:docMk/>
            <pc:sldMk cId="3137168097" sldId="273"/>
            <ac:spMk id="3" creationId="{967302CA-6467-6158-6244-FA2D665F6F2A}"/>
          </ac:spMkLst>
        </pc:spChg>
        <pc:spChg chg="add del mod">
          <ac:chgData name="sai charan" userId="ce13f12b84d20f69" providerId="LiveId" clId="{70E93C79-0C8C-45AE-8002-73ACEE91D1B2}" dt="2023-10-11T02:00:22.806" v="1487" actId="478"/>
          <ac:spMkLst>
            <pc:docMk/>
            <pc:sldMk cId="3137168097" sldId="273"/>
            <ac:spMk id="6" creationId="{C6E86E46-8EB8-CE32-C1C8-1E8AE2EB8100}"/>
          </ac:spMkLst>
        </pc:spChg>
      </pc:sldChg>
      <pc:sldChg chg="addSp delSp modSp new mod">
        <pc:chgData name="sai charan" userId="ce13f12b84d20f69" providerId="LiveId" clId="{70E93C79-0C8C-45AE-8002-73ACEE91D1B2}" dt="2023-10-11T02:53:57.598" v="1877" actId="14100"/>
        <pc:sldMkLst>
          <pc:docMk/>
          <pc:sldMk cId="3771613436" sldId="274"/>
        </pc:sldMkLst>
        <pc:spChg chg="add del mod">
          <ac:chgData name="sai charan" userId="ce13f12b84d20f69" providerId="LiveId" clId="{70E93C79-0C8C-45AE-8002-73ACEE91D1B2}" dt="2023-10-11T02:53:57.598" v="1877" actId="14100"/>
          <ac:spMkLst>
            <pc:docMk/>
            <pc:sldMk cId="3771613436" sldId="274"/>
            <ac:spMk id="2" creationId="{BFA0682D-DE85-B68E-1D88-707D91437FBA}"/>
          </ac:spMkLst>
        </pc:spChg>
        <pc:spChg chg="mod">
          <ac:chgData name="sai charan" userId="ce13f12b84d20f69" providerId="LiveId" clId="{70E93C79-0C8C-45AE-8002-73ACEE91D1B2}" dt="2023-10-11T02:12:25.841" v="1866" actId="255"/>
          <ac:spMkLst>
            <pc:docMk/>
            <pc:sldMk cId="3771613436" sldId="274"/>
            <ac:spMk id="3" creationId="{B7974C52-DF9F-1CBD-5785-732D037E8AF2}"/>
          </ac:spMkLst>
        </pc:spChg>
        <pc:spChg chg="add del mod">
          <ac:chgData name="sai charan" userId="ce13f12b84d20f69" providerId="LiveId" clId="{70E93C79-0C8C-45AE-8002-73ACEE91D1B2}" dt="2023-10-09T08:59:36.128" v="397" actId="478"/>
          <ac:spMkLst>
            <pc:docMk/>
            <pc:sldMk cId="3771613436" sldId="274"/>
            <ac:spMk id="6" creationId="{5E07E104-710F-7A2E-15E1-3C8AC986017F}"/>
          </ac:spMkLst>
        </pc:spChg>
      </pc:sldChg>
      <pc:sldChg chg="addSp modSp new mod ord">
        <pc:chgData name="sai charan" userId="ce13f12b84d20f69" providerId="LiveId" clId="{70E93C79-0C8C-45AE-8002-73ACEE91D1B2}" dt="2023-10-11T02:54:09.513" v="1879" actId="20577"/>
        <pc:sldMkLst>
          <pc:docMk/>
          <pc:sldMk cId="2624082702" sldId="275"/>
        </pc:sldMkLst>
        <pc:spChg chg="mod">
          <ac:chgData name="sai charan" userId="ce13f12b84d20f69" providerId="LiveId" clId="{70E93C79-0C8C-45AE-8002-73ACEE91D1B2}" dt="2023-10-11T02:54:09.513" v="1879" actId="20577"/>
          <ac:spMkLst>
            <pc:docMk/>
            <pc:sldMk cId="2624082702" sldId="275"/>
            <ac:spMk id="2" creationId="{60E45D19-0379-2BEE-C639-D1F0FFF088CB}"/>
          </ac:spMkLst>
        </pc:spChg>
        <pc:picChg chg="add mod">
          <ac:chgData name="sai charan" userId="ce13f12b84d20f69" providerId="LiveId" clId="{70E93C79-0C8C-45AE-8002-73ACEE91D1B2}" dt="2023-10-11T02:12:40.601" v="1868" actId="14100"/>
          <ac:picMkLst>
            <pc:docMk/>
            <pc:sldMk cId="2624082702" sldId="275"/>
            <ac:picMk id="5" creationId="{23F2A2BF-86C8-2FDA-2E72-8A69CB00D922}"/>
          </ac:picMkLst>
        </pc:picChg>
      </pc:sldChg>
      <pc:sldChg chg="addSp delSp modSp new mod ord">
        <pc:chgData name="sai charan" userId="ce13f12b84d20f69" providerId="LiveId" clId="{70E93C79-0C8C-45AE-8002-73ACEE91D1B2}" dt="2023-10-11T02:54:19.712" v="1881" actId="20577"/>
        <pc:sldMkLst>
          <pc:docMk/>
          <pc:sldMk cId="1666651675" sldId="276"/>
        </pc:sldMkLst>
        <pc:spChg chg="mod">
          <ac:chgData name="sai charan" userId="ce13f12b84d20f69" providerId="LiveId" clId="{70E93C79-0C8C-45AE-8002-73ACEE91D1B2}" dt="2023-10-11T02:54:19.712" v="1881" actId="20577"/>
          <ac:spMkLst>
            <pc:docMk/>
            <pc:sldMk cId="1666651675" sldId="276"/>
            <ac:spMk id="2" creationId="{8C5970D6-F5C8-0648-91DA-9A024EE09EEA}"/>
          </ac:spMkLst>
        </pc:spChg>
        <pc:spChg chg="del">
          <ac:chgData name="sai charan" userId="ce13f12b84d20f69" providerId="LiveId" clId="{70E93C79-0C8C-45AE-8002-73ACEE91D1B2}" dt="2023-10-09T09:03:41.656" v="435"/>
          <ac:spMkLst>
            <pc:docMk/>
            <pc:sldMk cId="1666651675" sldId="276"/>
            <ac:spMk id="3" creationId="{8F8662E3-4CD6-958D-A5FC-623E91747233}"/>
          </ac:spMkLst>
        </pc:spChg>
        <pc:picChg chg="add mod">
          <ac:chgData name="sai charan" userId="ce13f12b84d20f69" providerId="LiveId" clId="{70E93C79-0C8C-45AE-8002-73ACEE91D1B2}" dt="2023-10-10T15:59:26.992" v="980" actId="14100"/>
          <ac:picMkLst>
            <pc:docMk/>
            <pc:sldMk cId="1666651675" sldId="276"/>
            <ac:picMk id="5" creationId="{B3182A1D-235F-5C32-3FE7-1CB0873AC35E}"/>
          </ac:picMkLst>
        </pc:picChg>
      </pc:sldChg>
      <pc:sldChg chg="addSp delSp modSp new mod">
        <pc:chgData name="sai charan" userId="ce13f12b84d20f69" providerId="LiveId" clId="{70E93C79-0C8C-45AE-8002-73ACEE91D1B2}" dt="2023-10-10T15:55:00.770" v="939" actId="1076"/>
        <pc:sldMkLst>
          <pc:docMk/>
          <pc:sldMk cId="4284161590" sldId="277"/>
        </pc:sldMkLst>
        <pc:spChg chg="mod">
          <ac:chgData name="sai charan" userId="ce13f12b84d20f69" providerId="LiveId" clId="{70E93C79-0C8C-45AE-8002-73ACEE91D1B2}" dt="2023-10-10T15:55:00.770" v="939" actId="1076"/>
          <ac:spMkLst>
            <pc:docMk/>
            <pc:sldMk cId="4284161590" sldId="277"/>
            <ac:spMk id="2" creationId="{6872E0E1-794B-4768-BFF4-6C84B9AFD59C}"/>
          </ac:spMkLst>
        </pc:spChg>
        <pc:spChg chg="del">
          <ac:chgData name="sai charan" userId="ce13f12b84d20f69" providerId="LiveId" clId="{70E93C79-0C8C-45AE-8002-73ACEE91D1B2}" dt="2023-10-09T09:04:51.729" v="455"/>
          <ac:spMkLst>
            <pc:docMk/>
            <pc:sldMk cId="4284161590" sldId="277"/>
            <ac:spMk id="3" creationId="{B1E0BFF3-679A-F833-3DED-C1E7DC192B0D}"/>
          </ac:spMkLst>
        </pc:spChg>
        <pc:picChg chg="add mod">
          <ac:chgData name="sai charan" userId="ce13f12b84d20f69" providerId="LiveId" clId="{70E93C79-0C8C-45AE-8002-73ACEE91D1B2}" dt="2023-10-09T09:04:58.780" v="458" actId="14100"/>
          <ac:picMkLst>
            <pc:docMk/>
            <pc:sldMk cId="4284161590" sldId="277"/>
            <ac:picMk id="5" creationId="{CFEC547F-6699-D249-BAB5-55ECD3094630}"/>
          </ac:picMkLst>
        </pc:picChg>
      </pc:sldChg>
      <pc:sldChg chg="addSp delSp modSp new mod ord">
        <pc:chgData name="sai charan" userId="ce13f12b84d20f69" providerId="LiveId" clId="{70E93C79-0C8C-45AE-8002-73ACEE91D1B2}" dt="2023-10-11T02:54:26.118" v="1882" actId="14100"/>
        <pc:sldMkLst>
          <pc:docMk/>
          <pc:sldMk cId="2232756180" sldId="278"/>
        </pc:sldMkLst>
        <pc:spChg chg="mod">
          <ac:chgData name="sai charan" userId="ce13f12b84d20f69" providerId="LiveId" clId="{70E93C79-0C8C-45AE-8002-73ACEE91D1B2}" dt="2023-10-11T02:54:26.118" v="1882" actId="14100"/>
          <ac:spMkLst>
            <pc:docMk/>
            <pc:sldMk cId="2232756180" sldId="278"/>
            <ac:spMk id="2" creationId="{C4B37103-6BA0-CDF1-D864-35A609C90536}"/>
          </ac:spMkLst>
        </pc:spChg>
        <pc:spChg chg="del">
          <ac:chgData name="sai charan" userId="ce13f12b84d20f69" providerId="LiveId" clId="{70E93C79-0C8C-45AE-8002-73ACEE91D1B2}" dt="2023-10-09T09:05:56.259" v="502"/>
          <ac:spMkLst>
            <pc:docMk/>
            <pc:sldMk cId="2232756180" sldId="278"/>
            <ac:spMk id="3" creationId="{C2190CD3-DB8C-610E-704F-D2AEF87252CA}"/>
          </ac:spMkLst>
        </pc:spChg>
        <pc:picChg chg="add mod">
          <ac:chgData name="sai charan" userId="ce13f12b84d20f69" providerId="LiveId" clId="{70E93C79-0C8C-45AE-8002-73ACEE91D1B2}" dt="2023-10-09T16:05:38.776" v="769" actId="14100"/>
          <ac:picMkLst>
            <pc:docMk/>
            <pc:sldMk cId="2232756180" sldId="278"/>
            <ac:picMk id="5" creationId="{051AE4FA-3C6A-B576-DF12-746B7B3DFEC2}"/>
          </ac:picMkLst>
        </pc:picChg>
      </pc:sldChg>
      <pc:sldChg chg="modSp new del mod">
        <pc:chgData name="sai charan" userId="ce13f12b84d20f69" providerId="LiveId" clId="{70E93C79-0C8C-45AE-8002-73ACEE91D1B2}" dt="2023-10-09T16:04:09.419" v="764" actId="2696"/>
        <pc:sldMkLst>
          <pc:docMk/>
          <pc:sldMk cId="1286923613" sldId="279"/>
        </pc:sldMkLst>
        <pc:spChg chg="mod">
          <ac:chgData name="sai charan" userId="ce13f12b84d20f69" providerId="LiveId" clId="{70E93C79-0C8C-45AE-8002-73ACEE91D1B2}" dt="2023-10-09T09:08:35.020" v="552" actId="2711"/>
          <ac:spMkLst>
            <pc:docMk/>
            <pc:sldMk cId="1286923613" sldId="279"/>
            <ac:spMk id="2" creationId="{8F1CA172-8AA1-F552-9AD0-192DD98B572D}"/>
          </ac:spMkLst>
        </pc:spChg>
      </pc:sldChg>
      <pc:sldChg chg="modSp new del mod">
        <pc:chgData name="sai charan" userId="ce13f12b84d20f69" providerId="LiveId" clId="{70E93C79-0C8C-45AE-8002-73ACEE91D1B2}" dt="2023-10-09T16:04:21.294" v="765" actId="2696"/>
        <pc:sldMkLst>
          <pc:docMk/>
          <pc:sldMk cId="4705204" sldId="280"/>
        </pc:sldMkLst>
        <pc:spChg chg="mod">
          <ac:chgData name="sai charan" userId="ce13f12b84d20f69" providerId="LiveId" clId="{70E93C79-0C8C-45AE-8002-73ACEE91D1B2}" dt="2023-10-09T09:09:08.584" v="584" actId="255"/>
          <ac:spMkLst>
            <pc:docMk/>
            <pc:sldMk cId="4705204" sldId="280"/>
            <ac:spMk id="2" creationId="{A0F784A5-CB0A-A61D-F5A5-F8BB790BE1B8}"/>
          </ac:spMkLst>
        </pc:spChg>
      </pc:sldChg>
      <pc:sldChg chg="modSp new del mod">
        <pc:chgData name="sai charan" userId="ce13f12b84d20f69" providerId="LiveId" clId="{70E93C79-0C8C-45AE-8002-73ACEE91D1B2}" dt="2023-10-09T16:04:46.554" v="766" actId="2696"/>
        <pc:sldMkLst>
          <pc:docMk/>
          <pc:sldMk cId="2869783332" sldId="281"/>
        </pc:sldMkLst>
        <pc:spChg chg="mod">
          <ac:chgData name="sai charan" userId="ce13f12b84d20f69" providerId="LiveId" clId="{70E93C79-0C8C-45AE-8002-73ACEE91D1B2}" dt="2023-10-09T09:09:35.100" v="610" actId="255"/>
          <ac:spMkLst>
            <pc:docMk/>
            <pc:sldMk cId="2869783332" sldId="281"/>
            <ac:spMk id="2" creationId="{F91E6449-86EA-7947-98DC-5CBCBECA15A8}"/>
          </ac:spMkLst>
        </pc:spChg>
      </pc:sldChg>
      <pc:sldChg chg="modSp new del mod">
        <pc:chgData name="sai charan" userId="ce13f12b84d20f69" providerId="LiveId" clId="{70E93C79-0C8C-45AE-8002-73ACEE91D1B2}" dt="2023-10-09T16:04:50.967" v="767" actId="2696"/>
        <pc:sldMkLst>
          <pc:docMk/>
          <pc:sldMk cId="2066262371" sldId="282"/>
        </pc:sldMkLst>
        <pc:spChg chg="mod">
          <ac:chgData name="sai charan" userId="ce13f12b84d20f69" providerId="LiveId" clId="{70E93C79-0C8C-45AE-8002-73ACEE91D1B2}" dt="2023-10-09T09:10:03.371" v="645" actId="255"/>
          <ac:spMkLst>
            <pc:docMk/>
            <pc:sldMk cId="2066262371" sldId="282"/>
            <ac:spMk id="2" creationId="{D1F98421-E072-753D-8E50-77605365E0E8}"/>
          </ac:spMkLst>
        </pc:spChg>
      </pc:sldChg>
      <pc:sldChg chg="addSp delSp modSp new mod">
        <pc:chgData name="sai charan" userId="ce13f12b84d20f69" providerId="LiveId" clId="{70E93C79-0C8C-45AE-8002-73ACEE91D1B2}" dt="2023-10-11T02:54:43.755" v="1884" actId="20577"/>
        <pc:sldMkLst>
          <pc:docMk/>
          <pc:sldMk cId="3887113985" sldId="283"/>
        </pc:sldMkLst>
        <pc:spChg chg="mod">
          <ac:chgData name="sai charan" userId="ce13f12b84d20f69" providerId="LiveId" clId="{70E93C79-0C8C-45AE-8002-73ACEE91D1B2}" dt="2023-10-11T02:54:43.755" v="1884" actId="20577"/>
          <ac:spMkLst>
            <pc:docMk/>
            <pc:sldMk cId="3887113985" sldId="283"/>
            <ac:spMk id="2" creationId="{2217D125-D7CB-779B-0C20-1FB392E37426}"/>
          </ac:spMkLst>
        </pc:spChg>
        <pc:spChg chg="del">
          <ac:chgData name="sai charan" userId="ce13f12b84d20f69" providerId="LiveId" clId="{70E93C79-0C8C-45AE-8002-73ACEE91D1B2}" dt="2023-10-09T09:11:22.516" v="670"/>
          <ac:spMkLst>
            <pc:docMk/>
            <pc:sldMk cId="3887113985" sldId="283"/>
            <ac:spMk id="3" creationId="{B81AB19D-57C3-CCE2-3624-D404C7852825}"/>
          </ac:spMkLst>
        </pc:spChg>
        <pc:picChg chg="add mod">
          <ac:chgData name="sai charan" userId="ce13f12b84d20f69" providerId="LiveId" clId="{70E93C79-0C8C-45AE-8002-73ACEE91D1B2}" dt="2023-10-10T16:02:48.807" v="994" actId="1076"/>
          <ac:picMkLst>
            <pc:docMk/>
            <pc:sldMk cId="3887113985" sldId="283"/>
            <ac:picMk id="5" creationId="{CD59972E-08E2-632D-9E25-7E6BEF4EA547}"/>
          </ac:picMkLst>
        </pc:picChg>
      </pc:sldChg>
      <pc:sldChg chg="addSp delSp modSp new mod">
        <pc:chgData name="sai charan" userId="ce13f12b84d20f69" providerId="LiveId" clId="{70E93C79-0C8C-45AE-8002-73ACEE91D1B2}" dt="2023-10-11T02:54:50.075" v="1885" actId="20577"/>
        <pc:sldMkLst>
          <pc:docMk/>
          <pc:sldMk cId="1923969902" sldId="284"/>
        </pc:sldMkLst>
        <pc:spChg chg="mod">
          <ac:chgData name="sai charan" userId="ce13f12b84d20f69" providerId="LiveId" clId="{70E93C79-0C8C-45AE-8002-73ACEE91D1B2}" dt="2023-10-11T02:54:50.075" v="1885" actId="20577"/>
          <ac:spMkLst>
            <pc:docMk/>
            <pc:sldMk cId="1923969902" sldId="284"/>
            <ac:spMk id="2" creationId="{672A2BB6-94AB-A202-2326-AE0C3D9E0776}"/>
          </ac:spMkLst>
        </pc:spChg>
        <pc:spChg chg="del">
          <ac:chgData name="sai charan" userId="ce13f12b84d20f69" providerId="LiveId" clId="{70E93C79-0C8C-45AE-8002-73ACEE91D1B2}" dt="2023-10-09T09:12:00.895" v="677"/>
          <ac:spMkLst>
            <pc:docMk/>
            <pc:sldMk cId="1923969902" sldId="284"/>
            <ac:spMk id="3" creationId="{41C3445D-8085-1AB3-C2AE-273FF3ED4E11}"/>
          </ac:spMkLst>
        </pc:spChg>
        <pc:picChg chg="add mod">
          <ac:chgData name="sai charan" userId="ce13f12b84d20f69" providerId="LiveId" clId="{70E93C79-0C8C-45AE-8002-73ACEE91D1B2}" dt="2023-10-10T16:04:20.443" v="1000" actId="14100"/>
          <ac:picMkLst>
            <pc:docMk/>
            <pc:sldMk cId="1923969902" sldId="284"/>
            <ac:picMk id="5" creationId="{B22E551F-4E0A-CEBE-6B74-DCF7A0A2B64C}"/>
          </ac:picMkLst>
        </pc:picChg>
      </pc:sldChg>
      <pc:sldChg chg="addSp delSp modSp new mod">
        <pc:chgData name="sai charan" userId="ce13f12b84d20f69" providerId="LiveId" clId="{70E93C79-0C8C-45AE-8002-73ACEE91D1B2}" dt="2023-10-11T02:54:57.648" v="1888" actId="20577"/>
        <pc:sldMkLst>
          <pc:docMk/>
          <pc:sldMk cId="3677434994" sldId="285"/>
        </pc:sldMkLst>
        <pc:spChg chg="mod">
          <ac:chgData name="sai charan" userId="ce13f12b84d20f69" providerId="LiveId" clId="{70E93C79-0C8C-45AE-8002-73ACEE91D1B2}" dt="2023-10-11T02:54:57.648" v="1888" actId="20577"/>
          <ac:spMkLst>
            <pc:docMk/>
            <pc:sldMk cId="3677434994" sldId="285"/>
            <ac:spMk id="2" creationId="{84625B05-011A-B321-7376-C5FA78E593A0}"/>
          </ac:spMkLst>
        </pc:spChg>
        <pc:spChg chg="del">
          <ac:chgData name="sai charan" userId="ce13f12b84d20f69" providerId="LiveId" clId="{70E93C79-0C8C-45AE-8002-73ACEE91D1B2}" dt="2023-10-09T09:13:06.659" v="687"/>
          <ac:spMkLst>
            <pc:docMk/>
            <pc:sldMk cId="3677434994" sldId="285"/>
            <ac:spMk id="3" creationId="{CE01D8E5-D3D2-7709-2CCB-E209D1F147CB}"/>
          </ac:spMkLst>
        </pc:spChg>
        <pc:picChg chg="add mod">
          <ac:chgData name="sai charan" userId="ce13f12b84d20f69" providerId="LiveId" clId="{70E93C79-0C8C-45AE-8002-73ACEE91D1B2}" dt="2023-10-10T16:04:01.092" v="996" actId="14100"/>
          <ac:picMkLst>
            <pc:docMk/>
            <pc:sldMk cId="3677434994" sldId="285"/>
            <ac:picMk id="5" creationId="{B3F90E28-3310-A591-7ABD-3844D8CD6372}"/>
          </ac:picMkLst>
        </pc:picChg>
      </pc:sldChg>
      <pc:sldChg chg="addSp delSp modSp new mod">
        <pc:chgData name="sai charan" userId="ce13f12b84d20f69" providerId="LiveId" clId="{70E93C79-0C8C-45AE-8002-73ACEE91D1B2}" dt="2023-10-11T02:55:04.184" v="1889" actId="20577"/>
        <pc:sldMkLst>
          <pc:docMk/>
          <pc:sldMk cId="959394259" sldId="286"/>
        </pc:sldMkLst>
        <pc:spChg chg="mod">
          <ac:chgData name="sai charan" userId="ce13f12b84d20f69" providerId="LiveId" clId="{70E93C79-0C8C-45AE-8002-73ACEE91D1B2}" dt="2023-10-11T02:55:04.184" v="1889" actId="20577"/>
          <ac:spMkLst>
            <pc:docMk/>
            <pc:sldMk cId="959394259" sldId="286"/>
            <ac:spMk id="2" creationId="{96511C84-32A2-ACE9-A336-3D75BDCC34A8}"/>
          </ac:spMkLst>
        </pc:spChg>
        <pc:spChg chg="del">
          <ac:chgData name="sai charan" userId="ce13f12b84d20f69" providerId="LiveId" clId="{70E93C79-0C8C-45AE-8002-73ACEE91D1B2}" dt="2023-10-09T09:13:23.934" v="688"/>
          <ac:spMkLst>
            <pc:docMk/>
            <pc:sldMk cId="959394259" sldId="286"/>
            <ac:spMk id="3" creationId="{F6E03DA0-ED1F-0C56-3FEF-D96049982A52}"/>
          </ac:spMkLst>
        </pc:spChg>
        <pc:picChg chg="add mod">
          <ac:chgData name="sai charan" userId="ce13f12b84d20f69" providerId="LiveId" clId="{70E93C79-0C8C-45AE-8002-73ACEE91D1B2}" dt="2023-10-10T16:04:13.521" v="999" actId="1076"/>
          <ac:picMkLst>
            <pc:docMk/>
            <pc:sldMk cId="959394259" sldId="286"/>
            <ac:picMk id="5" creationId="{F2DAE0DB-D762-C0EC-2257-96366A62F0CA}"/>
          </ac:picMkLst>
        </pc:picChg>
      </pc:sldChg>
      <pc:sldChg chg="addSp delSp modSp new mod">
        <pc:chgData name="sai charan" userId="ce13f12b84d20f69" providerId="LiveId" clId="{70E93C79-0C8C-45AE-8002-73ACEE91D1B2}" dt="2023-10-11T02:55:13.461" v="1890" actId="20577"/>
        <pc:sldMkLst>
          <pc:docMk/>
          <pc:sldMk cId="3108555630" sldId="287"/>
        </pc:sldMkLst>
        <pc:spChg chg="mod">
          <ac:chgData name="sai charan" userId="ce13f12b84d20f69" providerId="LiveId" clId="{70E93C79-0C8C-45AE-8002-73ACEE91D1B2}" dt="2023-10-11T02:55:13.461" v="1890" actId="20577"/>
          <ac:spMkLst>
            <pc:docMk/>
            <pc:sldMk cId="3108555630" sldId="287"/>
            <ac:spMk id="2" creationId="{9FFED6C7-44CB-1A83-3DF6-71FD86D8978E}"/>
          </ac:spMkLst>
        </pc:spChg>
        <pc:spChg chg="del">
          <ac:chgData name="sai charan" userId="ce13f12b84d20f69" providerId="LiveId" clId="{70E93C79-0C8C-45AE-8002-73ACEE91D1B2}" dt="2023-10-09T09:15:08.143" v="718"/>
          <ac:spMkLst>
            <pc:docMk/>
            <pc:sldMk cId="3108555630" sldId="287"/>
            <ac:spMk id="3" creationId="{9AFBFF55-5537-D957-709D-1E66ADF8E161}"/>
          </ac:spMkLst>
        </pc:spChg>
        <pc:picChg chg="add mod">
          <ac:chgData name="sai charan" userId="ce13f12b84d20f69" providerId="LiveId" clId="{70E93C79-0C8C-45AE-8002-73ACEE91D1B2}" dt="2023-10-09T09:15:08.143" v="718"/>
          <ac:picMkLst>
            <pc:docMk/>
            <pc:sldMk cId="3108555630" sldId="287"/>
            <ac:picMk id="5" creationId="{B6F68D5D-DD04-C568-9D1C-1CE3E5A664C6}"/>
          </ac:picMkLst>
        </pc:picChg>
      </pc:sldChg>
      <pc:sldChg chg="addSp delSp modSp new mod">
        <pc:chgData name="sai charan" userId="ce13f12b84d20f69" providerId="LiveId" clId="{70E93C79-0C8C-45AE-8002-73ACEE91D1B2}" dt="2023-10-10T15:56:23.523" v="956" actId="14100"/>
        <pc:sldMkLst>
          <pc:docMk/>
          <pc:sldMk cId="1764758566" sldId="288"/>
        </pc:sldMkLst>
        <pc:spChg chg="mod">
          <ac:chgData name="sai charan" userId="ce13f12b84d20f69" providerId="LiveId" clId="{70E93C79-0C8C-45AE-8002-73ACEE91D1B2}" dt="2023-10-10T15:56:16.882" v="953" actId="14100"/>
          <ac:spMkLst>
            <pc:docMk/>
            <pc:sldMk cId="1764758566" sldId="288"/>
            <ac:spMk id="2" creationId="{909C2A88-3472-E49A-DACE-54C22A511B42}"/>
          </ac:spMkLst>
        </pc:spChg>
        <pc:spChg chg="del">
          <ac:chgData name="sai charan" userId="ce13f12b84d20f69" providerId="LiveId" clId="{70E93C79-0C8C-45AE-8002-73ACEE91D1B2}" dt="2023-10-09T09:15:19.345" v="719"/>
          <ac:spMkLst>
            <pc:docMk/>
            <pc:sldMk cId="1764758566" sldId="288"/>
            <ac:spMk id="3" creationId="{34BDC25D-364B-F287-D573-F967AEF1A693}"/>
          </ac:spMkLst>
        </pc:spChg>
        <pc:picChg chg="add mod">
          <ac:chgData name="sai charan" userId="ce13f12b84d20f69" providerId="LiveId" clId="{70E93C79-0C8C-45AE-8002-73ACEE91D1B2}" dt="2023-10-10T15:56:23.523" v="956" actId="14100"/>
          <ac:picMkLst>
            <pc:docMk/>
            <pc:sldMk cId="1764758566" sldId="288"/>
            <ac:picMk id="5" creationId="{BAF4E7E0-72F8-F6E0-7DA6-F3AC321878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72B06-CC20-4C2A-94D3-C146570BF3BC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4FBD-C4D6-45E0-9646-288003BF3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62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3523-85AA-4FAF-881D-8800CA62A7B7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9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5736-E44F-4092-A2E2-1FF948B86DAE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60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FEA9-3D7B-4A85-9B0A-8D05911F7F0F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6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CF0F-B767-466B-B79A-BA3395EA7D7F}" type="datetime1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8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5531-E866-4134-8709-0E7623F4C4EC}" type="datetime1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764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95A9-6320-41AB-875C-5B195233B21C}" type="datetime1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051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4D79-D89A-4A73-B7F6-8F3FAFFCB9F7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7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BD14-78EF-4767-84DE-48BC54D12900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6F52-D7D6-4356-ADCF-9CECFAD6FD60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3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F32-05BE-4BAA-AD5B-FA5BA2712D5F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43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906C-303D-4BEA-8162-CAA32E12BF86}" type="datetime1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79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BD4F-0401-4AE5-998B-61E9485676C1}" type="datetime1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107F-F710-4FEC-8610-B504461A433D}" type="datetime1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14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9153-B3BC-4BA2-BD44-425972298E27}" type="datetime1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981D-5536-4D89-BA12-D37D89106FDD}" type="datetime1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654A-E81D-499F-B0B7-10D61FEA5C93}" type="datetime1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12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B301-B8E2-43FE-852D-18BE0EFDC68D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6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6691-2678-7426-97C2-DF130DCB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427" y="2497198"/>
            <a:ext cx="9958039" cy="2442117"/>
          </a:xfrm>
        </p:spPr>
        <p:txBody>
          <a:bodyPr>
            <a:normAutofit fontScale="90000"/>
          </a:bodyPr>
          <a:lstStyle/>
          <a:p>
            <a:r>
              <a:rPr lang="en-IN" sz="2700" dirty="0">
                <a:latin typeface="Bahnschrift SemiBold" panose="020B0502040204020203" pitchFamily="34" charset="0"/>
              </a:rPr>
              <a:t>  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 ENGINEERING           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IN" sz="2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ON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001746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STRENGTHENING CLOUD COMPUTING SECURITY MECHANISMS FOR  SECURE  </a:t>
            </a:r>
            <a:br>
              <a:rPr lang="en-IN" sz="2200" dirty="0">
                <a:solidFill>
                  <a:srgbClr val="001746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001746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KEYWORD  SEARCH AND DATA SHARING</a:t>
            </a:r>
            <a:r>
              <a:rPr lang="en-IN" sz="3600" dirty="0">
                <a:solidFill>
                  <a:srgbClr val="001746"/>
                </a:solidFill>
                <a:latin typeface="Franklin Gothic Demi" panose="020B0703020102020204" pitchFamily="34" charset="0"/>
                <a:ea typeface="Cambria Math" panose="02040503050406030204" pitchFamily="18" charset="0"/>
              </a:rPr>
              <a:t/>
            </a:r>
            <a:br>
              <a:rPr lang="en-IN" sz="3600" dirty="0">
                <a:solidFill>
                  <a:srgbClr val="001746"/>
                </a:solidFill>
                <a:latin typeface="Franklin Gothic Demi" panose="020B0703020102020204" pitchFamily="34" charset="0"/>
                <a:ea typeface="Cambria Math" panose="02040503050406030204" pitchFamily="18" charset="0"/>
              </a:rPr>
            </a:br>
            <a:r>
              <a:rPr lang="en-IN" sz="3600" dirty="0">
                <a:solidFill>
                  <a:srgbClr val="001746"/>
                </a:solidFill>
                <a:latin typeface="Franklin Gothic Demi" panose="020B0703020102020204" pitchFamily="34" charset="0"/>
                <a:ea typeface="Cambria Math" panose="02040503050406030204" pitchFamily="18" charset="0"/>
              </a:rPr>
              <a:t/>
            </a:r>
            <a:br>
              <a:rPr lang="en-IN" sz="3600" dirty="0">
                <a:solidFill>
                  <a:srgbClr val="001746"/>
                </a:solidFill>
                <a:latin typeface="Franklin Gothic Demi" panose="020B0703020102020204" pitchFamily="34" charset="0"/>
                <a:ea typeface="Cambria Math" panose="02040503050406030204" pitchFamily="18" charset="0"/>
              </a:rPr>
            </a:br>
            <a:r>
              <a:rPr lang="en-IN" sz="36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             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EF69-865E-A0DD-32B1-0FEDFE1BA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1579" y="4339831"/>
            <a:ext cx="4357494" cy="17730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Mrs </a:t>
            </a:r>
            <a:r>
              <a:rPr lang="en-IN" sz="8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B.HIMABINDU</a:t>
            </a:r>
            <a:r>
              <a:rPr lang="en-IN" sz="72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7200" b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</a:t>
            </a:r>
            <a:endParaRPr lang="en-IN" sz="7200" b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IN" sz="7200" b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Asst.prof</a:t>
            </a: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C7FCE-A2C1-B096-654C-F38858688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040" y="4159405"/>
            <a:ext cx="3471488" cy="24188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18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sz="6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B.DAYAKAR        </a:t>
            </a:r>
            <a:r>
              <a:rPr lang="en-IN" sz="6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(22D41A0511)</a:t>
            </a:r>
            <a:br>
              <a:rPr lang="en-IN" sz="6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6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D.MITHIN             (22D41A0552)</a:t>
            </a:r>
            <a:br>
              <a:rPr lang="en-IN" sz="6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6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M.AKSHITHA       (22D41A0548)</a:t>
            </a:r>
            <a:br>
              <a:rPr lang="en-IN" sz="6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6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B.KAVYA SREE    (22D41A0539</a:t>
            </a:r>
            <a:r>
              <a:rPr lang="en-IN" sz="6400" dirty="0" smtClean="0">
                <a:latin typeface="Aptos" panose="020B0004020202020204" pitchFamily="34" charset="0"/>
                <a:ea typeface="Cambria Math" panose="02040503050406030204" pitchFamily="18" charset="0"/>
              </a:rPr>
              <a:t>)</a:t>
            </a:r>
            <a:br>
              <a:rPr lang="en-IN" sz="6400" dirty="0" smtClean="0">
                <a:latin typeface="Aptos" panose="020B0004020202020204" pitchFamily="34" charset="0"/>
                <a:ea typeface="Cambria Math" panose="02040503050406030204" pitchFamily="18" charset="0"/>
              </a:rPr>
            </a:br>
            <a:r>
              <a:rPr lang="en-IN" sz="1800" dirty="0" smtClean="0">
                <a:latin typeface="Aptos" panose="020B0004020202020204" pitchFamily="34" charset="0"/>
                <a:ea typeface="Cambria Math" panose="02040503050406030204" pitchFamily="18" charset="0"/>
              </a:rPr>
              <a:t/>
            </a:r>
            <a:br>
              <a:rPr lang="en-IN" sz="1800" dirty="0" smtClean="0">
                <a:latin typeface="Aptos" panose="020B0004020202020204" pitchFamily="34" charset="0"/>
                <a:ea typeface="Cambria Math" panose="02040503050406030204" pitchFamily="18" charset="0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84BE2-2072-CB11-0510-051A550C9B10}"/>
              </a:ext>
            </a:extLst>
          </p:cNvPr>
          <p:cNvSpPr txBox="1"/>
          <p:nvPr/>
        </p:nvSpPr>
        <p:spPr>
          <a:xfrm>
            <a:off x="5669073" y="2119556"/>
            <a:ext cx="6138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BATCH </a:t>
            </a:r>
            <a:r>
              <a:rPr lang="en-IN" b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2022-2026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BE19-69F8-613C-237F-1DCE4E09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42" y="124366"/>
            <a:ext cx="9040146" cy="188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5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AE3B-5F21-3009-8027-3821BC5B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05" y="624110"/>
            <a:ext cx="9861007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045A-9A95-EA14-012C-8611C6108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634" y="1264555"/>
            <a:ext cx="9363296" cy="5683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SYSTEM CONFIGURATION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                                            :13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                               : 40GB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Floppy Drive                                   :1.44mb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SYSTEM REQUIRMENTS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                                     : java 2 standard edition JDBC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                                     :Tomcat 7.0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web Technologies                 :HTML , CSS, JavaScript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Technologies                :Servlets, JSP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server                               :MYSQL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                                              :Netbeans8.1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AC2E-A3BD-7B44-DFDC-FD80EF4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D245-8B6D-07B1-505A-7FCE36A0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501" y="624110"/>
            <a:ext cx="9722111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4346C16-0073-6FDD-E071-4FC4DC511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7" y="1527717"/>
            <a:ext cx="10229385" cy="478628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CAEB6-3B88-A244-E348-883E97B3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08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13FA-93E7-03B4-24DB-7F782BD6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601250"/>
            <a:ext cx="9024302" cy="184477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IN" sz="4000" b="1" dirty="0"/>
              <a:t/>
            </a:r>
            <a:br>
              <a:rPr lang="en-IN" sz="4000" b="1" dirty="0"/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02CA-6467-6158-6244-FA2D665F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0" y="1346885"/>
            <a:ext cx="9767251" cy="480677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RECORD OWNER:</a:t>
            </a:r>
            <a:r>
              <a:rPr lang="en-US" sz="3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 own and manage the information in the PHR, which comes from healthcare providers and the individual. The PHR is maintained in a secure and private environment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DELEGATOR: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Delegator  is a component that assign tasks or entities to other entities within cloud infrastructure.</a:t>
            </a:r>
          </a:p>
          <a:p>
            <a:pPr algn="just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DELEGATEE :</a:t>
            </a: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entity that receives the assigned tasks and returning the results back to the Delegator</a:t>
            </a:r>
          </a:p>
          <a:p>
            <a:pPr algn="just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PKG: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only type cloud server used to store the information.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CF534-DB8E-1C3B-1415-F0627A7C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6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682D-DE85-B68E-1D88-707D9143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399" y="624110"/>
            <a:ext cx="6782374" cy="79957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4C52-DF9F-1CBD-5785-732D037E8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532" y="1152907"/>
            <a:ext cx="10123714" cy="5811564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7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UML stands for Unified Modeling Language. UML is a standardized general-purpose modeling language in the field of object-oriented software engineering. The standard is managed, and was created by, the Object Management Group. </a:t>
            </a:r>
            <a:endParaRPr lang="en-IN" sz="7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7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goal is for UML to become a common language for creating models of object-oriented computer software. In its current form UML is comprised of two major components: a Meta-model and a notation. In the future, some form of method or process may also be added to; or associated with UML.</a:t>
            </a:r>
            <a:endParaRPr lang="en-IN" sz="7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A72A0-397A-EBE4-CCE2-427D262E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1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5D19-0379-2BEE-C639-D1F0FFF0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751" y="587647"/>
            <a:ext cx="9582734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DF8C-408C-FEA8-9CE5-6229CEB2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1F9EA-E34A-69F3-013A-61F0E2C5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2A2BF-86C8-2FDA-2E72-8A69CB00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9212" y="1761992"/>
            <a:ext cx="8821999" cy="45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408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70D6-F5C8-0648-91DA-9A024EE0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705" y="602648"/>
            <a:ext cx="5231755" cy="1100518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257DD-5BFD-52D6-AC87-0D5EF33C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15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82A1D-235F-5C32-3FE7-1CB0873AC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1479" y="1944547"/>
            <a:ext cx="9838480" cy="467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665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7103-6BA0-CDF1-D864-35A609C9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17" y="624110"/>
            <a:ext cx="9881295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3B4F2-1E67-9DBC-331A-EBAF6BE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16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AE4FA-3C6A-B576-DF12-746B7B3DF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43" y="1905000"/>
            <a:ext cx="9133724" cy="400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75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E0E1-794B-4768-BFF4-6C84B9AF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8834"/>
            <a:ext cx="8911687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C4C0F-CEAB-678A-4B4D-77F1AEFA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17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C547F-6699-D249-BAB5-55ECD3094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133599"/>
            <a:ext cx="7498080" cy="431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16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D125-D7CB-779B-0C20-1FB392E3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414" y="643091"/>
            <a:ext cx="9146010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C0C3B-B1C6-81A3-5393-4A4AD87A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18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9972E-08E2-632D-9E25-7E6BEF4EA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736" y="2091623"/>
            <a:ext cx="891168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1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2BB6-94AB-A202-2326-AE0C3D9E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67" y="624110"/>
            <a:ext cx="9913945" cy="926898"/>
          </a:xfrm>
        </p:spPr>
        <p:txBody>
          <a:bodyPr>
            <a:noAutofit/>
          </a:bodyPr>
          <a:lstStyle/>
          <a:p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DELEGATOR REGISTRATION</a:t>
            </a:r>
            <a: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DD19A-CE42-1718-28B3-93B606A9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19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E551F-4E0A-CEBE-6B74-DCF7A0A2B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531" y="1817225"/>
            <a:ext cx="7927802" cy="40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6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3EC3-30B9-D0FD-7355-FB0E3D62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180" y="671332"/>
            <a:ext cx="9849433" cy="535907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4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RENGTHING CLOUD COMPUTING SECURITY </a:t>
            </a:r>
            <a:r>
              <a:rPr lang="en-US" sz="4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MECHANISMS FOR</a:t>
            </a:r>
            <a:r>
              <a:rPr lang="en-US" sz="4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SECURE KEYWORD  SEARCH AND DATA SHARING.</a:t>
            </a:r>
            <a:r>
              <a:rPr lang="en-US" sz="400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sz="400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4000" b="1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sz="40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sz="4000" dirty="0"/>
          </a:p>
        </p:txBody>
      </p:sp>
      <p:pic>
        <p:nvPicPr>
          <p:cNvPr id="3076" name="Picture 4" descr="Cloud security - highly relevant and yet neglected by many companies. Why?  - Allgeier secion">
            <a:extLst>
              <a:ext uri="{FF2B5EF4-FFF2-40B4-BE49-F238E27FC236}">
                <a16:creationId xmlns:a16="http://schemas.microsoft.com/office/drawing/2014/main" id="{DE30B1D5-F858-353D-E873-49A6AE3E4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443" y="3429000"/>
            <a:ext cx="6433457" cy="30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5CACF-6228-4649-0F7E-016CF4A9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42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5B05-011A-B321-7376-C5FA78E5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04" y="682906"/>
            <a:ext cx="9004811" cy="902826"/>
          </a:xfrm>
        </p:spPr>
        <p:txBody>
          <a:bodyPr>
            <a:noAutofit/>
          </a:bodyPr>
          <a:lstStyle/>
          <a:p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DELEGATEE REGISTRATION</a:t>
            </a:r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1EBE4-6C55-B049-82D6-BFB09F44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20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90E28-3310-A591-7ABD-3844D8CD6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904" y="1915886"/>
            <a:ext cx="9247095" cy="39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3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1C84-32A2-ACE9-A336-3D75BDCC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501" y="648182"/>
            <a:ext cx="9330225" cy="1504491"/>
          </a:xfrm>
        </p:spPr>
        <p:txBody>
          <a:bodyPr>
            <a:noAutofit/>
          </a:bodyPr>
          <a:lstStyle/>
          <a:p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DELEGATOR LOGIN</a:t>
            </a:r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F1802-1B98-0796-1978-E03D8689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21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AE0DB-D762-C0EC-2257-96366A62F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629" y="2084655"/>
            <a:ext cx="949293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9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D6C7-44CB-1A83-3DF6-71FD86D8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523" y="671332"/>
            <a:ext cx="9223077" cy="960698"/>
          </a:xfrm>
        </p:spPr>
        <p:txBody>
          <a:bodyPr>
            <a:noAutofit/>
          </a:bodyPr>
          <a:lstStyle/>
          <a:p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DELEGATEE LOGIN</a:t>
            </a:r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FCEB2-9841-7C72-7B06-A8B9701A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22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68D5D-DD04-C568-9D1C-1CE3E5A66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38" y="2133600"/>
            <a:ext cx="820095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5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2A88-3472-E49A-DACE-54C22A51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502" y="624110"/>
            <a:ext cx="8623140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RECORD OWNER LOGIN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927E5-B844-E325-B1A3-C709277F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23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4E7E0-72F8-F6E0-7DA6-F3AC32187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674" y="1794076"/>
            <a:ext cx="9106888" cy="41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D3C7-1F95-EFEF-AF53-B10C2EBC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180" y="613458"/>
            <a:ext cx="9637559" cy="1358449"/>
          </a:xfrm>
        </p:spPr>
        <p:txBody>
          <a:bodyPr>
            <a:normAutofit/>
          </a:bodyPr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3DC551-B731-8E11-532C-7C47129A4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008" y="1284270"/>
            <a:ext cx="10167991" cy="6008628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conclude that the we have explored the critical need for heightened security in the cloud and discussed various aspects of secure keyword search and data sharing within existing system.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should never be afterthought: it must be integrated into the very fabric of our cloud systems</a:t>
            </a:r>
          </a:p>
          <a:p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journey that requires commitment ,diligence ,and a shared sense </a:t>
            </a:r>
            <a:r>
              <a:rPr lang="en-US" sz="2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responsibility.</a:t>
            </a:r>
          </a:p>
          <a:p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taking these steps to fortify our cloud security ,we not only protect our data but also uphold the trust and confidence.</a:t>
            </a:r>
            <a:endParaRPr lang="en-IN" sz="2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02EA3-A616-8BCC-F83B-D9E2CBEC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81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493B-E561-B696-486D-1F978E1E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2" y="2163337"/>
            <a:ext cx="10884568" cy="3455265"/>
          </a:xfrm>
        </p:spPr>
        <p:txBody>
          <a:bodyPr>
            <a:norm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410EB-1AA0-CCFE-C862-181345EA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74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D3E6-2D99-8336-6846-1464BB06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835" y="669073"/>
            <a:ext cx="9796104" cy="461660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FE01-CA74-EF3B-1536-BDC73A70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925" y="1325366"/>
            <a:ext cx="9076042" cy="543503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IN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IN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IN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IN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execution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IN" sz="8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C6F04-39A7-6B1F-2244-8AF6AF71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5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41D9-8302-E176-8D66-CDBA017A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682" y="664248"/>
            <a:ext cx="9831930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2956-11E4-8C72-3736-00EA9AE9F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43" y="1304693"/>
            <a:ext cx="9421169" cy="519646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project is :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mechanism used to strengthen the data security in cloud computing by using the encryption process like “cipher Text-policy” and Attribute based mechanism with keyword search and data sharing(CPAB-KSDS)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attribute based keywords  searching but also enables sharing the data at the same time.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enhance the security of keyword search and data sharing in cloud computing environments.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Implements the technique of cipher text to enhance data confidentiality  and protect sensitive information.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1E19A-015B-89E6-1D22-21BAAD63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9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B84A-E20B-E2AC-B10D-0315BB09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590" y="702527"/>
            <a:ext cx="10452410" cy="1523419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CCCD-AD71-3CC9-00A6-A12054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378" y="1453019"/>
            <a:ext cx="9906522" cy="4504598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 for secure keyword search and data sharing  plays a crucial role in ensuring the confidentiality and privacy of data.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mechanisms involves techniques such as Encryption ,access control ,and secure protocols for sensitive information stored in cloud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these security measures we can mitigate the risks associated with unauthorized access and data beaches.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 for maintaining the integrity and trustworthiness of cloud based system.</a:t>
            </a:r>
          </a:p>
          <a:p>
            <a:pPr algn="just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0F2CC-000D-01AC-E967-E6C6E4B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4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076A-31F0-090B-BEBC-62E81E94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893" y="624110"/>
            <a:ext cx="9742719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92C0-5C35-D039-B279-0D69FFF9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166" y="1416205"/>
            <a:ext cx="9386445" cy="4495017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 attribute based keywords  encryption is not flexible for data sharing and searching 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Existing system  cloud servers try to share the data in a plain text manner rather than in a encrypted manner.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encryption key  is exposed  the data can be easily accessed by the intruder 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existing system there is no security  for the data even it is encrypted because there is only single cipher key is generated fir that data.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B069E-3E1B-EC90-4604-9E522ED9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51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F196-390B-C9F0-1D70-702D7FEC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8715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4690-4EF7-D834-D6CA-AC944011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824" y="1538868"/>
            <a:ext cx="9452788" cy="4372354"/>
          </a:xfrm>
        </p:spPr>
        <p:txBody>
          <a:bodyPr/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existing schemes are limited to the single owner model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security risks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 about the data privacy and loss of data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confidentially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C11FC-0555-C7A9-629F-A720485B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0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1722-85C0-BF1A-1BA5-10EEC516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987" y="679866"/>
            <a:ext cx="9898836" cy="128089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B974-299A-2508-9358-99B994F0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127" y="1572322"/>
            <a:ext cx="9430485" cy="5798634"/>
          </a:xfrm>
        </p:spPr>
        <p:txBody>
          <a:bodyPr>
            <a:no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supports the attribute based mechanism and also supports the data sharing keyword searching.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secure schema is implemented in the  proposed system for the protection of the data.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concerns motivate us to design a mechanism that allows the data owner to search and share the keyword health report without the unnecessary decryption process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owner can fully decide who can access the encrypted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AA3A6-55B3-F296-DA32-0ABE16D6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11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458F-FE54-CE27-ED82-412D914F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339" y="635261"/>
            <a:ext cx="8911687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3E7A-2444-5529-79B9-61A60DD2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449659"/>
            <a:ext cx="9218612" cy="4461563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high security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hard for the user to break the keys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very complex and tough to break the encrypted data without have key permissions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is efficient to use than the existing system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ease to share and search the data in cloud 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EA788-164E-1508-435F-0B9262D2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919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2094</TotalTime>
  <Words>842</Words>
  <Application>Microsoft Office PowerPoint</Application>
  <PresentationFormat>Widescreen</PresentationFormat>
  <Paragraphs>120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SimSun</vt:lpstr>
      <vt:lpstr>Aptos</vt:lpstr>
      <vt:lpstr>Arial</vt:lpstr>
      <vt:lpstr>Bahnschrift SemiBold</vt:lpstr>
      <vt:lpstr>Calibri</vt:lpstr>
      <vt:lpstr>Cambria Math</vt:lpstr>
      <vt:lpstr>Century Gothic</vt:lpstr>
      <vt:lpstr>Franklin Gothic Demi</vt:lpstr>
      <vt:lpstr>Söhne</vt:lpstr>
      <vt:lpstr>Times New Roman</vt:lpstr>
      <vt:lpstr>Wingdings 3</vt:lpstr>
      <vt:lpstr>Wisp</vt:lpstr>
      <vt:lpstr>   DEPARTMENT OF COMPUTER SCIENCE AND  ENGINEERING                                                        MINI PROJECT ON STRENGTHENING CLOUD COMPUTING SECURITY MECHANISMS FOR  SECURE                                KEYWORD  SEARCH AND DATA SHARING                </vt:lpstr>
      <vt:lpstr>STRENGTHING CLOUD COMPUTING SECURITY MECHANISMS FOR SECURE KEYWORD  SEARCH AND DATA SHARING.  </vt:lpstr>
      <vt:lpstr>AGENDA</vt:lpstr>
      <vt:lpstr>ABSTRACT</vt:lpstr>
      <vt:lpstr>INTRODUCTION</vt:lpstr>
      <vt:lpstr>EXISTING SYSTEM</vt:lpstr>
      <vt:lpstr>DISADVANTAGES</vt:lpstr>
      <vt:lpstr>PROPOSED SYSTEM </vt:lpstr>
      <vt:lpstr>ADVANTAGES</vt:lpstr>
      <vt:lpstr>SYSTEM REQUIRMENTS</vt:lpstr>
      <vt:lpstr>SYSTEM ARCHITECTURE</vt:lpstr>
      <vt:lpstr>MODULES </vt:lpstr>
      <vt:lpstr>UML DIAGRAMS</vt:lpstr>
      <vt:lpstr>USE CASE DIAGRAM</vt:lpstr>
      <vt:lpstr>CLASS DIAGRAM</vt:lpstr>
      <vt:lpstr>ACTIVITY DIAGRAM</vt:lpstr>
      <vt:lpstr>SEQUENCE DIAGRAM</vt:lpstr>
      <vt:lpstr>SCREENSHOTS OF EXECUTION</vt:lpstr>
      <vt:lpstr>DELEGATOR REGISTRATION </vt:lpstr>
      <vt:lpstr>DELEGATEE REGISTRATION </vt:lpstr>
      <vt:lpstr>DELEGATOR LOGIN </vt:lpstr>
      <vt:lpstr>DELEGATEE LOGIN </vt:lpstr>
      <vt:lpstr>HEALTH RECORD OWNER LOGIN</vt:lpstr>
      <vt:lpstr>CONCLUSION</vt:lpstr>
      <vt:lpstr>            THANK YOU…!!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Strengthening Cloud Computing Security    mechanisms :For Secure Keyword Search and Data Sharing</dc:title>
  <dc:creator>soujanyasai911@gmail.com</dc:creator>
  <cp:lastModifiedBy>TQ</cp:lastModifiedBy>
  <cp:revision>9</cp:revision>
  <dcterms:created xsi:type="dcterms:W3CDTF">2023-09-13T17:13:50Z</dcterms:created>
  <dcterms:modified xsi:type="dcterms:W3CDTF">2025-05-05T06:27:32Z</dcterms:modified>
</cp:coreProperties>
</file>