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5" r:id="rId1"/>
  </p:sldMasterIdLst>
  <p:notesMasterIdLst>
    <p:notesMasterId r:id="rId19"/>
  </p:notesMasterIdLst>
  <p:sldIdLst>
    <p:sldId id="271" r:id="rId2"/>
    <p:sldId id="258" r:id="rId3"/>
    <p:sldId id="261" r:id="rId4"/>
    <p:sldId id="259" r:id="rId5"/>
    <p:sldId id="262" r:id="rId6"/>
    <p:sldId id="263" r:id="rId7"/>
    <p:sldId id="266" r:id="rId8"/>
    <p:sldId id="265" r:id="rId9"/>
    <p:sldId id="273" r:id="rId10"/>
    <p:sldId id="275" r:id="rId11"/>
    <p:sldId id="277" r:id="rId12"/>
    <p:sldId id="276" r:id="rId13"/>
    <p:sldId id="278" r:id="rId14"/>
    <p:sldId id="283" r:id="rId15"/>
    <p:sldId id="284" r:id="rId16"/>
    <p:sldId id="269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ujanyasai911@gmail.com" initials="s" lastIdx="1" clrIdx="0">
    <p:extLst>
      <p:ext uri="{19B8F6BF-5375-455C-9EA6-DF929625EA0E}">
        <p15:presenceInfo xmlns:p15="http://schemas.microsoft.com/office/powerpoint/2012/main" userId="ce13f12b84d20f6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16" autoAdjust="0"/>
    <p:restoredTop sz="93294" autoAdjust="0"/>
  </p:normalViewPr>
  <p:slideViewPr>
    <p:cSldViewPr snapToGrid="0">
      <p:cViewPr varScale="1">
        <p:scale>
          <a:sx n="76" d="100"/>
          <a:sy n="76" d="100"/>
        </p:scale>
        <p:origin x="420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72B06-CC20-4C2A-94D3-C146570BF3BC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74FBD-C4D6-45E0-9646-288003BF3C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629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3523-85AA-4FAF-881D-8800CA62A7B7}" type="datetime1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CA1CD43-E12A-45F0-B60C-6A95FEF0D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692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5736-E44F-4092-A2E2-1FF948B86DAE}" type="datetime1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A1CD43-E12A-45F0-B60C-6A95FEF0D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604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FEA9-3D7B-4A85-9B0A-8D05911F7F0F}" type="datetime1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A1CD43-E12A-45F0-B60C-6A95FEF0DAF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9673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CF0F-B767-466B-B79A-BA3395EA7D7F}" type="datetime1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A1CD43-E12A-45F0-B60C-6A95FEF0D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482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5531-E866-4134-8709-0E7623F4C4EC}" type="datetime1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A1CD43-E12A-45F0-B60C-6A95FEF0DAF3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0764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595A9-6320-41AB-875C-5B195233B21C}" type="datetime1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A1CD43-E12A-45F0-B60C-6A95FEF0D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051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4D79-D89A-4A73-B7F6-8F3FAFFCB9F7}" type="datetime1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378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BD14-78EF-4767-84DE-48BC54D12900}" type="datetime1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183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6F52-D7D6-4356-ADCF-9CECFAD6FD60}" type="datetime1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030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F32-05BE-4BAA-AD5B-FA5BA2712D5F}" type="datetime1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A1CD43-E12A-45F0-B60C-6A95FEF0D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432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906C-303D-4BEA-8162-CAA32E12BF86}" type="datetime1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A1CD43-E12A-45F0-B60C-6A95FEF0D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79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BD4F-0401-4AE5-998B-61E9485676C1}" type="datetime1">
              <a:rPr lang="en-IN" smtClean="0"/>
              <a:t>06-05-2025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A1CD43-E12A-45F0-B60C-6A95FEF0D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08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107F-F710-4FEC-8610-B504461A433D}" type="datetime1">
              <a:rPr lang="en-IN" smtClean="0"/>
              <a:t>06-05-2025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147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59153-B3BC-4BA2-BD44-425972298E27}" type="datetime1">
              <a:rPr lang="en-IN" smtClean="0"/>
              <a:t>06-05-2025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09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5981D-5536-4D89-BA12-D37D89106FDD}" type="datetime1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81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654A-E81D-499F-B0B7-10D61FEA5C93}" type="datetime1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A1CD43-E12A-45F0-B60C-6A95FEF0D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120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6B301-B8E2-43FE-852D-18BE0EFDC68D}" type="datetime1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CA1CD43-E12A-45F0-B60C-6A95FEF0D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462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  <p:sldLayoutId id="2147483977" r:id="rId12"/>
    <p:sldLayoutId id="2147483978" r:id="rId13"/>
    <p:sldLayoutId id="2147483979" r:id="rId14"/>
    <p:sldLayoutId id="2147483980" r:id="rId15"/>
    <p:sldLayoutId id="214748398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B6691-2678-7426-97C2-DF130DCB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6427" y="2497198"/>
            <a:ext cx="9958039" cy="1662207"/>
          </a:xfrm>
        </p:spPr>
        <p:txBody>
          <a:bodyPr>
            <a:normAutofit fontScale="90000"/>
          </a:bodyPr>
          <a:lstStyle/>
          <a:p>
            <a:r>
              <a:rPr lang="en-IN" sz="2700" dirty="0">
                <a:latin typeface="Bahnschrift SemiBold" panose="020B0502040204020203" pitchFamily="34" charset="0"/>
              </a:rPr>
              <a:t>   </a:t>
            </a:r>
            <a:r>
              <a:rPr lang="en-I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 ENGINEERING            </a:t>
            </a:r>
            <a:b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</a:t>
            </a:r>
            <a:r>
              <a:rPr lang="en-IN" sz="27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ON</a:t>
            </a:r>
            <a:b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200" dirty="0">
                <a:solidFill>
                  <a:srgbClr val="7030A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STRENGTHENING CLOUD COMPUTING SECURITY MECHANISMS FOR  SECURE  </a:t>
            </a:r>
            <a:br>
              <a:rPr lang="en-IN" sz="2200" dirty="0">
                <a:solidFill>
                  <a:srgbClr val="7030A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r>
              <a:rPr lang="en-IN" sz="2200" dirty="0">
                <a:solidFill>
                  <a:srgbClr val="7030A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                         KEYWORD  SEARCH AND DATA SHARING</a:t>
            </a:r>
            <a:br>
              <a:rPr lang="en-IN" sz="3600" dirty="0">
                <a:solidFill>
                  <a:srgbClr val="7030A0"/>
                </a:solidFill>
                <a:latin typeface="Franklin Gothic Demi" panose="020B0703020102020204" pitchFamily="34" charset="0"/>
                <a:ea typeface="Cambria Math" panose="02040503050406030204" pitchFamily="18" charset="0"/>
              </a:rPr>
            </a:br>
            <a:br>
              <a:rPr lang="en-IN" sz="3600" dirty="0">
                <a:solidFill>
                  <a:srgbClr val="001746"/>
                </a:solidFill>
                <a:latin typeface="Franklin Gothic Demi" panose="020B0703020102020204" pitchFamily="34" charset="0"/>
                <a:ea typeface="Cambria Math" panose="02040503050406030204" pitchFamily="18" charset="0"/>
              </a:rPr>
            </a:br>
            <a:r>
              <a:rPr lang="en-IN" sz="36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              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6EF69-865E-A0DD-32B1-0FEDFE1BA8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11579" y="4339832"/>
            <a:ext cx="4357494" cy="127719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BY:</a:t>
            </a:r>
          </a:p>
          <a:p>
            <a:pPr marL="0" indent="0">
              <a:buNone/>
            </a:pPr>
            <a:r>
              <a:rPr lang="en-IN" sz="8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  Mrs B.HIMABINDU</a:t>
            </a:r>
            <a:r>
              <a:rPr lang="en-IN" sz="7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N" sz="7200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 </a:t>
            </a:r>
          </a:p>
          <a:p>
            <a:pPr marL="0" indent="0">
              <a:buNone/>
            </a:pPr>
            <a:r>
              <a:rPr lang="en-IN" sz="7200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                                 </a:t>
            </a:r>
            <a:r>
              <a:rPr lang="en-IN" sz="7200" b="1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Asst.prof</a:t>
            </a:r>
            <a:r>
              <a:rPr lang="en-IN" sz="7200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N" sz="7200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                 </a:t>
            </a:r>
            <a:endParaRPr lang="en-IN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BC7FCE-A2C1-B096-654C-F38858688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38040" y="4159405"/>
            <a:ext cx="3471488" cy="241881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80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TEAM MEMBERS:</a:t>
            </a:r>
          </a:p>
          <a:p>
            <a:pPr marL="0" indent="0">
              <a:buNone/>
            </a:pPr>
            <a:br>
              <a:rPr lang="en-IN" sz="1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IN" sz="64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B.DAYAKAR        (22D41A0511)</a:t>
            </a:r>
            <a:br>
              <a:rPr lang="en-IN" sz="64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r>
              <a:rPr lang="en-IN" sz="64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D.MITHIN             (22D41A0552)</a:t>
            </a:r>
            <a:br>
              <a:rPr lang="en-IN" sz="64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r>
              <a:rPr lang="en-IN" sz="64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CH.AKSHITHA     (22D41A0548)</a:t>
            </a:r>
            <a:br>
              <a:rPr lang="en-IN" sz="64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r>
              <a:rPr lang="en-IN" sz="64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B.KAVYA SREE    (22D41A0539</a:t>
            </a:r>
            <a:r>
              <a:rPr lang="en-IN" sz="6400" dirty="0">
                <a:latin typeface="Aptos" panose="020B0004020202020204" pitchFamily="34" charset="0"/>
                <a:ea typeface="Cambria Math" panose="02040503050406030204" pitchFamily="18" charset="0"/>
              </a:rPr>
              <a:t>)</a:t>
            </a:r>
            <a:br>
              <a:rPr lang="en-IN" sz="6400" dirty="0">
                <a:latin typeface="Aptos" panose="020B0004020202020204" pitchFamily="34" charset="0"/>
                <a:ea typeface="Cambria Math" panose="02040503050406030204" pitchFamily="18" charset="0"/>
              </a:rPr>
            </a:br>
            <a:br>
              <a:rPr lang="en-IN" sz="1800" dirty="0">
                <a:latin typeface="Aptos" panose="020B0004020202020204" pitchFamily="34" charset="0"/>
                <a:ea typeface="Cambria Math" panose="02040503050406030204" pitchFamily="18" charset="0"/>
              </a:rPr>
            </a:b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E84BE2-2072-CB11-0510-051A550C9B10}"/>
              </a:ext>
            </a:extLst>
          </p:cNvPr>
          <p:cNvSpPr txBox="1"/>
          <p:nvPr/>
        </p:nvSpPr>
        <p:spPr>
          <a:xfrm>
            <a:off x="5669073" y="2119556"/>
            <a:ext cx="61387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BATCH 2022-2026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4BE19-69F8-613C-237F-1DCE4E09F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1</a:t>
            </a:fld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943" y="234442"/>
            <a:ext cx="8512844" cy="177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759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45D19-0379-2BEE-C639-D1F0FFF08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4751" y="56756"/>
            <a:ext cx="9582734" cy="1179261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DIAGRAMS</a:t>
            </a:r>
            <a:b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FDF8C-408C-FEA8-9CE5-6229CEB24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1F9EA-E34A-69F3-013A-61F0E2C58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10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863156-241F-F9CE-5880-853CBD5CBAA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89212" y="1362142"/>
            <a:ext cx="8915400" cy="543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082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2E0E1-794B-4768-BFF4-6C84B9AFD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58834"/>
            <a:ext cx="8911687" cy="128089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C4C0F-CEAB-678A-4B4D-77F1AEFA7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11</a:t>
            </a:fld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EC547F-6699-D249-BAB5-55ECD30946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23382" y="1664839"/>
            <a:ext cx="8075098" cy="4788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84161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970D6-F5C8-0648-91DA-9A024EE09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5705" y="602648"/>
            <a:ext cx="5231755" cy="765799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7257DD-5BFD-52D6-AC87-0D5EF33C8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12</a:t>
            </a:fld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182A1D-235F-5C32-3FE7-1CB0873AC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01479" y="1488265"/>
            <a:ext cx="9838480" cy="5132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66651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37103-6BA0-CDF1-D864-35A609C90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317" y="624110"/>
            <a:ext cx="9881295" cy="687581"/>
          </a:xfrm>
        </p:spPr>
        <p:txBody>
          <a:bodyPr>
            <a:normAutofit fontScale="90000"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03B4F2-1E67-9DBC-331A-EBAF6BE5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13</a:t>
            </a:fld>
            <a:endParaRPr lang="en-IN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EAEE92D-438B-6F9B-7405-865305E22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AE47B3-6BFC-25AA-3DA7-9506F9CCFBB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09870" y="1381058"/>
            <a:ext cx="8994742" cy="510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756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59972E-08E2-632D-9E25-7E6BEF4EA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392" y="1519796"/>
            <a:ext cx="5026047" cy="24235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17D125-D7CB-779B-0C20-1FB392E3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714" y="643091"/>
            <a:ext cx="9146010" cy="613814"/>
          </a:xfrm>
        </p:spPr>
        <p:txBody>
          <a:bodyPr>
            <a:normAutofit fontScale="90000"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 OF EXECUTION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C0C3B-B1C6-81A3-5393-4A4AD87A3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14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08B02D-189E-50BA-8CBF-ACC636AF9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551" y="1519795"/>
            <a:ext cx="5918200" cy="24235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96DF4A-CC8F-6A57-7F6E-7DC538DED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392" y="4206240"/>
            <a:ext cx="5164608" cy="25374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6240E0-3EA4-0654-FB37-45E1BACB90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0250" y="4136390"/>
            <a:ext cx="5918200" cy="253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13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DD19A-CE42-1718-28B3-93B606A9E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15</a:t>
            </a:fld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235A16-4A70-4C53-709A-96330E2B4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371601"/>
            <a:ext cx="6140450" cy="24193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52805C-B576-509E-4DE9-FA8A4B9A8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550" y="1371600"/>
            <a:ext cx="5359400" cy="26479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119BB1-9FCB-6851-D824-8D491137E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" y="4019550"/>
            <a:ext cx="6140450" cy="27241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C6C22B9-79D0-556D-1BD8-7DE73E1F8D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9550" y="4127500"/>
            <a:ext cx="544195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969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FD3C7-1F95-EFEF-AF53-B10C2EBCF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180" y="613458"/>
            <a:ext cx="9637559" cy="1358449"/>
          </a:xfrm>
        </p:spPr>
        <p:txBody>
          <a:bodyPr>
            <a:normAutofit/>
          </a:bodyPr>
          <a:lstStyle/>
          <a:p>
            <a:r>
              <a:rPr lang="en-IN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3DC551-B731-8E11-532C-7C47129A4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396" y="1633308"/>
            <a:ext cx="9894723" cy="3563006"/>
          </a:xfrm>
        </p:spPr>
        <p:txBody>
          <a:bodyPr>
            <a:noAutofit/>
          </a:bodyPr>
          <a:lstStyle/>
          <a:p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Proposed CPAB-KSDS for secure keyword search and data sharing in the </a:t>
            </a: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cloud</a:t>
            </a: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Ensures CCA-security</a:t>
            </a:r>
          </a:p>
          <a:p>
            <a: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Demonstrates strong efficiency, practicality, and scalability.</a:t>
            </a:r>
            <a:endParaRPr lang="en-IN" sz="2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Addresses prior limitations and opens scope for advanced secure search schemes.</a:t>
            </a:r>
            <a:endParaRPr lang="en-IN" sz="2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902EA3-A616-8BCC-F83B-D9E2CBEC6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781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9493B-E561-B696-486D-1F978E1EA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232" y="2163337"/>
            <a:ext cx="10884568" cy="3455265"/>
          </a:xfrm>
        </p:spPr>
        <p:txBody>
          <a:bodyPr>
            <a:normAutofit/>
          </a:bodyPr>
          <a:lstStyle/>
          <a:p>
            <a:r>
              <a:rPr lang="en-I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YOU…!!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410EB-1AA0-CCFE-C862-181345EAD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745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ED3E6-2D99-8336-6846-1464BB06F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835" y="669073"/>
            <a:ext cx="9796104" cy="4616605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5FE01-CA74-EF3B-1536-BDC73A709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0925" y="1325366"/>
            <a:ext cx="9076042" cy="543503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r>
              <a:rPr lang="en-IN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IN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r>
              <a:rPr lang="en-IN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r>
              <a:rPr lang="en-IN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  <a:p>
            <a:r>
              <a:rPr lang="en-IN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  <a:p>
            <a:r>
              <a:rPr lang="en-IN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r>
              <a:rPr lang="en-IN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Diagrams</a:t>
            </a:r>
          </a:p>
          <a:p>
            <a:r>
              <a:rPr lang="en-IN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 of execution</a:t>
            </a:r>
          </a:p>
          <a:p>
            <a:r>
              <a:rPr lang="en-IN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r>
              <a:rPr lang="en-IN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endParaRPr lang="en-IN" sz="8000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9C6F04-39A7-6B1F-2244-8AF6AF713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658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F41D9-8302-E176-8D66-CDBA017A2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2682" y="664248"/>
            <a:ext cx="9831930" cy="128089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22956-11E4-8C72-3736-00EA9AE9F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3443" y="1526101"/>
            <a:ext cx="9421169" cy="4527857"/>
          </a:xfrm>
        </p:spPr>
        <p:txBody>
          <a:bodyPr>
            <a:normAutofit/>
          </a:bodyPr>
          <a:lstStyle/>
          <a:p>
            <a: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 computing enables low-cost, scalable data storage but raises security concerns.</a:t>
            </a:r>
            <a:endParaRPr lang="en-IN" sz="2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address this, we propose CPAB-KSDS (Ciphertext-Policy Attribute-Based Keyword Search and Data Sharing).</a:t>
            </a:r>
          </a:p>
          <a:p>
            <a:r>
              <a:rPr lang="en-IN" sz="2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Supports both attribute-based keyword search and data sharing.</a:t>
            </a:r>
          </a:p>
          <a:p>
            <a:endParaRPr lang="en-IN" sz="2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2800" dirty="0"/>
          </a:p>
          <a:p>
            <a:pPr marL="0" indent="0" algn="just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1E19A-015B-89E6-1D22-21BAAD63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3</a:t>
            </a:fld>
            <a:endParaRPr lang="en-IN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8E4EA08D-D2C6-396B-5C0E-65A17687A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Supports both attribute-based keyword search and data sharing.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891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DB84A-E20B-E2AC-B10D-0315BB09A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590" y="702527"/>
            <a:ext cx="10452410" cy="1523419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5CCCD-AD71-3CC9-00A6-A1205499D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378" y="1614389"/>
            <a:ext cx="9906522" cy="4343227"/>
          </a:xfrm>
        </p:spPr>
        <p:txBody>
          <a:bodyPr>
            <a:normAutofit/>
          </a:bodyPr>
          <a:lstStyle/>
          <a:p>
            <a:r>
              <a:rPr lang="en-IN" sz="2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Secure keyword search and controlled sharing of encrypted files are essential for confidentiality in critical sectors like healthcare and finance.</a:t>
            </a:r>
          </a:p>
          <a:p>
            <a:r>
              <a:rPr lang="en-IN" sz="2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Focuses on data confidentiality, fine-grained access control, and resilience to key exposure.</a:t>
            </a:r>
          </a:p>
          <a:p>
            <a:r>
              <a:rPr lang="en-IN" sz="2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Enhances trust and compliance in cloud environments.</a:t>
            </a:r>
          </a:p>
          <a:p>
            <a:pPr algn="just"/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IN" sz="3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0F2CC-000D-01AC-E967-E6C6E4B91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544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E076A-31F0-090B-BEBC-62E81E945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893" y="624110"/>
            <a:ext cx="9742719" cy="128089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192C0-5C35-D039-B279-0D69FFF9B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8166" y="1416205"/>
            <a:ext cx="9681948" cy="5028138"/>
          </a:xfrm>
        </p:spPr>
        <p:txBody>
          <a:bodyPr>
            <a:normAutofit/>
          </a:bodyPr>
          <a:lstStyle/>
          <a:p>
            <a: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 attribute-based encryption (ABE), which is inflexible for dynamic search and sharing. </a:t>
            </a:r>
          </a:p>
          <a:p>
            <a: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Often stores data in plain text or with weak encryption methods.</a:t>
            </a:r>
          </a:p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r>
              <a:rPr lang="en-IN" sz="2800" b="1" dirty="0"/>
              <a:t>⚠️ Disadvantages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Poor data privacy during access/sharing.</a:t>
            </a:r>
          </a:p>
          <a:p>
            <a:r>
              <a:rPr lang="en-IN" sz="2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 Bottlenecks.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B069E-3E1B-EC90-4604-9E522ED9E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518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C1722-85C0-BF1A-1BA5-10EEC516C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4987" y="679866"/>
            <a:ext cx="9898836" cy="698991"/>
          </a:xfrm>
        </p:spPr>
        <p:txBody>
          <a:bodyPr>
            <a:normAutofit fontScale="90000"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2B974-299A-2508-9358-99B994F02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4127" y="1572322"/>
            <a:ext cx="9430485" cy="4948296"/>
          </a:xfrm>
        </p:spPr>
        <p:txBody>
          <a:bodyPr>
            <a:noAutofit/>
          </a:bodyPr>
          <a:lstStyle/>
          <a:p>
            <a:r>
              <a:rPr lang="en-IN" sz="2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Introduces CPAB-KSDS: Ciphertext-Policy Attribute-Based Encryption with Keyword Search and Data Sharing.</a:t>
            </a:r>
          </a:p>
          <a:p>
            <a: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Supports keyword updates during sharing.</a:t>
            </a:r>
          </a:p>
          <a:p>
            <a:r>
              <a:rPr lang="en-IN" sz="2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CCA-secure, resists collusion attacks.</a:t>
            </a:r>
          </a:p>
          <a:p>
            <a:pPr marL="0" indent="0" algn="just">
              <a:buNone/>
            </a:pPr>
            <a:endParaRPr lang="en-IN" sz="2800" dirty="0"/>
          </a:p>
          <a:p>
            <a:pPr marL="0" indent="0" algn="just">
              <a:buNone/>
            </a:pPr>
            <a:r>
              <a:rPr lang="en-IN" sz="2800" b="1" dirty="0"/>
              <a:t>✅ Advantages</a:t>
            </a:r>
          </a:p>
          <a:p>
            <a: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Strong security: CCA &amp; CKA secure.</a:t>
            </a:r>
          </a:p>
          <a:p>
            <a: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Secures data at rest and in transit.</a:t>
            </a:r>
          </a:p>
          <a:p>
            <a:r>
              <a:rPr lang="en-IN" sz="2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Multiple keys enhance decryption protection.</a:t>
            </a:r>
          </a:p>
          <a:p>
            <a:pPr algn="just"/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  <a:p>
            <a:pPr algn="just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AA3A6-55B3-F296-DA32-0ABE16D69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117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0AE3B-5F21-3009-8027-3821BC5B4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605" y="624110"/>
            <a:ext cx="9861007" cy="128089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B045A-9A95-EA14-012C-8611C6108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3634" y="1264555"/>
            <a:ext cx="9363296" cy="5683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SYSTEM CONFIGURATION</a:t>
            </a:r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                                        : Intel core i3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Disk                                        : 5 GB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                                               </a:t>
            </a: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4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GB</a:t>
            </a:r>
          </a:p>
          <a:p>
            <a:pPr marL="0" indent="0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SYSTEM REQUIRMENTS</a:t>
            </a:r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                                     : Java SE 8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Server                                      :Tomcat 7.0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web Technologies                 :HTML , CSS, JavaScript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side Technologies                :Servlets, JSP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server                               :MYSQL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Editor                                               :Netbeans8.1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7AC2E-A3BD-7B44-DFDC-FD80EF467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07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D245-8B6D-07B1-505A-7FCE36A09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2501" y="624110"/>
            <a:ext cx="9722111" cy="128089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34346C16-0073-6FDD-E071-4FC4DC5110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227" y="1527717"/>
            <a:ext cx="10229385" cy="4786284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2CAEB6-3B88-A244-E348-883E97B3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088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113FA-93E7-03B4-24DB-7F782BD68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7361" y="601250"/>
            <a:ext cx="9024302" cy="184477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br>
              <a:rPr lang="en-IN" sz="4000" b="1" dirty="0"/>
            </a:b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302CA-6467-6158-6244-FA2D665F6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761" y="1444121"/>
            <a:ext cx="9511850" cy="4288217"/>
          </a:xfrm>
        </p:spPr>
        <p:txBody>
          <a:bodyPr>
            <a:normAutofit/>
          </a:bodyPr>
          <a:lstStyle/>
          <a:p>
            <a:r>
              <a:rPr lang="en-IN" sz="2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Health Record Owner</a:t>
            </a:r>
            <a:r>
              <a:rPr lang="en-IN" sz="2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Controls access to personal data.</a:t>
            </a:r>
          </a:p>
          <a:p>
            <a:r>
              <a:rPr lang="en-US" sz="2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Delegator</a:t>
            </a:r>
            <a: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Assigns access; retains responsibility.</a:t>
            </a:r>
          </a:p>
          <a:p>
            <a:r>
              <a:rPr lang="en-IN" sz="2800" b="1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Delegatee</a:t>
            </a:r>
            <a:r>
              <a:rPr lang="en-IN" sz="2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Accesses shared health records securely.</a:t>
            </a:r>
          </a:p>
          <a:p>
            <a:r>
              <a:rPr lang="en-US" sz="2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PKG</a:t>
            </a:r>
            <a: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Issues and manages cryptographic keys.</a:t>
            </a:r>
          </a:p>
          <a:p>
            <a:r>
              <a:rPr lang="en-US" sz="2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 Server</a:t>
            </a:r>
            <a: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Stores encrypted data; supports secure search &amp; sharing.</a:t>
            </a:r>
            <a:endParaRPr lang="en-IN" sz="2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4CF534-DB8E-1C3B-1415-F0627A7C6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9</a:t>
            </a:fld>
            <a:endParaRPr lang="en-I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1E606CF-E2CF-B2AA-D499-BC984B4FA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Health Record Owner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Controls and owns encrypted health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16809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2511</TotalTime>
  <Words>481</Words>
  <Application>Microsoft Office PowerPoint</Application>
  <PresentationFormat>Widescreen</PresentationFormat>
  <Paragraphs>114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Aptos</vt:lpstr>
      <vt:lpstr>Arial</vt:lpstr>
      <vt:lpstr>Bahnschrift SemiBold</vt:lpstr>
      <vt:lpstr>Calibri</vt:lpstr>
      <vt:lpstr>Century Gothic</vt:lpstr>
      <vt:lpstr>Franklin Gothic Demi</vt:lpstr>
      <vt:lpstr>Times New Roman</vt:lpstr>
      <vt:lpstr>Wingdings 3</vt:lpstr>
      <vt:lpstr>Wisp</vt:lpstr>
      <vt:lpstr>   DEPARTMENT OF COMPUTER SCIENCE AND  ENGINEERING                                                        MINI PROJECT ON STRENGTHENING CLOUD COMPUTING SECURITY MECHANISMS FOR  SECURE                                KEYWORD  SEARCH AND DATA SHARING                </vt:lpstr>
      <vt:lpstr>AGENDA</vt:lpstr>
      <vt:lpstr>ABSTRACT</vt:lpstr>
      <vt:lpstr>INTRODUCTION</vt:lpstr>
      <vt:lpstr>EXISTING SYSTEM</vt:lpstr>
      <vt:lpstr>PROPOSED SYSTEM </vt:lpstr>
      <vt:lpstr>SYSTEM REQUIRMENTS</vt:lpstr>
      <vt:lpstr>SYSTEM ARCHITECTURE</vt:lpstr>
      <vt:lpstr>MODULES </vt:lpstr>
      <vt:lpstr>UML DIAGRAMS USE CASE DIAGRAM</vt:lpstr>
      <vt:lpstr>SEQUENCE DIAGRAM</vt:lpstr>
      <vt:lpstr>CLASS DIAGRAM</vt:lpstr>
      <vt:lpstr>ACTIVITY DIAGRAM</vt:lpstr>
      <vt:lpstr>SCREENSHOTS OF EXECUTION</vt:lpstr>
      <vt:lpstr>PowerPoint Presentation</vt:lpstr>
      <vt:lpstr>CONCLUSION</vt:lpstr>
      <vt:lpstr>            THANK YOU…!!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Strengthening Cloud Computing Security    mechanisms :For Secure Keyword Search and Data Sharing</dc:title>
  <dc:creator>soujanyasai911@gmail.com</dc:creator>
  <cp:lastModifiedBy>dayakar baddipadige</cp:lastModifiedBy>
  <cp:revision>22</cp:revision>
  <dcterms:created xsi:type="dcterms:W3CDTF">2023-09-13T17:13:50Z</dcterms:created>
  <dcterms:modified xsi:type="dcterms:W3CDTF">2025-05-06T06:43:12Z</dcterms:modified>
</cp:coreProperties>
</file>