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98" r:id="rId5"/>
    <p:sldId id="302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34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Understand the Model Hyperparameters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2986</TotalTime>
  <Words>235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Capstone –   News Article Classification     Design &amp; Approach</vt:lpstr>
      <vt:lpstr>News Article Classification – Architecture Design</vt:lpstr>
      <vt:lpstr>News Article Classification – ML Approach</vt:lpstr>
      <vt:lpstr>News Article Classification -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Sindhu, Krupa (DXC Luxoft)</cp:lastModifiedBy>
  <cp:revision>88</cp:revision>
  <dcterms:created xsi:type="dcterms:W3CDTF">2021-07-17T17:32:36Z</dcterms:created>
  <dcterms:modified xsi:type="dcterms:W3CDTF">2021-10-09T12:25:46Z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