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98" r:id="rId5"/>
    <p:sldId id="302" r:id="rId6"/>
    <p:sldId id="303" r:id="rId7"/>
    <p:sldId id="300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6E7EB-83EE-4CAE-BCA6-FDC5047BD0B0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E064130F-81C1-4F6F-A325-104A5193A292}">
      <dgm:prSet phldrT="[Text]" custT="1"/>
      <dgm:spPr>
        <a:solidFill>
          <a:schemeClr val="accent4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dirty="0"/>
            <a:t>ML Model</a:t>
          </a:r>
        </a:p>
      </dgm:t>
    </dgm:pt>
    <dgm:pt modelId="{9F4A0F27-EAF2-4993-82DF-CBD28FFC8A2D}" type="parTrans" cxnId="{3E508423-2158-4B8A-A69C-D9BE844BDF33}">
      <dgm:prSet/>
      <dgm:spPr/>
      <dgm:t>
        <a:bodyPr/>
        <a:lstStyle/>
        <a:p>
          <a:endParaRPr lang="en-US"/>
        </a:p>
      </dgm:t>
    </dgm:pt>
    <dgm:pt modelId="{72F4A6C3-13DC-4E0E-8605-E9EF3F6877CB}" type="sibTrans" cxnId="{3E508423-2158-4B8A-A69C-D9BE844BDF3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38840F58-F62C-409A-9550-DADBA7F43D7E}">
      <dgm:prSet phldrT="[Text]"/>
      <dgm:spPr>
        <a:solidFill>
          <a:schemeClr val="accent5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Train</a:t>
          </a:r>
        </a:p>
      </dgm:t>
    </dgm:pt>
    <dgm:pt modelId="{C44534FA-11E2-480F-A45E-A1842936F18F}" type="parTrans" cxnId="{FA3ECAC2-FACD-4A80-BC6D-C7FE307C7629}">
      <dgm:prSet/>
      <dgm:spPr/>
      <dgm:t>
        <a:bodyPr/>
        <a:lstStyle/>
        <a:p>
          <a:endParaRPr lang="en-US"/>
        </a:p>
      </dgm:t>
    </dgm:pt>
    <dgm:pt modelId="{83D62AD9-954E-4759-A9FC-681FFF99AD0D}" type="sibTrans" cxnId="{FA3ECAC2-FACD-4A80-BC6D-C7FE307C7629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90183AC7-D519-4F33-9F95-F259B7D047D2}">
      <dgm:prSet phldrT="[Text]"/>
      <dgm:spPr>
        <a:solidFill>
          <a:schemeClr val="accent5">
            <a:lumMod val="5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Predict</a:t>
          </a:r>
        </a:p>
      </dgm:t>
    </dgm:pt>
    <dgm:pt modelId="{F32CFEDD-5B8C-4CF5-9C72-AF2D8BB516D0}" type="parTrans" cxnId="{7C6D0338-8F3F-411C-9E8B-51766B567634}">
      <dgm:prSet/>
      <dgm:spPr/>
      <dgm:t>
        <a:bodyPr/>
        <a:lstStyle/>
        <a:p>
          <a:endParaRPr lang="en-US"/>
        </a:p>
      </dgm:t>
    </dgm:pt>
    <dgm:pt modelId="{647CBCFF-F228-409B-BFC6-140B8DB36273}" type="sibTrans" cxnId="{7C6D0338-8F3F-411C-9E8B-51766B567634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F1529E4E-DBBC-4793-8195-BF4D285B17DB}" type="pres">
      <dgm:prSet presAssocID="{74A6E7EB-83EE-4CAE-BCA6-FDC5047BD0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472511-81A9-4C42-A147-3E87505FEE24}" type="pres">
      <dgm:prSet presAssocID="{E064130F-81C1-4F6F-A325-104A5193A292}" presName="gear1" presStyleLbl="node1" presStyleIdx="0" presStyleCnt="3">
        <dgm:presLayoutVars>
          <dgm:chMax val="1"/>
          <dgm:bulletEnabled val="1"/>
        </dgm:presLayoutVars>
      </dgm:prSet>
      <dgm:spPr/>
    </dgm:pt>
    <dgm:pt modelId="{271A2B16-BF12-457A-90AD-7409F133F4EC}" type="pres">
      <dgm:prSet presAssocID="{E064130F-81C1-4F6F-A325-104A5193A292}" presName="gear1srcNode" presStyleLbl="node1" presStyleIdx="0" presStyleCnt="3"/>
      <dgm:spPr/>
    </dgm:pt>
    <dgm:pt modelId="{C1951F33-D225-4E61-8923-D56388F74A34}" type="pres">
      <dgm:prSet presAssocID="{E064130F-81C1-4F6F-A325-104A5193A292}" presName="gear1dstNode" presStyleLbl="node1" presStyleIdx="0" presStyleCnt="3"/>
      <dgm:spPr/>
    </dgm:pt>
    <dgm:pt modelId="{4FC27895-3712-4344-B054-4044D51C28B1}" type="pres">
      <dgm:prSet presAssocID="{38840F58-F62C-409A-9550-DADBA7F43D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9BFADB13-105A-4E92-9DE8-210013CB11C0}" type="pres">
      <dgm:prSet presAssocID="{38840F58-F62C-409A-9550-DADBA7F43D7E}" presName="gear2srcNode" presStyleLbl="node1" presStyleIdx="1" presStyleCnt="3"/>
      <dgm:spPr/>
    </dgm:pt>
    <dgm:pt modelId="{07DD1B77-ACFB-4047-AC03-1F5BEF2CB0EC}" type="pres">
      <dgm:prSet presAssocID="{38840F58-F62C-409A-9550-DADBA7F43D7E}" presName="gear2dstNode" presStyleLbl="node1" presStyleIdx="1" presStyleCnt="3"/>
      <dgm:spPr/>
    </dgm:pt>
    <dgm:pt modelId="{7BAC63A8-C773-40F4-894C-B870C2678750}" type="pres">
      <dgm:prSet presAssocID="{90183AC7-D519-4F33-9F95-F259B7D047D2}" presName="gear3" presStyleLbl="node1" presStyleIdx="2" presStyleCnt="3"/>
      <dgm:spPr/>
    </dgm:pt>
    <dgm:pt modelId="{3AA8B54C-BEEA-49C1-94A8-52BDE87846F4}" type="pres">
      <dgm:prSet presAssocID="{90183AC7-D519-4F33-9F95-F259B7D047D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2AAC21C-220A-4A9C-A5E1-D4C0DD66C052}" type="pres">
      <dgm:prSet presAssocID="{90183AC7-D519-4F33-9F95-F259B7D047D2}" presName="gear3srcNode" presStyleLbl="node1" presStyleIdx="2" presStyleCnt="3"/>
      <dgm:spPr/>
    </dgm:pt>
    <dgm:pt modelId="{E2BCC147-CE14-49F8-AB8D-1B3978EC36AF}" type="pres">
      <dgm:prSet presAssocID="{90183AC7-D519-4F33-9F95-F259B7D047D2}" presName="gear3dstNode" presStyleLbl="node1" presStyleIdx="2" presStyleCnt="3"/>
      <dgm:spPr/>
    </dgm:pt>
    <dgm:pt modelId="{B82C80CA-CD98-4E47-8AB9-837C1EC6B258}" type="pres">
      <dgm:prSet presAssocID="{72F4A6C3-13DC-4E0E-8605-E9EF3F6877CB}" presName="connector1" presStyleLbl="sibTrans2D1" presStyleIdx="0" presStyleCnt="3"/>
      <dgm:spPr/>
    </dgm:pt>
    <dgm:pt modelId="{0CC9406D-2102-4785-84A2-B13262D3897F}" type="pres">
      <dgm:prSet presAssocID="{83D62AD9-954E-4759-A9FC-681FFF99AD0D}" presName="connector2" presStyleLbl="sibTrans2D1" presStyleIdx="1" presStyleCnt="3"/>
      <dgm:spPr/>
    </dgm:pt>
    <dgm:pt modelId="{9E2CBB8D-D066-4B1A-AE78-1C16CE6EEEA1}" type="pres">
      <dgm:prSet presAssocID="{647CBCFF-F228-409B-BFC6-140B8DB36273}" presName="connector3" presStyleLbl="sibTrans2D1" presStyleIdx="2" presStyleCnt="3"/>
      <dgm:spPr/>
    </dgm:pt>
  </dgm:ptLst>
  <dgm:cxnLst>
    <dgm:cxn modelId="{CC5A1A05-6B08-4B52-8CA3-7EDBB274FA43}" type="presOf" srcId="{E064130F-81C1-4F6F-A325-104A5193A292}" destId="{FA472511-81A9-4C42-A147-3E87505FEE24}" srcOrd="0" destOrd="0" presId="urn:microsoft.com/office/officeart/2005/8/layout/gear1"/>
    <dgm:cxn modelId="{77CFF205-8DEF-4413-8F53-E82D2FBA49FC}" type="presOf" srcId="{38840F58-F62C-409A-9550-DADBA7F43D7E}" destId="{07DD1B77-ACFB-4047-AC03-1F5BEF2CB0EC}" srcOrd="2" destOrd="0" presId="urn:microsoft.com/office/officeart/2005/8/layout/gear1"/>
    <dgm:cxn modelId="{3E508423-2158-4B8A-A69C-D9BE844BDF33}" srcId="{74A6E7EB-83EE-4CAE-BCA6-FDC5047BD0B0}" destId="{E064130F-81C1-4F6F-A325-104A5193A292}" srcOrd="0" destOrd="0" parTransId="{9F4A0F27-EAF2-4993-82DF-CBD28FFC8A2D}" sibTransId="{72F4A6C3-13DC-4E0E-8605-E9EF3F6877CB}"/>
    <dgm:cxn modelId="{064AE525-97F0-46C1-BDDF-0765AE74889C}" type="presOf" srcId="{72F4A6C3-13DC-4E0E-8605-E9EF3F6877CB}" destId="{B82C80CA-CD98-4E47-8AB9-837C1EC6B258}" srcOrd="0" destOrd="0" presId="urn:microsoft.com/office/officeart/2005/8/layout/gear1"/>
    <dgm:cxn modelId="{0DB2EA26-77C8-4054-BD89-4F113ADE4B27}" type="presOf" srcId="{74A6E7EB-83EE-4CAE-BCA6-FDC5047BD0B0}" destId="{F1529E4E-DBBC-4793-8195-BF4D285B17DB}" srcOrd="0" destOrd="0" presId="urn:microsoft.com/office/officeart/2005/8/layout/gear1"/>
    <dgm:cxn modelId="{7C6D0338-8F3F-411C-9E8B-51766B567634}" srcId="{74A6E7EB-83EE-4CAE-BCA6-FDC5047BD0B0}" destId="{90183AC7-D519-4F33-9F95-F259B7D047D2}" srcOrd="2" destOrd="0" parTransId="{F32CFEDD-5B8C-4CF5-9C72-AF2D8BB516D0}" sibTransId="{647CBCFF-F228-409B-BFC6-140B8DB36273}"/>
    <dgm:cxn modelId="{6F44D13C-4A4F-4DF7-9CA3-CB5E31C0D780}" type="presOf" srcId="{38840F58-F62C-409A-9550-DADBA7F43D7E}" destId="{4FC27895-3712-4344-B054-4044D51C28B1}" srcOrd="0" destOrd="0" presId="urn:microsoft.com/office/officeart/2005/8/layout/gear1"/>
    <dgm:cxn modelId="{85550942-3147-4474-BEEE-202015ECF0C2}" type="presOf" srcId="{90183AC7-D519-4F33-9F95-F259B7D047D2}" destId="{72AAC21C-220A-4A9C-A5E1-D4C0DD66C052}" srcOrd="2" destOrd="0" presId="urn:microsoft.com/office/officeart/2005/8/layout/gear1"/>
    <dgm:cxn modelId="{F892ED72-7404-4D6A-B037-1AF21346D1A7}" type="presOf" srcId="{E064130F-81C1-4F6F-A325-104A5193A292}" destId="{C1951F33-D225-4E61-8923-D56388F74A34}" srcOrd="2" destOrd="0" presId="urn:microsoft.com/office/officeart/2005/8/layout/gear1"/>
    <dgm:cxn modelId="{033B3878-BF4C-4ECA-8A73-FFAE56B978A4}" type="presOf" srcId="{90183AC7-D519-4F33-9F95-F259B7D047D2}" destId="{E2BCC147-CE14-49F8-AB8D-1B3978EC36AF}" srcOrd="3" destOrd="0" presId="urn:microsoft.com/office/officeart/2005/8/layout/gear1"/>
    <dgm:cxn modelId="{05E39B7E-C866-47FE-BBCA-5AB409DCD209}" type="presOf" srcId="{E064130F-81C1-4F6F-A325-104A5193A292}" destId="{271A2B16-BF12-457A-90AD-7409F133F4EC}" srcOrd="1" destOrd="0" presId="urn:microsoft.com/office/officeart/2005/8/layout/gear1"/>
    <dgm:cxn modelId="{F1CF9481-1912-4B42-AC5A-14B3944982B2}" type="presOf" srcId="{90183AC7-D519-4F33-9F95-F259B7D047D2}" destId="{3AA8B54C-BEEA-49C1-94A8-52BDE87846F4}" srcOrd="1" destOrd="0" presId="urn:microsoft.com/office/officeart/2005/8/layout/gear1"/>
    <dgm:cxn modelId="{FA3ECAC2-FACD-4A80-BC6D-C7FE307C7629}" srcId="{74A6E7EB-83EE-4CAE-BCA6-FDC5047BD0B0}" destId="{38840F58-F62C-409A-9550-DADBA7F43D7E}" srcOrd="1" destOrd="0" parTransId="{C44534FA-11E2-480F-A45E-A1842936F18F}" sibTransId="{83D62AD9-954E-4759-A9FC-681FFF99AD0D}"/>
    <dgm:cxn modelId="{2D7EF2CA-D5B5-4186-93EC-59BB7D2D653C}" type="presOf" srcId="{90183AC7-D519-4F33-9F95-F259B7D047D2}" destId="{7BAC63A8-C773-40F4-894C-B870C2678750}" srcOrd="0" destOrd="0" presId="urn:microsoft.com/office/officeart/2005/8/layout/gear1"/>
    <dgm:cxn modelId="{138395D2-98BB-4D76-A9C5-7DC22D937C15}" type="presOf" srcId="{647CBCFF-F228-409B-BFC6-140B8DB36273}" destId="{9E2CBB8D-D066-4B1A-AE78-1C16CE6EEEA1}" srcOrd="0" destOrd="0" presId="urn:microsoft.com/office/officeart/2005/8/layout/gear1"/>
    <dgm:cxn modelId="{615956E4-9664-439C-9103-38FC5D3146C5}" type="presOf" srcId="{83D62AD9-954E-4759-A9FC-681FFF99AD0D}" destId="{0CC9406D-2102-4785-84A2-B13262D3897F}" srcOrd="0" destOrd="0" presId="urn:microsoft.com/office/officeart/2005/8/layout/gear1"/>
    <dgm:cxn modelId="{A80E99F9-FEB5-4F99-B648-F5A8CB9D0697}" type="presOf" srcId="{38840F58-F62C-409A-9550-DADBA7F43D7E}" destId="{9BFADB13-105A-4E92-9DE8-210013CB11C0}" srcOrd="1" destOrd="0" presId="urn:microsoft.com/office/officeart/2005/8/layout/gear1"/>
    <dgm:cxn modelId="{4EAC2D88-72FA-433C-8DBD-89C95337263A}" type="presParOf" srcId="{F1529E4E-DBBC-4793-8195-BF4D285B17DB}" destId="{FA472511-81A9-4C42-A147-3E87505FEE24}" srcOrd="0" destOrd="0" presId="urn:microsoft.com/office/officeart/2005/8/layout/gear1"/>
    <dgm:cxn modelId="{1EFB4BC1-CC77-4971-BEA6-AD0E8B935B0C}" type="presParOf" srcId="{F1529E4E-DBBC-4793-8195-BF4D285B17DB}" destId="{271A2B16-BF12-457A-90AD-7409F133F4EC}" srcOrd="1" destOrd="0" presId="urn:microsoft.com/office/officeart/2005/8/layout/gear1"/>
    <dgm:cxn modelId="{DBD802C1-725F-4613-8F56-5F16DB196A1F}" type="presParOf" srcId="{F1529E4E-DBBC-4793-8195-BF4D285B17DB}" destId="{C1951F33-D225-4E61-8923-D56388F74A34}" srcOrd="2" destOrd="0" presId="urn:microsoft.com/office/officeart/2005/8/layout/gear1"/>
    <dgm:cxn modelId="{62FE5F05-E1D5-47BC-99AE-A2BE4C48069D}" type="presParOf" srcId="{F1529E4E-DBBC-4793-8195-BF4D285B17DB}" destId="{4FC27895-3712-4344-B054-4044D51C28B1}" srcOrd="3" destOrd="0" presId="urn:microsoft.com/office/officeart/2005/8/layout/gear1"/>
    <dgm:cxn modelId="{960C3B4C-0AF9-47DD-856C-7C822EC49F44}" type="presParOf" srcId="{F1529E4E-DBBC-4793-8195-BF4D285B17DB}" destId="{9BFADB13-105A-4E92-9DE8-210013CB11C0}" srcOrd="4" destOrd="0" presId="urn:microsoft.com/office/officeart/2005/8/layout/gear1"/>
    <dgm:cxn modelId="{B9CD592D-A9F7-49AF-85EC-A92CFF0835BD}" type="presParOf" srcId="{F1529E4E-DBBC-4793-8195-BF4D285B17DB}" destId="{07DD1B77-ACFB-4047-AC03-1F5BEF2CB0EC}" srcOrd="5" destOrd="0" presId="urn:microsoft.com/office/officeart/2005/8/layout/gear1"/>
    <dgm:cxn modelId="{A892E233-C344-4AFD-9CC3-B20433EE41CD}" type="presParOf" srcId="{F1529E4E-DBBC-4793-8195-BF4D285B17DB}" destId="{7BAC63A8-C773-40F4-894C-B870C2678750}" srcOrd="6" destOrd="0" presId="urn:microsoft.com/office/officeart/2005/8/layout/gear1"/>
    <dgm:cxn modelId="{CF809ECF-FDE0-4D01-AD4D-3CB1221D81C5}" type="presParOf" srcId="{F1529E4E-DBBC-4793-8195-BF4D285B17DB}" destId="{3AA8B54C-BEEA-49C1-94A8-52BDE87846F4}" srcOrd="7" destOrd="0" presId="urn:microsoft.com/office/officeart/2005/8/layout/gear1"/>
    <dgm:cxn modelId="{730E16D0-4A41-4F85-B76A-4762ADA9B7B1}" type="presParOf" srcId="{F1529E4E-DBBC-4793-8195-BF4D285B17DB}" destId="{72AAC21C-220A-4A9C-A5E1-D4C0DD66C052}" srcOrd="8" destOrd="0" presId="urn:microsoft.com/office/officeart/2005/8/layout/gear1"/>
    <dgm:cxn modelId="{6075B1EC-F626-429A-B531-7A538B7DCF84}" type="presParOf" srcId="{F1529E4E-DBBC-4793-8195-BF4D285B17DB}" destId="{E2BCC147-CE14-49F8-AB8D-1B3978EC36AF}" srcOrd="9" destOrd="0" presId="urn:microsoft.com/office/officeart/2005/8/layout/gear1"/>
    <dgm:cxn modelId="{AFECC81C-ED27-4B1C-A11B-4FCF8DE4B34E}" type="presParOf" srcId="{F1529E4E-DBBC-4793-8195-BF4D285B17DB}" destId="{B82C80CA-CD98-4E47-8AB9-837C1EC6B258}" srcOrd="10" destOrd="0" presId="urn:microsoft.com/office/officeart/2005/8/layout/gear1"/>
    <dgm:cxn modelId="{B418BC0E-AB40-4CBE-9E10-5801BC437D06}" type="presParOf" srcId="{F1529E4E-DBBC-4793-8195-BF4D285B17DB}" destId="{0CC9406D-2102-4785-84A2-B13262D3897F}" srcOrd="11" destOrd="0" presId="urn:microsoft.com/office/officeart/2005/8/layout/gear1"/>
    <dgm:cxn modelId="{B63CCAF7-5F74-48E1-82DC-587F727BE2FA}" type="presParOf" srcId="{F1529E4E-DBBC-4793-8195-BF4D285B17DB}" destId="{9E2CBB8D-D066-4B1A-AE78-1C16CE6EEEA1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A6E7EB-83EE-4CAE-BCA6-FDC5047BD0B0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E064130F-81C1-4F6F-A325-104A5193A292}">
      <dgm:prSet phldrT="[Text]" custT="1"/>
      <dgm:spPr>
        <a:solidFill>
          <a:schemeClr val="accent4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dirty="0"/>
            <a:t>ML Model</a:t>
          </a:r>
        </a:p>
      </dgm:t>
    </dgm:pt>
    <dgm:pt modelId="{9F4A0F27-EAF2-4993-82DF-CBD28FFC8A2D}" type="parTrans" cxnId="{3E508423-2158-4B8A-A69C-D9BE844BDF33}">
      <dgm:prSet/>
      <dgm:spPr/>
      <dgm:t>
        <a:bodyPr/>
        <a:lstStyle/>
        <a:p>
          <a:endParaRPr lang="en-US"/>
        </a:p>
      </dgm:t>
    </dgm:pt>
    <dgm:pt modelId="{72F4A6C3-13DC-4E0E-8605-E9EF3F6877CB}" type="sibTrans" cxnId="{3E508423-2158-4B8A-A69C-D9BE844BDF3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38840F58-F62C-409A-9550-DADBA7F43D7E}">
      <dgm:prSet phldrT="[Text]"/>
      <dgm:spPr>
        <a:solidFill>
          <a:schemeClr val="accent5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Train</a:t>
          </a:r>
        </a:p>
      </dgm:t>
    </dgm:pt>
    <dgm:pt modelId="{C44534FA-11E2-480F-A45E-A1842936F18F}" type="parTrans" cxnId="{FA3ECAC2-FACD-4A80-BC6D-C7FE307C7629}">
      <dgm:prSet/>
      <dgm:spPr/>
      <dgm:t>
        <a:bodyPr/>
        <a:lstStyle/>
        <a:p>
          <a:endParaRPr lang="en-US"/>
        </a:p>
      </dgm:t>
    </dgm:pt>
    <dgm:pt modelId="{83D62AD9-954E-4759-A9FC-681FFF99AD0D}" type="sibTrans" cxnId="{FA3ECAC2-FACD-4A80-BC6D-C7FE307C7629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90183AC7-D519-4F33-9F95-F259B7D047D2}">
      <dgm:prSet phldrT="[Text]"/>
      <dgm:spPr>
        <a:solidFill>
          <a:schemeClr val="accent5">
            <a:lumMod val="5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Predict</a:t>
          </a:r>
        </a:p>
      </dgm:t>
    </dgm:pt>
    <dgm:pt modelId="{F32CFEDD-5B8C-4CF5-9C72-AF2D8BB516D0}" type="parTrans" cxnId="{7C6D0338-8F3F-411C-9E8B-51766B567634}">
      <dgm:prSet/>
      <dgm:spPr/>
      <dgm:t>
        <a:bodyPr/>
        <a:lstStyle/>
        <a:p>
          <a:endParaRPr lang="en-US"/>
        </a:p>
      </dgm:t>
    </dgm:pt>
    <dgm:pt modelId="{647CBCFF-F228-409B-BFC6-140B8DB36273}" type="sibTrans" cxnId="{7C6D0338-8F3F-411C-9E8B-51766B567634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F1529E4E-DBBC-4793-8195-BF4D285B17DB}" type="pres">
      <dgm:prSet presAssocID="{74A6E7EB-83EE-4CAE-BCA6-FDC5047BD0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472511-81A9-4C42-A147-3E87505FEE24}" type="pres">
      <dgm:prSet presAssocID="{E064130F-81C1-4F6F-A325-104A5193A292}" presName="gear1" presStyleLbl="node1" presStyleIdx="0" presStyleCnt="3">
        <dgm:presLayoutVars>
          <dgm:chMax val="1"/>
          <dgm:bulletEnabled val="1"/>
        </dgm:presLayoutVars>
      </dgm:prSet>
      <dgm:spPr/>
    </dgm:pt>
    <dgm:pt modelId="{271A2B16-BF12-457A-90AD-7409F133F4EC}" type="pres">
      <dgm:prSet presAssocID="{E064130F-81C1-4F6F-A325-104A5193A292}" presName="gear1srcNode" presStyleLbl="node1" presStyleIdx="0" presStyleCnt="3"/>
      <dgm:spPr/>
    </dgm:pt>
    <dgm:pt modelId="{C1951F33-D225-4E61-8923-D56388F74A34}" type="pres">
      <dgm:prSet presAssocID="{E064130F-81C1-4F6F-A325-104A5193A292}" presName="gear1dstNode" presStyleLbl="node1" presStyleIdx="0" presStyleCnt="3"/>
      <dgm:spPr/>
    </dgm:pt>
    <dgm:pt modelId="{4FC27895-3712-4344-B054-4044D51C28B1}" type="pres">
      <dgm:prSet presAssocID="{38840F58-F62C-409A-9550-DADBA7F43D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9BFADB13-105A-4E92-9DE8-210013CB11C0}" type="pres">
      <dgm:prSet presAssocID="{38840F58-F62C-409A-9550-DADBA7F43D7E}" presName="gear2srcNode" presStyleLbl="node1" presStyleIdx="1" presStyleCnt="3"/>
      <dgm:spPr/>
    </dgm:pt>
    <dgm:pt modelId="{07DD1B77-ACFB-4047-AC03-1F5BEF2CB0EC}" type="pres">
      <dgm:prSet presAssocID="{38840F58-F62C-409A-9550-DADBA7F43D7E}" presName="gear2dstNode" presStyleLbl="node1" presStyleIdx="1" presStyleCnt="3"/>
      <dgm:spPr/>
    </dgm:pt>
    <dgm:pt modelId="{7BAC63A8-C773-40F4-894C-B870C2678750}" type="pres">
      <dgm:prSet presAssocID="{90183AC7-D519-4F33-9F95-F259B7D047D2}" presName="gear3" presStyleLbl="node1" presStyleIdx="2" presStyleCnt="3"/>
      <dgm:spPr/>
    </dgm:pt>
    <dgm:pt modelId="{3AA8B54C-BEEA-49C1-94A8-52BDE87846F4}" type="pres">
      <dgm:prSet presAssocID="{90183AC7-D519-4F33-9F95-F259B7D047D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2AAC21C-220A-4A9C-A5E1-D4C0DD66C052}" type="pres">
      <dgm:prSet presAssocID="{90183AC7-D519-4F33-9F95-F259B7D047D2}" presName="gear3srcNode" presStyleLbl="node1" presStyleIdx="2" presStyleCnt="3"/>
      <dgm:spPr/>
    </dgm:pt>
    <dgm:pt modelId="{E2BCC147-CE14-49F8-AB8D-1B3978EC36AF}" type="pres">
      <dgm:prSet presAssocID="{90183AC7-D519-4F33-9F95-F259B7D047D2}" presName="gear3dstNode" presStyleLbl="node1" presStyleIdx="2" presStyleCnt="3"/>
      <dgm:spPr/>
    </dgm:pt>
    <dgm:pt modelId="{B82C80CA-CD98-4E47-8AB9-837C1EC6B258}" type="pres">
      <dgm:prSet presAssocID="{72F4A6C3-13DC-4E0E-8605-E9EF3F6877CB}" presName="connector1" presStyleLbl="sibTrans2D1" presStyleIdx="0" presStyleCnt="3"/>
      <dgm:spPr/>
    </dgm:pt>
    <dgm:pt modelId="{0CC9406D-2102-4785-84A2-B13262D3897F}" type="pres">
      <dgm:prSet presAssocID="{83D62AD9-954E-4759-A9FC-681FFF99AD0D}" presName="connector2" presStyleLbl="sibTrans2D1" presStyleIdx="1" presStyleCnt="3"/>
      <dgm:spPr/>
    </dgm:pt>
    <dgm:pt modelId="{9E2CBB8D-D066-4B1A-AE78-1C16CE6EEEA1}" type="pres">
      <dgm:prSet presAssocID="{647CBCFF-F228-409B-BFC6-140B8DB36273}" presName="connector3" presStyleLbl="sibTrans2D1" presStyleIdx="2" presStyleCnt="3"/>
      <dgm:spPr/>
    </dgm:pt>
  </dgm:ptLst>
  <dgm:cxnLst>
    <dgm:cxn modelId="{CC5A1A05-6B08-4B52-8CA3-7EDBB274FA43}" type="presOf" srcId="{E064130F-81C1-4F6F-A325-104A5193A292}" destId="{FA472511-81A9-4C42-A147-3E87505FEE24}" srcOrd="0" destOrd="0" presId="urn:microsoft.com/office/officeart/2005/8/layout/gear1"/>
    <dgm:cxn modelId="{77CFF205-8DEF-4413-8F53-E82D2FBA49FC}" type="presOf" srcId="{38840F58-F62C-409A-9550-DADBA7F43D7E}" destId="{07DD1B77-ACFB-4047-AC03-1F5BEF2CB0EC}" srcOrd="2" destOrd="0" presId="urn:microsoft.com/office/officeart/2005/8/layout/gear1"/>
    <dgm:cxn modelId="{3E508423-2158-4B8A-A69C-D9BE844BDF33}" srcId="{74A6E7EB-83EE-4CAE-BCA6-FDC5047BD0B0}" destId="{E064130F-81C1-4F6F-A325-104A5193A292}" srcOrd="0" destOrd="0" parTransId="{9F4A0F27-EAF2-4993-82DF-CBD28FFC8A2D}" sibTransId="{72F4A6C3-13DC-4E0E-8605-E9EF3F6877CB}"/>
    <dgm:cxn modelId="{064AE525-97F0-46C1-BDDF-0765AE74889C}" type="presOf" srcId="{72F4A6C3-13DC-4E0E-8605-E9EF3F6877CB}" destId="{B82C80CA-CD98-4E47-8AB9-837C1EC6B258}" srcOrd="0" destOrd="0" presId="urn:microsoft.com/office/officeart/2005/8/layout/gear1"/>
    <dgm:cxn modelId="{0DB2EA26-77C8-4054-BD89-4F113ADE4B27}" type="presOf" srcId="{74A6E7EB-83EE-4CAE-BCA6-FDC5047BD0B0}" destId="{F1529E4E-DBBC-4793-8195-BF4D285B17DB}" srcOrd="0" destOrd="0" presId="urn:microsoft.com/office/officeart/2005/8/layout/gear1"/>
    <dgm:cxn modelId="{7C6D0338-8F3F-411C-9E8B-51766B567634}" srcId="{74A6E7EB-83EE-4CAE-BCA6-FDC5047BD0B0}" destId="{90183AC7-D519-4F33-9F95-F259B7D047D2}" srcOrd="2" destOrd="0" parTransId="{F32CFEDD-5B8C-4CF5-9C72-AF2D8BB516D0}" sibTransId="{647CBCFF-F228-409B-BFC6-140B8DB36273}"/>
    <dgm:cxn modelId="{6F44D13C-4A4F-4DF7-9CA3-CB5E31C0D780}" type="presOf" srcId="{38840F58-F62C-409A-9550-DADBA7F43D7E}" destId="{4FC27895-3712-4344-B054-4044D51C28B1}" srcOrd="0" destOrd="0" presId="urn:microsoft.com/office/officeart/2005/8/layout/gear1"/>
    <dgm:cxn modelId="{85550942-3147-4474-BEEE-202015ECF0C2}" type="presOf" srcId="{90183AC7-D519-4F33-9F95-F259B7D047D2}" destId="{72AAC21C-220A-4A9C-A5E1-D4C0DD66C052}" srcOrd="2" destOrd="0" presId="urn:microsoft.com/office/officeart/2005/8/layout/gear1"/>
    <dgm:cxn modelId="{F892ED72-7404-4D6A-B037-1AF21346D1A7}" type="presOf" srcId="{E064130F-81C1-4F6F-A325-104A5193A292}" destId="{C1951F33-D225-4E61-8923-D56388F74A34}" srcOrd="2" destOrd="0" presId="urn:microsoft.com/office/officeart/2005/8/layout/gear1"/>
    <dgm:cxn modelId="{033B3878-BF4C-4ECA-8A73-FFAE56B978A4}" type="presOf" srcId="{90183AC7-D519-4F33-9F95-F259B7D047D2}" destId="{E2BCC147-CE14-49F8-AB8D-1B3978EC36AF}" srcOrd="3" destOrd="0" presId="urn:microsoft.com/office/officeart/2005/8/layout/gear1"/>
    <dgm:cxn modelId="{05E39B7E-C866-47FE-BBCA-5AB409DCD209}" type="presOf" srcId="{E064130F-81C1-4F6F-A325-104A5193A292}" destId="{271A2B16-BF12-457A-90AD-7409F133F4EC}" srcOrd="1" destOrd="0" presId="urn:microsoft.com/office/officeart/2005/8/layout/gear1"/>
    <dgm:cxn modelId="{F1CF9481-1912-4B42-AC5A-14B3944982B2}" type="presOf" srcId="{90183AC7-D519-4F33-9F95-F259B7D047D2}" destId="{3AA8B54C-BEEA-49C1-94A8-52BDE87846F4}" srcOrd="1" destOrd="0" presId="urn:microsoft.com/office/officeart/2005/8/layout/gear1"/>
    <dgm:cxn modelId="{FA3ECAC2-FACD-4A80-BC6D-C7FE307C7629}" srcId="{74A6E7EB-83EE-4CAE-BCA6-FDC5047BD0B0}" destId="{38840F58-F62C-409A-9550-DADBA7F43D7E}" srcOrd="1" destOrd="0" parTransId="{C44534FA-11E2-480F-A45E-A1842936F18F}" sibTransId="{83D62AD9-954E-4759-A9FC-681FFF99AD0D}"/>
    <dgm:cxn modelId="{2D7EF2CA-D5B5-4186-93EC-59BB7D2D653C}" type="presOf" srcId="{90183AC7-D519-4F33-9F95-F259B7D047D2}" destId="{7BAC63A8-C773-40F4-894C-B870C2678750}" srcOrd="0" destOrd="0" presId="urn:microsoft.com/office/officeart/2005/8/layout/gear1"/>
    <dgm:cxn modelId="{138395D2-98BB-4D76-A9C5-7DC22D937C15}" type="presOf" srcId="{647CBCFF-F228-409B-BFC6-140B8DB36273}" destId="{9E2CBB8D-D066-4B1A-AE78-1C16CE6EEEA1}" srcOrd="0" destOrd="0" presId="urn:microsoft.com/office/officeart/2005/8/layout/gear1"/>
    <dgm:cxn modelId="{615956E4-9664-439C-9103-38FC5D3146C5}" type="presOf" srcId="{83D62AD9-954E-4759-A9FC-681FFF99AD0D}" destId="{0CC9406D-2102-4785-84A2-B13262D3897F}" srcOrd="0" destOrd="0" presId="urn:microsoft.com/office/officeart/2005/8/layout/gear1"/>
    <dgm:cxn modelId="{A80E99F9-FEB5-4F99-B648-F5A8CB9D0697}" type="presOf" srcId="{38840F58-F62C-409A-9550-DADBA7F43D7E}" destId="{9BFADB13-105A-4E92-9DE8-210013CB11C0}" srcOrd="1" destOrd="0" presId="urn:microsoft.com/office/officeart/2005/8/layout/gear1"/>
    <dgm:cxn modelId="{4EAC2D88-72FA-433C-8DBD-89C95337263A}" type="presParOf" srcId="{F1529E4E-DBBC-4793-8195-BF4D285B17DB}" destId="{FA472511-81A9-4C42-A147-3E87505FEE24}" srcOrd="0" destOrd="0" presId="urn:microsoft.com/office/officeart/2005/8/layout/gear1"/>
    <dgm:cxn modelId="{1EFB4BC1-CC77-4971-BEA6-AD0E8B935B0C}" type="presParOf" srcId="{F1529E4E-DBBC-4793-8195-BF4D285B17DB}" destId="{271A2B16-BF12-457A-90AD-7409F133F4EC}" srcOrd="1" destOrd="0" presId="urn:microsoft.com/office/officeart/2005/8/layout/gear1"/>
    <dgm:cxn modelId="{DBD802C1-725F-4613-8F56-5F16DB196A1F}" type="presParOf" srcId="{F1529E4E-DBBC-4793-8195-BF4D285B17DB}" destId="{C1951F33-D225-4E61-8923-D56388F74A34}" srcOrd="2" destOrd="0" presId="urn:microsoft.com/office/officeart/2005/8/layout/gear1"/>
    <dgm:cxn modelId="{62FE5F05-E1D5-47BC-99AE-A2BE4C48069D}" type="presParOf" srcId="{F1529E4E-DBBC-4793-8195-BF4D285B17DB}" destId="{4FC27895-3712-4344-B054-4044D51C28B1}" srcOrd="3" destOrd="0" presId="urn:microsoft.com/office/officeart/2005/8/layout/gear1"/>
    <dgm:cxn modelId="{960C3B4C-0AF9-47DD-856C-7C822EC49F44}" type="presParOf" srcId="{F1529E4E-DBBC-4793-8195-BF4D285B17DB}" destId="{9BFADB13-105A-4E92-9DE8-210013CB11C0}" srcOrd="4" destOrd="0" presId="urn:microsoft.com/office/officeart/2005/8/layout/gear1"/>
    <dgm:cxn modelId="{B9CD592D-A9F7-49AF-85EC-A92CFF0835BD}" type="presParOf" srcId="{F1529E4E-DBBC-4793-8195-BF4D285B17DB}" destId="{07DD1B77-ACFB-4047-AC03-1F5BEF2CB0EC}" srcOrd="5" destOrd="0" presId="urn:microsoft.com/office/officeart/2005/8/layout/gear1"/>
    <dgm:cxn modelId="{A892E233-C344-4AFD-9CC3-B20433EE41CD}" type="presParOf" srcId="{F1529E4E-DBBC-4793-8195-BF4D285B17DB}" destId="{7BAC63A8-C773-40F4-894C-B870C2678750}" srcOrd="6" destOrd="0" presId="urn:microsoft.com/office/officeart/2005/8/layout/gear1"/>
    <dgm:cxn modelId="{CF809ECF-FDE0-4D01-AD4D-3CB1221D81C5}" type="presParOf" srcId="{F1529E4E-DBBC-4793-8195-BF4D285B17DB}" destId="{3AA8B54C-BEEA-49C1-94A8-52BDE87846F4}" srcOrd="7" destOrd="0" presId="urn:microsoft.com/office/officeart/2005/8/layout/gear1"/>
    <dgm:cxn modelId="{730E16D0-4A41-4F85-B76A-4762ADA9B7B1}" type="presParOf" srcId="{F1529E4E-DBBC-4793-8195-BF4D285B17DB}" destId="{72AAC21C-220A-4A9C-A5E1-D4C0DD66C052}" srcOrd="8" destOrd="0" presId="urn:microsoft.com/office/officeart/2005/8/layout/gear1"/>
    <dgm:cxn modelId="{6075B1EC-F626-429A-B531-7A538B7DCF84}" type="presParOf" srcId="{F1529E4E-DBBC-4793-8195-BF4D285B17DB}" destId="{E2BCC147-CE14-49F8-AB8D-1B3978EC36AF}" srcOrd="9" destOrd="0" presId="urn:microsoft.com/office/officeart/2005/8/layout/gear1"/>
    <dgm:cxn modelId="{AFECC81C-ED27-4B1C-A11B-4FCF8DE4B34E}" type="presParOf" srcId="{F1529E4E-DBBC-4793-8195-BF4D285B17DB}" destId="{B82C80CA-CD98-4E47-8AB9-837C1EC6B258}" srcOrd="10" destOrd="0" presId="urn:microsoft.com/office/officeart/2005/8/layout/gear1"/>
    <dgm:cxn modelId="{B418BC0E-AB40-4CBE-9E10-5801BC437D06}" type="presParOf" srcId="{F1529E4E-DBBC-4793-8195-BF4D285B17DB}" destId="{0CC9406D-2102-4785-84A2-B13262D3897F}" srcOrd="11" destOrd="0" presId="urn:microsoft.com/office/officeart/2005/8/layout/gear1"/>
    <dgm:cxn modelId="{B63CCAF7-5F74-48E1-82DC-587F727BE2FA}" type="presParOf" srcId="{F1529E4E-DBBC-4793-8195-BF4D285B17DB}" destId="{9E2CBB8D-D066-4B1A-AE78-1C16CE6EEEA1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25C858-30EA-4ED4-9144-B43F4BAB8952}" type="doc">
      <dgm:prSet loTypeId="urn:microsoft.com/office/officeart/2011/layout/Circle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3FFE67-C1C6-4750-80D7-4977A78152E4}">
      <dgm:prSet phldrT="[Text]"/>
      <dgm:spPr/>
      <dgm:t>
        <a:bodyPr/>
        <a:lstStyle/>
        <a:p>
          <a:r>
            <a:rPr lang="en-US" dirty="0"/>
            <a:t>Milestone 1</a:t>
          </a:r>
        </a:p>
      </dgm:t>
    </dgm:pt>
    <dgm:pt modelId="{9A3A5E0E-3B9C-4A0C-A85B-D5F1D8E22E57}" type="parTrans" cxnId="{2C77B23F-7206-44AD-BBCD-998AFDA23FA4}">
      <dgm:prSet/>
      <dgm:spPr/>
      <dgm:t>
        <a:bodyPr/>
        <a:lstStyle/>
        <a:p>
          <a:endParaRPr lang="en-US"/>
        </a:p>
      </dgm:t>
    </dgm:pt>
    <dgm:pt modelId="{B64D48CB-D023-483E-A30F-52893AA4A5D8}" type="sibTrans" cxnId="{2C77B23F-7206-44AD-BBCD-998AFDA23FA4}">
      <dgm:prSet/>
      <dgm:spPr/>
      <dgm:t>
        <a:bodyPr/>
        <a:lstStyle/>
        <a:p>
          <a:endParaRPr lang="en-US"/>
        </a:p>
      </dgm:t>
    </dgm:pt>
    <dgm:pt modelId="{6DFB1FA5-3411-4B50-8C82-92AABDD57301}">
      <dgm:prSet phldrT="[Text]" custT="1"/>
      <dgm:spPr/>
      <dgm:t>
        <a:bodyPr/>
        <a:lstStyle/>
        <a:p>
          <a:r>
            <a:rPr lang="en-US" sz="1200" b="1" dirty="0"/>
            <a:t>Python Set up</a:t>
          </a:r>
        </a:p>
      </dgm:t>
    </dgm:pt>
    <dgm:pt modelId="{DED09F52-DF5E-4CD9-99EF-CE1BDE999C78}" type="parTrans" cxnId="{25E999DC-1FE6-4739-A3E8-2265A606CBBE}">
      <dgm:prSet/>
      <dgm:spPr/>
      <dgm:t>
        <a:bodyPr/>
        <a:lstStyle/>
        <a:p>
          <a:endParaRPr lang="en-US"/>
        </a:p>
      </dgm:t>
    </dgm:pt>
    <dgm:pt modelId="{49829FB2-14DC-4D37-A1DA-42F959C6E4C1}" type="sibTrans" cxnId="{25E999DC-1FE6-4739-A3E8-2265A606CBBE}">
      <dgm:prSet/>
      <dgm:spPr/>
      <dgm:t>
        <a:bodyPr/>
        <a:lstStyle/>
        <a:p>
          <a:endParaRPr lang="en-US"/>
        </a:p>
      </dgm:t>
    </dgm:pt>
    <dgm:pt modelId="{B0F1D1E7-86F6-45BB-A909-08D1DEE27716}">
      <dgm:prSet phldrT="[Text]"/>
      <dgm:spPr/>
      <dgm:t>
        <a:bodyPr/>
        <a:lstStyle/>
        <a:p>
          <a:r>
            <a:rPr lang="en-US" dirty="0"/>
            <a:t>Milestone 2</a:t>
          </a:r>
        </a:p>
      </dgm:t>
    </dgm:pt>
    <dgm:pt modelId="{699A94EB-713C-49FC-9019-5C093E8F3E8A}" type="parTrans" cxnId="{53B9C249-0A78-4F05-B5E9-CAE089A1FAE0}">
      <dgm:prSet/>
      <dgm:spPr/>
      <dgm:t>
        <a:bodyPr/>
        <a:lstStyle/>
        <a:p>
          <a:endParaRPr lang="en-US"/>
        </a:p>
      </dgm:t>
    </dgm:pt>
    <dgm:pt modelId="{0E58A04E-9AAA-4628-9E2F-4701866AF451}" type="sibTrans" cxnId="{53B9C249-0A78-4F05-B5E9-CAE089A1FAE0}">
      <dgm:prSet/>
      <dgm:spPr/>
      <dgm:t>
        <a:bodyPr/>
        <a:lstStyle/>
        <a:p>
          <a:endParaRPr lang="en-US"/>
        </a:p>
      </dgm:t>
    </dgm:pt>
    <dgm:pt modelId="{C9D60596-964C-4367-9254-4E2EE4152FE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 Ingestion through MongoDB</a:t>
          </a:r>
          <a:endParaRPr lang="en-US" sz="1200" dirty="0"/>
        </a:p>
      </dgm:t>
    </dgm:pt>
    <dgm:pt modelId="{0F49018F-854F-47CF-9480-26D9A94BC64E}" type="parTrans" cxnId="{8A86C841-E729-43B4-9FD6-0A6169D3920D}">
      <dgm:prSet/>
      <dgm:spPr/>
      <dgm:t>
        <a:bodyPr/>
        <a:lstStyle/>
        <a:p>
          <a:endParaRPr lang="en-US"/>
        </a:p>
      </dgm:t>
    </dgm:pt>
    <dgm:pt modelId="{6356DAA4-2C2E-463C-BA32-E3D37382DCBA}" type="sibTrans" cxnId="{8A86C841-E729-43B4-9FD6-0A6169D3920D}">
      <dgm:prSet/>
      <dgm:spPr/>
      <dgm:t>
        <a:bodyPr/>
        <a:lstStyle/>
        <a:p>
          <a:endParaRPr lang="en-US"/>
        </a:p>
      </dgm:t>
    </dgm:pt>
    <dgm:pt modelId="{6CEFABDF-AFBD-4E61-B87F-76BD257FE605}">
      <dgm:prSet phldrT="[Text]"/>
      <dgm:spPr/>
      <dgm:t>
        <a:bodyPr/>
        <a:lstStyle/>
        <a:p>
          <a:r>
            <a:rPr lang="en-US" dirty="0"/>
            <a:t>Milestone 3</a:t>
          </a:r>
        </a:p>
      </dgm:t>
    </dgm:pt>
    <dgm:pt modelId="{853DECEF-431D-48CC-83F5-48C1D654034C}" type="parTrans" cxnId="{D6371D8C-271A-4734-AB27-588437ADFA93}">
      <dgm:prSet/>
      <dgm:spPr/>
      <dgm:t>
        <a:bodyPr/>
        <a:lstStyle/>
        <a:p>
          <a:endParaRPr lang="en-US"/>
        </a:p>
      </dgm:t>
    </dgm:pt>
    <dgm:pt modelId="{3926FADC-836C-4A3A-857A-51C7535E8B4F}" type="sibTrans" cxnId="{D6371D8C-271A-4734-AB27-588437ADFA93}">
      <dgm:prSet/>
      <dgm:spPr/>
      <dgm:t>
        <a:bodyPr/>
        <a:lstStyle/>
        <a:p>
          <a:endParaRPr lang="en-US"/>
        </a:p>
      </dgm:t>
    </dgm:pt>
    <dgm:pt modelId="{9BBFD64D-9BEA-4D3F-81DD-28EACE400FF6}">
      <dgm:prSet phldrT="[Text]" custT="1"/>
      <dgm:spPr/>
      <dgm:t>
        <a:bodyPr/>
        <a:lstStyle/>
        <a:p>
          <a:r>
            <a:rPr lang="en-US" sz="1200" b="1" dirty="0"/>
            <a:t>Data Segregation</a:t>
          </a:r>
        </a:p>
      </dgm:t>
    </dgm:pt>
    <dgm:pt modelId="{B8C93F99-4CB3-49DE-8AD4-142A1BCC2586}" type="parTrans" cxnId="{1AB9555D-41BB-4348-93D3-2FBE3655DBBC}">
      <dgm:prSet/>
      <dgm:spPr/>
      <dgm:t>
        <a:bodyPr/>
        <a:lstStyle/>
        <a:p>
          <a:endParaRPr lang="en-US"/>
        </a:p>
      </dgm:t>
    </dgm:pt>
    <dgm:pt modelId="{DA30F9FF-DF57-4695-BB86-600C73D6C6F9}" type="sibTrans" cxnId="{1AB9555D-41BB-4348-93D3-2FBE3655DBBC}">
      <dgm:prSet/>
      <dgm:spPr/>
      <dgm:t>
        <a:bodyPr/>
        <a:lstStyle/>
        <a:p>
          <a:endParaRPr lang="en-US"/>
        </a:p>
      </dgm:t>
    </dgm:pt>
    <dgm:pt modelId="{3E6FD599-93DC-40FA-A35B-6483267D7269}">
      <dgm:prSet phldrT="[Text]"/>
      <dgm:spPr/>
      <dgm:t>
        <a:bodyPr/>
        <a:lstStyle/>
        <a:p>
          <a:r>
            <a:rPr lang="en-US" dirty="0" err="1"/>
            <a:t>Mileston</a:t>
          </a:r>
          <a:r>
            <a:rPr lang="en-US" dirty="0"/>
            <a:t> 4</a:t>
          </a:r>
        </a:p>
      </dgm:t>
    </dgm:pt>
    <dgm:pt modelId="{483E795D-241D-4770-9B1A-F57BB937E973}" type="parTrans" cxnId="{EA16EECC-08D1-45EB-9AF3-BFACB52D8AE4}">
      <dgm:prSet/>
      <dgm:spPr/>
      <dgm:t>
        <a:bodyPr/>
        <a:lstStyle/>
        <a:p>
          <a:endParaRPr lang="en-US"/>
        </a:p>
      </dgm:t>
    </dgm:pt>
    <dgm:pt modelId="{7B187DA0-0354-4661-B1B1-3891EA51DDF2}" type="sibTrans" cxnId="{EA16EECC-08D1-45EB-9AF3-BFACB52D8AE4}">
      <dgm:prSet/>
      <dgm:spPr/>
      <dgm:t>
        <a:bodyPr/>
        <a:lstStyle/>
        <a:p>
          <a:endParaRPr lang="en-US"/>
        </a:p>
      </dgm:t>
    </dgm:pt>
    <dgm:pt modelId="{2E6C53A3-6AF8-40F9-A068-F32A36FC7E8E}">
      <dgm:prSet phldrT="[Text]" custT="1"/>
      <dgm:spPr/>
      <dgm:t>
        <a:bodyPr/>
        <a:lstStyle/>
        <a:p>
          <a:r>
            <a:rPr lang="en-US" sz="1200" b="1" dirty="0"/>
            <a:t>Model Prediction via flask API</a:t>
          </a:r>
        </a:p>
      </dgm:t>
    </dgm:pt>
    <dgm:pt modelId="{10679979-509E-4BB8-9239-31A2CB28334B}" type="parTrans" cxnId="{4E74278F-D8D3-4FEC-9B98-5CD86A55598C}">
      <dgm:prSet/>
      <dgm:spPr/>
      <dgm:t>
        <a:bodyPr/>
        <a:lstStyle/>
        <a:p>
          <a:endParaRPr lang="en-US"/>
        </a:p>
      </dgm:t>
    </dgm:pt>
    <dgm:pt modelId="{79B48975-1CD1-4C95-B195-2D99735F762D}" type="sibTrans" cxnId="{4E74278F-D8D3-4FEC-9B98-5CD86A55598C}">
      <dgm:prSet/>
      <dgm:spPr/>
      <dgm:t>
        <a:bodyPr/>
        <a:lstStyle/>
        <a:p>
          <a:endParaRPr lang="en-US"/>
        </a:p>
      </dgm:t>
    </dgm:pt>
    <dgm:pt modelId="{8BF2CDCE-3D1D-4264-AD89-F9CB16A79473}">
      <dgm:prSet custT="1"/>
      <dgm:spPr/>
      <dgm:t>
        <a:bodyPr/>
        <a:lstStyle/>
        <a:p>
          <a:r>
            <a:rPr lang="en-US" sz="1200" b="1" dirty="0"/>
            <a:t>Kafka Setup </a:t>
          </a:r>
        </a:p>
      </dgm:t>
    </dgm:pt>
    <dgm:pt modelId="{678F265A-D911-457F-A705-0A6523303495}" type="parTrans" cxnId="{4FB40D58-DDD7-4E33-AEC6-AA3D3DE1B50F}">
      <dgm:prSet/>
      <dgm:spPr/>
      <dgm:t>
        <a:bodyPr/>
        <a:lstStyle/>
        <a:p>
          <a:endParaRPr lang="en-US"/>
        </a:p>
      </dgm:t>
    </dgm:pt>
    <dgm:pt modelId="{FB5F5679-5B7B-447B-81B1-C8621EEB4AC4}" type="sibTrans" cxnId="{4FB40D58-DDD7-4E33-AEC6-AA3D3DE1B50F}">
      <dgm:prSet/>
      <dgm:spPr/>
      <dgm:t>
        <a:bodyPr/>
        <a:lstStyle/>
        <a:p>
          <a:endParaRPr lang="en-US"/>
        </a:p>
      </dgm:t>
    </dgm:pt>
    <dgm:pt modelId="{29F9D499-4E16-4BEE-9C19-C2859B60C68E}">
      <dgm:prSet custT="1"/>
      <dgm:spPr/>
      <dgm:t>
        <a:bodyPr/>
        <a:lstStyle/>
        <a:p>
          <a:r>
            <a:rPr lang="en-US" sz="1200" b="1" dirty="0"/>
            <a:t>MongoDB Setup </a:t>
          </a:r>
        </a:p>
      </dgm:t>
    </dgm:pt>
    <dgm:pt modelId="{77E9637C-2B0A-409C-9B97-F61AD2FDA5AF}" type="parTrans" cxnId="{995A860E-9B5E-4478-AB4E-48D842108087}">
      <dgm:prSet/>
      <dgm:spPr/>
      <dgm:t>
        <a:bodyPr/>
        <a:lstStyle/>
        <a:p>
          <a:endParaRPr lang="en-US"/>
        </a:p>
      </dgm:t>
    </dgm:pt>
    <dgm:pt modelId="{13FA40E8-F63C-4BC3-85A2-F16B8BA5ED10}" type="sibTrans" cxnId="{995A860E-9B5E-4478-AB4E-48D842108087}">
      <dgm:prSet/>
      <dgm:spPr/>
      <dgm:t>
        <a:bodyPr/>
        <a:lstStyle/>
        <a:p>
          <a:endParaRPr lang="en-US"/>
        </a:p>
      </dgm:t>
    </dgm:pt>
    <dgm:pt modelId="{A287C768-9E7D-468F-8359-BF304C704C62}">
      <dgm:prSet custT="1"/>
      <dgm:spPr/>
      <dgm:t>
        <a:bodyPr/>
        <a:lstStyle/>
        <a:p>
          <a:r>
            <a:rPr lang="en-US" sz="1200" b="1" dirty="0" err="1"/>
            <a:t>VSCode</a:t>
          </a:r>
          <a:r>
            <a:rPr lang="en-US" sz="1200" b="1" dirty="0"/>
            <a:t> Setup</a:t>
          </a:r>
        </a:p>
      </dgm:t>
    </dgm:pt>
    <dgm:pt modelId="{F4811E3E-2D91-4F1B-B019-ABB326B88B11}" type="sibTrans" cxnId="{FD7824A9-0D3F-49D7-8A65-301781A2B18C}">
      <dgm:prSet/>
      <dgm:spPr/>
      <dgm:t>
        <a:bodyPr/>
        <a:lstStyle/>
        <a:p>
          <a:endParaRPr lang="en-US"/>
        </a:p>
      </dgm:t>
    </dgm:pt>
    <dgm:pt modelId="{EAE726D8-5FF7-4F56-A56E-52FB12262001}" type="parTrans" cxnId="{FD7824A9-0D3F-49D7-8A65-301781A2B18C}">
      <dgm:prSet/>
      <dgm:spPr/>
      <dgm:t>
        <a:bodyPr/>
        <a:lstStyle/>
        <a:p>
          <a:endParaRPr lang="en-US"/>
        </a:p>
      </dgm:t>
    </dgm:pt>
    <dgm:pt modelId="{DB969E12-640A-454B-B627-78C1CE282B9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Dataset representation through </a:t>
          </a:r>
          <a:r>
            <a:rPr lang="en-US" sz="1200" b="1" dirty="0" err="1"/>
            <a:t>PySpark</a:t>
          </a:r>
          <a:endParaRPr lang="en-US" sz="1200" dirty="0"/>
        </a:p>
      </dgm:t>
    </dgm:pt>
    <dgm:pt modelId="{62605E91-A2F5-4338-82D3-3AC935CE4CD4}" type="parTrans" cxnId="{15484128-4930-494E-AC18-441D0EDF9BA4}">
      <dgm:prSet/>
      <dgm:spPr/>
      <dgm:t>
        <a:bodyPr/>
        <a:lstStyle/>
        <a:p>
          <a:endParaRPr lang="en-US"/>
        </a:p>
      </dgm:t>
    </dgm:pt>
    <dgm:pt modelId="{125D2CC2-7844-4876-8FD8-01E37713E488}" type="sibTrans" cxnId="{15484128-4930-494E-AC18-441D0EDF9BA4}">
      <dgm:prSet/>
      <dgm:spPr/>
      <dgm:t>
        <a:bodyPr/>
        <a:lstStyle/>
        <a:p>
          <a:endParaRPr lang="en-US"/>
        </a:p>
      </dgm:t>
    </dgm:pt>
    <dgm:pt modelId="{F61DED96-BF58-45CF-A82C-96F6E02D38F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Set up Model Training</a:t>
          </a:r>
        </a:p>
      </dgm:t>
    </dgm:pt>
    <dgm:pt modelId="{FAB4A963-A746-433C-B9EF-570829AE0B89}" type="parTrans" cxnId="{B50EA9EA-EBC5-47EB-91F8-194336E58EED}">
      <dgm:prSet/>
      <dgm:spPr/>
      <dgm:t>
        <a:bodyPr/>
        <a:lstStyle/>
        <a:p>
          <a:endParaRPr lang="en-US"/>
        </a:p>
      </dgm:t>
    </dgm:pt>
    <dgm:pt modelId="{6A6C94CC-D4A0-4353-BB3A-0177AB4D9FFC}" type="sibTrans" cxnId="{B50EA9EA-EBC5-47EB-91F8-194336E58EED}">
      <dgm:prSet/>
      <dgm:spPr/>
      <dgm:t>
        <a:bodyPr/>
        <a:lstStyle/>
        <a:p>
          <a:endParaRPr lang="en-US"/>
        </a:p>
      </dgm:t>
    </dgm:pt>
    <dgm:pt modelId="{143987C6-2D7F-4B0A-8FD9-DE6302BE9C9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200" dirty="0"/>
        </a:p>
      </dgm:t>
    </dgm:pt>
    <dgm:pt modelId="{5BFF9802-1601-44F7-9D33-2E2837EC9342}" type="parTrans" cxnId="{59206314-847A-4C1E-9555-FA83D909052D}">
      <dgm:prSet/>
      <dgm:spPr/>
      <dgm:t>
        <a:bodyPr/>
        <a:lstStyle/>
        <a:p>
          <a:endParaRPr lang="en-US"/>
        </a:p>
      </dgm:t>
    </dgm:pt>
    <dgm:pt modelId="{C5434C6C-5166-43C0-AD94-8F30D4D07669}" type="sibTrans" cxnId="{59206314-847A-4C1E-9555-FA83D909052D}">
      <dgm:prSet/>
      <dgm:spPr/>
      <dgm:t>
        <a:bodyPr/>
        <a:lstStyle/>
        <a:p>
          <a:endParaRPr lang="en-US"/>
        </a:p>
      </dgm:t>
    </dgm:pt>
    <dgm:pt modelId="{B3233F34-706F-4A65-BEB1-4CD8D0E2926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 Cleansing</a:t>
          </a:r>
        </a:p>
      </dgm:t>
    </dgm:pt>
    <dgm:pt modelId="{D7AA0A7E-4238-49FB-950B-62D560437A7D}" type="parTrans" cxnId="{3D728D1F-44E5-4A16-A1B7-0E5AB4D40258}">
      <dgm:prSet/>
      <dgm:spPr/>
      <dgm:t>
        <a:bodyPr/>
        <a:lstStyle/>
        <a:p>
          <a:endParaRPr lang="en-US"/>
        </a:p>
      </dgm:t>
    </dgm:pt>
    <dgm:pt modelId="{6AF39DCC-66D8-4B2A-8DF8-DD151867F3BD}" type="sibTrans" cxnId="{3D728D1F-44E5-4A16-A1B7-0E5AB4D40258}">
      <dgm:prSet/>
      <dgm:spPr/>
      <dgm:t>
        <a:bodyPr/>
        <a:lstStyle/>
        <a:p>
          <a:endParaRPr lang="en-US"/>
        </a:p>
      </dgm:t>
    </dgm:pt>
    <dgm:pt modelId="{555D5A1E-B71A-4429-8CD4-A37CD5DB161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 Data Transformation</a:t>
          </a:r>
        </a:p>
      </dgm:t>
    </dgm:pt>
    <dgm:pt modelId="{D2C55A89-A676-4F1D-A878-12DBC7BABABD}" type="parTrans" cxnId="{3476953A-87C1-4960-9D33-C65AF976234F}">
      <dgm:prSet/>
      <dgm:spPr/>
      <dgm:t>
        <a:bodyPr/>
        <a:lstStyle/>
        <a:p>
          <a:endParaRPr lang="en-US"/>
        </a:p>
      </dgm:t>
    </dgm:pt>
    <dgm:pt modelId="{F5608BB3-FF7C-47AD-9C37-E3BEAAB573FD}" type="sibTrans" cxnId="{3476953A-87C1-4960-9D33-C65AF976234F}">
      <dgm:prSet/>
      <dgm:spPr/>
      <dgm:t>
        <a:bodyPr/>
        <a:lstStyle/>
        <a:p>
          <a:endParaRPr lang="en-US"/>
        </a:p>
      </dgm:t>
    </dgm:pt>
    <dgm:pt modelId="{88A0DB6E-A4E5-4E93-8DDA-F8BE16C51E38}">
      <dgm:prSet phldrT="[Text]" custT="1"/>
      <dgm:spPr/>
      <dgm:t>
        <a:bodyPr/>
        <a:lstStyle/>
        <a:p>
          <a:r>
            <a:rPr lang="en-US" sz="1200" b="1" dirty="0"/>
            <a:t>Model Training &amp; Deployment</a:t>
          </a:r>
        </a:p>
      </dgm:t>
    </dgm:pt>
    <dgm:pt modelId="{6388C3B1-87C5-4611-8A71-104F5F0237C7}" type="parTrans" cxnId="{5E7A1C17-5DF4-4229-B61C-9138683CD4A5}">
      <dgm:prSet/>
      <dgm:spPr/>
      <dgm:t>
        <a:bodyPr/>
        <a:lstStyle/>
        <a:p>
          <a:endParaRPr lang="en-US"/>
        </a:p>
      </dgm:t>
    </dgm:pt>
    <dgm:pt modelId="{6BEF724A-0C3C-4973-9D8B-AEFCAB2010BB}" type="sibTrans" cxnId="{5E7A1C17-5DF4-4229-B61C-9138683CD4A5}">
      <dgm:prSet/>
      <dgm:spPr/>
      <dgm:t>
        <a:bodyPr/>
        <a:lstStyle/>
        <a:p>
          <a:endParaRPr lang="en-US"/>
        </a:p>
      </dgm:t>
    </dgm:pt>
    <dgm:pt modelId="{8F729E29-D723-4DAE-88B2-1E9E144C4930}">
      <dgm:prSet phldrT="[Text]" custT="1"/>
      <dgm:spPr/>
      <dgm:t>
        <a:bodyPr/>
        <a:lstStyle/>
        <a:p>
          <a:r>
            <a:rPr lang="en-US" sz="1200" b="1" dirty="0"/>
            <a:t>Implementation of flask API</a:t>
          </a:r>
        </a:p>
      </dgm:t>
    </dgm:pt>
    <dgm:pt modelId="{D3A0FF15-E49A-4D44-9C2F-A483B74FCD77}" type="parTrans" cxnId="{8D03738B-00AB-40A1-8BC8-DC2F844DAFFC}">
      <dgm:prSet/>
      <dgm:spPr/>
      <dgm:t>
        <a:bodyPr/>
        <a:lstStyle/>
        <a:p>
          <a:endParaRPr lang="en-US"/>
        </a:p>
      </dgm:t>
    </dgm:pt>
    <dgm:pt modelId="{A67AE469-AE8C-412C-9A90-C1F0D2D96977}" type="sibTrans" cxnId="{8D03738B-00AB-40A1-8BC8-DC2F844DAFFC}">
      <dgm:prSet/>
      <dgm:spPr/>
      <dgm:t>
        <a:bodyPr/>
        <a:lstStyle/>
        <a:p>
          <a:endParaRPr lang="en-US"/>
        </a:p>
      </dgm:t>
    </dgm:pt>
    <dgm:pt modelId="{DAC492DC-111A-40E0-97C6-DAB6C13E86FF}">
      <dgm:prSet phldrT="[Text]" custT="1"/>
      <dgm:spPr/>
      <dgm:t>
        <a:bodyPr/>
        <a:lstStyle/>
        <a:p>
          <a:r>
            <a:rPr lang="en-US" sz="1200" b="1" dirty="0"/>
            <a:t>Serialize the Train Model</a:t>
          </a:r>
        </a:p>
      </dgm:t>
    </dgm:pt>
    <dgm:pt modelId="{6DC85FA0-C19A-4878-A5CE-69E442D2D565}" type="parTrans" cxnId="{0631931F-7C2F-44F4-8022-1125B4D68CFF}">
      <dgm:prSet/>
      <dgm:spPr/>
      <dgm:t>
        <a:bodyPr/>
        <a:lstStyle/>
        <a:p>
          <a:endParaRPr lang="en-US"/>
        </a:p>
      </dgm:t>
    </dgm:pt>
    <dgm:pt modelId="{D2B790F9-EC81-4E63-9534-4230B9070BC1}" type="sibTrans" cxnId="{0631931F-7C2F-44F4-8022-1125B4D68CFF}">
      <dgm:prSet/>
      <dgm:spPr/>
      <dgm:t>
        <a:bodyPr/>
        <a:lstStyle/>
        <a:p>
          <a:endParaRPr lang="en-US"/>
        </a:p>
      </dgm:t>
    </dgm:pt>
    <dgm:pt modelId="{361D9011-499A-4A40-9417-B4F4AD524A3C}">
      <dgm:prSet phldrT="[Text]" custT="1"/>
      <dgm:spPr/>
      <dgm:t>
        <a:bodyPr/>
        <a:lstStyle/>
        <a:p>
          <a:r>
            <a:rPr lang="en-US" sz="1200" b="1" dirty="0"/>
            <a:t>Integrate with ML Flow /</a:t>
          </a:r>
          <a:r>
            <a:rPr lang="en-US" sz="1200" b="1" dirty="0" err="1"/>
            <a:t>PyFunc</a:t>
          </a:r>
          <a:r>
            <a:rPr lang="en-US" sz="1200" b="1" dirty="0"/>
            <a:t> </a:t>
          </a:r>
        </a:p>
      </dgm:t>
    </dgm:pt>
    <dgm:pt modelId="{8EB0CBAB-428F-400C-B237-E82574A1D806}" type="parTrans" cxnId="{8CB26AA0-93D8-4887-9516-20A074A61B1A}">
      <dgm:prSet/>
      <dgm:spPr/>
      <dgm:t>
        <a:bodyPr/>
        <a:lstStyle/>
        <a:p>
          <a:endParaRPr lang="en-US"/>
        </a:p>
      </dgm:t>
    </dgm:pt>
    <dgm:pt modelId="{1162CB66-91D4-45FB-BA0C-C98BC8B8FF0D}" type="sibTrans" cxnId="{8CB26AA0-93D8-4887-9516-20A074A61B1A}">
      <dgm:prSet/>
      <dgm:spPr/>
      <dgm:t>
        <a:bodyPr/>
        <a:lstStyle/>
        <a:p>
          <a:endParaRPr lang="en-US"/>
        </a:p>
      </dgm:t>
    </dgm:pt>
    <dgm:pt modelId="{5D16E125-B780-49E6-9A5F-01D1AD3D4DC1}">
      <dgm:prSet phldrT="[Text]" custT="1"/>
      <dgm:spPr/>
      <dgm:t>
        <a:bodyPr/>
        <a:lstStyle/>
        <a:p>
          <a:r>
            <a:rPr lang="en-US" sz="1200" b="1" dirty="0"/>
            <a:t>Docker Integration &amp; Implementation</a:t>
          </a:r>
        </a:p>
      </dgm:t>
    </dgm:pt>
    <dgm:pt modelId="{A01199B9-8035-4F88-8A52-1C9BBD56C91D}" type="parTrans" cxnId="{1CA5FB11-9C79-4AF1-930D-817930673E63}">
      <dgm:prSet/>
      <dgm:spPr/>
      <dgm:t>
        <a:bodyPr/>
        <a:lstStyle/>
        <a:p>
          <a:endParaRPr lang="en-US"/>
        </a:p>
      </dgm:t>
    </dgm:pt>
    <dgm:pt modelId="{84CB83C6-5356-4FDA-BB9D-D6E629884B68}" type="sibTrans" cxnId="{1CA5FB11-9C79-4AF1-930D-817930673E63}">
      <dgm:prSet/>
      <dgm:spPr/>
      <dgm:t>
        <a:bodyPr/>
        <a:lstStyle/>
        <a:p>
          <a:endParaRPr lang="en-US"/>
        </a:p>
      </dgm:t>
    </dgm:pt>
    <dgm:pt modelId="{481A0571-C43B-46A0-9454-DB88169BD263}">
      <dgm:prSet phldrT="[Text]" custT="1"/>
      <dgm:spPr/>
      <dgm:t>
        <a:bodyPr/>
        <a:lstStyle/>
        <a:p>
          <a:r>
            <a:rPr lang="en-US" sz="1200" b="1" dirty="0"/>
            <a:t>HTML Webpage to source the input and display the predictions</a:t>
          </a:r>
        </a:p>
      </dgm:t>
    </dgm:pt>
    <dgm:pt modelId="{A6C2AD48-798D-4A9D-A5E6-87F152BDC988}" type="parTrans" cxnId="{5F9B3473-D24B-4A48-8BD3-8966131531E4}">
      <dgm:prSet/>
      <dgm:spPr/>
      <dgm:t>
        <a:bodyPr/>
        <a:lstStyle/>
        <a:p>
          <a:endParaRPr lang="en-US"/>
        </a:p>
      </dgm:t>
    </dgm:pt>
    <dgm:pt modelId="{E571419F-10DF-4588-85EF-7397C62D7881}" type="sibTrans" cxnId="{5F9B3473-D24B-4A48-8BD3-8966131531E4}">
      <dgm:prSet/>
      <dgm:spPr/>
      <dgm:t>
        <a:bodyPr/>
        <a:lstStyle/>
        <a:p>
          <a:endParaRPr lang="en-US"/>
        </a:p>
      </dgm:t>
    </dgm:pt>
    <dgm:pt modelId="{CE4A6F94-1547-4BA4-91E3-388BCE787904}" type="pres">
      <dgm:prSet presAssocID="{3F25C858-30EA-4ED4-9144-B43F4BAB895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46A0140-1389-490D-9D5F-A2E94B8530F9}" type="pres">
      <dgm:prSet presAssocID="{3E6FD599-93DC-40FA-A35B-6483267D7269}" presName="Accent4" presStyleCnt="0"/>
      <dgm:spPr/>
    </dgm:pt>
    <dgm:pt modelId="{7AF1D6A1-BB46-4C76-927C-38BB80228C20}" type="pres">
      <dgm:prSet presAssocID="{3E6FD599-93DC-40FA-A35B-6483267D7269}" presName="Accent" presStyleLbl="node1" presStyleIdx="0" presStyleCnt="4"/>
      <dgm:spPr/>
    </dgm:pt>
    <dgm:pt modelId="{E6E472CF-67B8-428D-8DBA-2AED8534FD79}" type="pres">
      <dgm:prSet presAssocID="{3E6FD599-93DC-40FA-A35B-6483267D7269}" presName="ParentBackground4" presStyleCnt="0"/>
      <dgm:spPr/>
    </dgm:pt>
    <dgm:pt modelId="{56F18111-8559-4868-B62F-7E2528760051}" type="pres">
      <dgm:prSet presAssocID="{3E6FD599-93DC-40FA-A35B-6483267D7269}" presName="ParentBackground" presStyleLbl="fgAcc1" presStyleIdx="0" presStyleCnt="4"/>
      <dgm:spPr/>
    </dgm:pt>
    <dgm:pt modelId="{92ABC061-81CA-4927-85AB-B190F1F08A13}" type="pres">
      <dgm:prSet presAssocID="{3E6FD599-93DC-40FA-A35B-6483267D7269}" presName="Child4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223F813-FF06-4887-A338-0A0214EB986A}" type="pres">
      <dgm:prSet presAssocID="{3E6FD599-93DC-40FA-A35B-6483267D7269}" presName="Parent4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935C077E-4E50-40F3-9E9E-62B2CC155537}" type="pres">
      <dgm:prSet presAssocID="{6CEFABDF-AFBD-4E61-B87F-76BD257FE605}" presName="Accent3" presStyleCnt="0"/>
      <dgm:spPr/>
    </dgm:pt>
    <dgm:pt modelId="{62688712-9D04-49D1-B94D-7DC78072743D}" type="pres">
      <dgm:prSet presAssocID="{6CEFABDF-AFBD-4E61-B87F-76BD257FE605}" presName="Accent" presStyleLbl="node1" presStyleIdx="1" presStyleCnt="4"/>
      <dgm:spPr/>
    </dgm:pt>
    <dgm:pt modelId="{82CA4DB4-9EE5-4148-BE3E-70881EDCD954}" type="pres">
      <dgm:prSet presAssocID="{6CEFABDF-AFBD-4E61-B87F-76BD257FE605}" presName="ParentBackground3" presStyleCnt="0"/>
      <dgm:spPr/>
    </dgm:pt>
    <dgm:pt modelId="{ADAF56C3-890B-4B04-9304-97126A258C8E}" type="pres">
      <dgm:prSet presAssocID="{6CEFABDF-AFBD-4E61-B87F-76BD257FE605}" presName="ParentBackground" presStyleLbl="fgAcc1" presStyleIdx="1" presStyleCnt="4"/>
      <dgm:spPr/>
    </dgm:pt>
    <dgm:pt modelId="{CC57D1DE-F39E-483E-9D00-4D79FAEB2685}" type="pres">
      <dgm:prSet presAssocID="{6CEFABDF-AFBD-4E61-B87F-76BD257FE605}" presName="Child3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95EA01B-2841-407B-B429-82BB94F93A4C}" type="pres">
      <dgm:prSet presAssocID="{6CEFABDF-AFBD-4E61-B87F-76BD257FE605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9AF5683D-3CF4-4425-AC03-4519EBA65872}" type="pres">
      <dgm:prSet presAssocID="{B0F1D1E7-86F6-45BB-A909-08D1DEE27716}" presName="Accent2" presStyleCnt="0"/>
      <dgm:spPr/>
    </dgm:pt>
    <dgm:pt modelId="{C411BE43-9C9F-4CB0-A4B8-BB3E2AF27F21}" type="pres">
      <dgm:prSet presAssocID="{B0F1D1E7-86F6-45BB-A909-08D1DEE27716}" presName="Accent" presStyleLbl="node1" presStyleIdx="2" presStyleCnt="4"/>
      <dgm:spPr/>
    </dgm:pt>
    <dgm:pt modelId="{49CF7C4D-BC61-47EC-816F-52239333569F}" type="pres">
      <dgm:prSet presAssocID="{B0F1D1E7-86F6-45BB-A909-08D1DEE27716}" presName="ParentBackground2" presStyleCnt="0"/>
      <dgm:spPr/>
    </dgm:pt>
    <dgm:pt modelId="{FAAC3C49-2551-4ABA-AC09-5C878C90CB62}" type="pres">
      <dgm:prSet presAssocID="{B0F1D1E7-86F6-45BB-A909-08D1DEE27716}" presName="ParentBackground" presStyleLbl="fgAcc1" presStyleIdx="2" presStyleCnt="4"/>
      <dgm:spPr/>
    </dgm:pt>
    <dgm:pt modelId="{09A74589-780D-4A64-ADCD-47D9CD7F02F1}" type="pres">
      <dgm:prSet presAssocID="{B0F1D1E7-86F6-45BB-A909-08D1DEE27716}" presName="Child2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89EE1F5-D034-4A6A-8D3A-C8A75768D68B}" type="pres">
      <dgm:prSet presAssocID="{B0F1D1E7-86F6-45BB-A909-08D1DEE27716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C61E2AA1-BEF7-4297-871D-C5F594EA85B0}" type="pres">
      <dgm:prSet presAssocID="{333FFE67-C1C6-4750-80D7-4977A78152E4}" presName="Accent1" presStyleCnt="0"/>
      <dgm:spPr/>
    </dgm:pt>
    <dgm:pt modelId="{34397649-FC55-4BC2-8722-49DF02E43E87}" type="pres">
      <dgm:prSet presAssocID="{333FFE67-C1C6-4750-80D7-4977A78152E4}" presName="Accent" presStyleLbl="node1" presStyleIdx="3" presStyleCnt="4"/>
      <dgm:spPr/>
    </dgm:pt>
    <dgm:pt modelId="{F75C2183-3637-4BA1-89EA-687AF8E1B410}" type="pres">
      <dgm:prSet presAssocID="{333FFE67-C1C6-4750-80D7-4977A78152E4}" presName="ParentBackground1" presStyleCnt="0"/>
      <dgm:spPr/>
    </dgm:pt>
    <dgm:pt modelId="{E4A435A8-1051-47B5-8EB8-07265B3636A7}" type="pres">
      <dgm:prSet presAssocID="{333FFE67-C1C6-4750-80D7-4977A78152E4}" presName="ParentBackground" presStyleLbl="fgAcc1" presStyleIdx="3" presStyleCnt="4"/>
      <dgm:spPr/>
    </dgm:pt>
    <dgm:pt modelId="{B60EC3D9-D141-4BA3-A1AF-C746ED04730E}" type="pres">
      <dgm:prSet presAssocID="{333FFE67-C1C6-4750-80D7-4977A78152E4}" presName="Child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A71FFE4-E164-43C5-89D1-6887258CFA9A}" type="pres">
      <dgm:prSet presAssocID="{333FFE67-C1C6-4750-80D7-4977A78152E4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995A860E-9B5E-4478-AB4E-48D842108087}" srcId="{333FFE67-C1C6-4750-80D7-4977A78152E4}" destId="{29F9D499-4E16-4BEE-9C19-C2859B60C68E}" srcOrd="3" destOrd="0" parTransId="{77E9637C-2B0A-409C-9B97-F61AD2FDA5AF}" sibTransId="{13FA40E8-F63C-4BC3-85A2-F16B8BA5ED10}"/>
    <dgm:cxn modelId="{5AADB411-E679-4CFC-9957-F763EBB12EF1}" type="presOf" srcId="{555D5A1E-B71A-4429-8CD4-A37CD5DB161A}" destId="{09A74589-780D-4A64-ADCD-47D9CD7F02F1}" srcOrd="0" destOrd="3" presId="urn:microsoft.com/office/officeart/2011/layout/CircleProcess"/>
    <dgm:cxn modelId="{1CA5FB11-9C79-4AF1-930D-817930673E63}" srcId="{3E6FD599-93DC-40FA-A35B-6483267D7269}" destId="{5D16E125-B780-49E6-9A5F-01D1AD3D4DC1}" srcOrd="1" destOrd="0" parTransId="{A01199B9-8035-4F88-8A52-1C9BBD56C91D}" sibTransId="{84CB83C6-5356-4FDA-BB9D-D6E629884B68}"/>
    <dgm:cxn modelId="{59206314-847A-4C1E-9555-FA83D909052D}" srcId="{B0F1D1E7-86F6-45BB-A909-08D1DEE27716}" destId="{143987C6-2D7F-4B0A-8FD9-DE6302BE9C96}" srcOrd="5" destOrd="0" parTransId="{5BFF9802-1601-44F7-9D33-2E2837EC9342}" sibTransId="{C5434C6C-5166-43C0-AD94-8F30D4D07669}"/>
    <dgm:cxn modelId="{5E7A1C17-5DF4-4229-B61C-9138683CD4A5}" srcId="{6CEFABDF-AFBD-4E61-B87F-76BD257FE605}" destId="{88A0DB6E-A4E5-4E93-8DDA-F8BE16C51E38}" srcOrd="1" destOrd="0" parTransId="{6388C3B1-87C5-4611-8A71-104F5F0237C7}" sibTransId="{6BEF724A-0C3C-4973-9D8B-AEFCAB2010BB}"/>
    <dgm:cxn modelId="{3D728D1F-44E5-4A16-A1B7-0E5AB4D40258}" srcId="{B0F1D1E7-86F6-45BB-A909-08D1DEE27716}" destId="{B3233F34-706F-4A65-BEB1-4CD8D0E2926E}" srcOrd="2" destOrd="0" parTransId="{D7AA0A7E-4238-49FB-950B-62D560437A7D}" sibTransId="{6AF39DCC-66D8-4B2A-8DF8-DD151867F3BD}"/>
    <dgm:cxn modelId="{0631931F-7C2F-44F4-8022-1125B4D68CFF}" srcId="{6CEFABDF-AFBD-4E61-B87F-76BD257FE605}" destId="{DAC492DC-111A-40E0-97C6-DAB6C13E86FF}" srcOrd="3" destOrd="0" parTransId="{6DC85FA0-C19A-4878-A5CE-69E442D2D565}" sibTransId="{D2B790F9-EC81-4E63-9534-4230B9070BC1}"/>
    <dgm:cxn modelId="{15484128-4930-494E-AC18-441D0EDF9BA4}" srcId="{B0F1D1E7-86F6-45BB-A909-08D1DEE27716}" destId="{DB969E12-640A-454B-B627-78C1CE282B9F}" srcOrd="1" destOrd="0" parTransId="{62605E91-A2F5-4338-82D3-3AC935CE4CD4}" sibTransId="{125D2CC2-7844-4876-8FD8-01E37713E488}"/>
    <dgm:cxn modelId="{8562C72C-3196-4AF7-9FDD-64DA49E019D7}" type="presOf" srcId="{88A0DB6E-A4E5-4E93-8DDA-F8BE16C51E38}" destId="{CC57D1DE-F39E-483E-9D00-4D79FAEB2685}" srcOrd="0" destOrd="1" presId="urn:microsoft.com/office/officeart/2011/layout/CircleProcess"/>
    <dgm:cxn modelId="{02E59637-5304-46D5-A641-2A9AE3DC1034}" type="presOf" srcId="{361D9011-499A-4A40-9417-B4F4AD524A3C}" destId="{CC57D1DE-F39E-483E-9D00-4D79FAEB2685}" srcOrd="0" destOrd="4" presId="urn:microsoft.com/office/officeart/2011/layout/CircleProcess"/>
    <dgm:cxn modelId="{3476953A-87C1-4960-9D33-C65AF976234F}" srcId="{B0F1D1E7-86F6-45BB-A909-08D1DEE27716}" destId="{555D5A1E-B71A-4429-8CD4-A37CD5DB161A}" srcOrd="3" destOrd="0" parTransId="{D2C55A89-A676-4F1D-A878-12DBC7BABABD}" sibTransId="{F5608BB3-FF7C-47AD-9C37-E3BEAAB573FD}"/>
    <dgm:cxn modelId="{2C77B23F-7206-44AD-BBCD-998AFDA23FA4}" srcId="{3F25C858-30EA-4ED4-9144-B43F4BAB8952}" destId="{333FFE67-C1C6-4750-80D7-4977A78152E4}" srcOrd="0" destOrd="0" parTransId="{9A3A5E0E-3B9C-4A0C-A85B-D5F1D8E22E57}" sibTransId="{B64D48CB-D023-483E-A30F-52893AA4A5D8}"/>
    <dgm:cxn modelId="{1AB9555D-41BB-4348-93D3-2FBE3655DBBC}" srcId="{6CEFABDF-AFBD-4E61-B87F-76BD257FE605}" destId="{9BBFD64D-9BEA-4D3F-81DD-28EACE400FF6}" srcOrd="0" destOrd="0" parTransId="{B8C93F99-4CB3-49DE-8AD4-142A1BCC2586}" sibTransId="{DA30F9FF-DF57-4695-BB86-600C73D6C6F9}"/>
    <dgm:cxn modelId="{8A86C841-E729-43B4-9FD6-0A6169D3920D}" srcId="{B0F1D1E7-86F6-45BB-A909-08D1DEE27716}" destId="{C9D60596-964C-4367-9254-4E2EE4152FE8}" srcOrd="0" destOrd="0" parTransId="{0F49018F-854F-47CF-9480-26D9A94BC64E}" sibTransId="{6356DAA4-2C2E-463C-BA32-E3D37382DCBA}"/>
    <dgm:cxn modelId="{94C70345-BF7B-4D8D-B043-5DD98E78844F}" type="presOf" srcId="{8BF2CDCE-3D1D-4264-AD89-F9CB16A79473}" destId="{B60EC3D9-D141-4BA3-A1AF-C746ED04730E}" srcOrd="0" destOrd="2" presId="urn:microsoft.com/office/officeart/2011/layout/CircleProcess"/>
    <dgm:cxn modelId="{53B9C249-0A78-4F05-B5E9-CAE089A1FAE0}" srcId="{3F25C858-30EA-4ED4-9144-B43F4BAB8952}" destId="{B0F1D1E7-86F6-45BB-A909-08D1DEE27716}" srcOrd="1" destOrd="0" parTransId="{699A94EB-713C-49FC-9019-5C093E8F3E8A}" sibTransId="{0E58A04E-9AAA-4628-9E2F-4701866AF451}"/>
    <dgm:cxn modelId="{281B6B6D-6DC5-4BBC-A4BC-DECA80829BD2}" type="presOf" srcId="{2E6C53A3-6AF8-40F9-A068-F32A36FC7E8E}" destId="{92ABC061-81CA-4927-85AB-B190F1F08A13}" srcOrd="0" destOrd="0" presId="urn:microsoft.com/office/officeart/2011/layout/CircleProcess"/>
    <dgm:cxn modelId="{CB55A36F-7BDD-4C59-834F-7AF49C4ECB08}" type="presOf" srcId="{DB969E12-640A-454B-B627-78C1CE282B9F}" destId="{09A74589-780D-4A64-ADCD-47D9CD7F02F1}" srcOrd="0" destOrd="1" presId="urn:microsoft.com/office/officeart/2011/layout/CircleProcess"/>
    <dgm:cxn modelId="{5732A171-6A25-46D9-B0B7-435C6958FA98}" type="presOf" srcId="{6CEFABDF-AFBD-4E61-B87F-76BD257FE605}" destId="{ADAF56C3-890B-4B04-9304-97126A258C8E}" srcOrd="0" destOrd="0" presId="urn:microsoft.com/office/officeart/2011/layout/CircleProcess"/>
    <dgm:cxn modelId="{F12AB552-778D-4A28-BFB8-91E4096145D9}" type="presOf" srcId="{3E6FD599-93DC-40FA-A35B-6483267D7269}" destId="{56F18111-8559-4868-B62F-7E2528760051}" srcOrd="0" destOrd="0" presId="urn:microsoft.com/office/officeart/2011/layout/CircleProcess"/>
    <dgm:cxn modelId="{5F9B3473-D24B-4A48-8BD3-8966131531E4}" srcId="{3E6FD599-93DC-40FA-A35B-6483267D7269}" destId="{481A0571-C43B-46A0-9454-DB88169BD263}" srcOrd="2" destOrd="0" parTransId="{A6C2AD48-798D-4A9D-A5E6-87F152BDC988}" sibTransId="{E571419F-10DF-4588-85EF-7397C62D7881}"/>
    <dgm:cxn modelId="{1A7D6B56-383F-4F30-B20A-A16368C7670F}" type="presOf" srcId="{333FFE67-C1C6-4750-80D7-4977A78152E4}" destId="{E4A435A8-1051-47B5-8EB8-07265B3636A7}" srcOrd="0" destOrd="0" presId="urn:microsoft.com/office/officeart/2011/layout/CircleProcess"/>
    <dgm:cxn modelId="{4FB40D58-DDD7-4E33-AEC6-AA3D3DE1B50F}" srcId="{333FFE67-C1C6-4750-80D7-4977A78152E4}" destId="{8BF2CDCE-3D1D-4264-AD89-F9CB16A79473}" srcOrd="2" destOrd="0" parTransId="{678F265A-D911-457F-A705-0A6523303495}" sibTransId="{FB5F5679-5B7B-447B-81B1-C8621EEB4AC4}"/>
    <dgm:cxn modelId="{3BBCA379-44D7-46CC-998D-65F4BBFC0D72}" type="presOf" srcId="{B0F1D1E7-86F6-45BB-A909-08D1DEE27716}" destId="{589EE1F5-D034-4A6A-8D3A-C8A75768D68B}" srcOrd="1" destOrd="0" presId="urn:microsoft.com/office/officeart/2011/layout/CircleProcess"/>
    <dgm:cxn modelId="{14466F84-B068-4C07-9B13-E1389FC67FF6}" type="presOf" srcId="{B3233F34-706F-4A65-BEB1-4CD8D0E2926E}" destId="{09A74589-780D-4A64-ADCD-47D9CD7F02F1}" srcOrd="0" destOrd="2" presId="urn:microsoft.com/office/officeart/2011/layout/CircleProcess"/>
    <dgm:cxn modelId="{0646E78A-7AC8-41D6-A4F8-5D53E03EC592}" type="presOf" srcId="{3F25C858-30EA-4ED4-9144-B43F4BAB8952}" destId="{CE4A6F94-1547-4BA4-91E3-388BCE787904}" srcOrd="0" destOrd="0" presId="urn:microsoft.com/office/officeart/2011/layout/CircleProcess"/>
    <dgm:cxn modelId="{8D03738B-00AB-40A1-8BC8-DC2F844DAFFC}" srcId="{6CEFABDF-AFBD-4E61-B87F-76BD257FE605}" destId="{8F729E29-D723-4DAE-88B2-1E9E144C4930}" srcOrd="2" destOrd="0" parTransId="{D3A0FF15-E49A-4D44-9C2F-A483B74FCD77}" sibTransId="{A67AE469-AE8C-412C-9A90-C1F0D2D96977}"/>
    <dgm:cxn modelId="{A4247E8B-F3C6-4820-9379-1B749CB668F2}" type="presOf" srcId="{481A0571-C43B-46A0-9454-DB88169BD263}" destId="{92ABC061-81CA-4927-85AB-B190F1F08A13}" srcOrd="0" destOrd="2" presId="urn:microsoft.com/office/officeart/2011/layout/CircleProcess"/>
    <dgm:cxn modelId="{D6371D8C-271A-4734-AB27-588437ADFA93}" srcId="{3F25C858-30EA-4ED4-9144-B43F4BAB8952}" destId="{6CEFABDF-AFBD-4E61-B87F-76BD257FE605}" srcOrd="2" destOrd="0" parTransId="{853DECEF-431D-48CC-83F5-48C1D654034C}" sibTransId="{3926FADC-836C-4A3A-857A-51C7535E8B4F}"/>
    <dgm:cxn modelId="{74F22C8E-9B1A-43B1-A946-50B3BC184A58}" type="presOf" srcId="{6CEFABDF-AFBD-4E61-B87F-76BD257FE605}" destId="{F95EA01B-2841-407B-B429-82BB94F93A4C}" srcOrd="1" destOrd="0" presId="urn:microsoft.com/office/officeart/2011/layout/CircleProcess"/>
    <dgm:cxn modelId="{4E74278F-D8D3-4FEC-9B98-5CD86A55598C}" srcId="{3E6FD599-93DC-40FA-A35B-6483267D7269}" destId="{2E6C53A3-6AF8-40F9-A068-F32A36FC7E8E}" srcOrd="0" destOrd="0" parTransId="{10679979-509E-4BB8-9239-31A2CB28334B}" sibTransId="{79B48975-1CD1-4C95-B195-2D99735F762D}"/>
    <dgm:cxn modelId="{6130A999-654D-4009-880C-D41CD4E32895}" type="presOf" srcId="{5D16E125-B780-49E6-9A5F-01D1AD3D4DC1}" destId="{92ABC061-81CA-4927-85AB-B190F1F08A13}" srcOrd="0" destOrd="1" presId="urn:microsoft.com/office/officeart/2011/layout/CircleProcess"/>
    <dgm:cxn modelId="{92D3299C-FE53-4680-A5AF-340BEA4A6460}" type="presOf" srcId="{333FFE67-C1C6-4750-80D7-4977A78152E4}" destId="{AA71FFE4-E164-43C5-89D1-6887258CFA9A}" srcOrd="1" destOrd="0" presId="urn:microsoft.com/office/officeart/2011/layout/CircleProcess"/>
    <dgm:cxn modelId="{8CB26AA0-93D8-4887-9516-20A074A61B1A}" srcId="{6CEFABDF-AFBD-4E61-B87F-76BD257FE605}" destId="{361D9011-499A-4A40-9417-B4F4AD524A3C}" srcOrd="4" destOrd="0" parTransId="{8EB0CBAB-428F-400C-B237-E82574A1D806}" sibTransId="{1162CB66-91D4-45FB-BA0C-C98BC8B8FF0D}"/>
    <dgm:cxn modelId="{94A56BA5-3108-44FB-8EE8-E1A0A506E9E9}" type="presOf" srcId="{F61DED96-BF58-45CF-A82C-96F6E02D38F9}" destId="{09A74589-780D-4A64-ADCD-47D9CD7F02F1}" srcOrd="0" destOrd="4" presId="urn:microsoft.com/office/officeart/2011/layout/CircleProcess"/>
    <dgm:cxn modelId="{73B01CA6-6662-4D2C-A0FE-F7A13C095E0F}" type="presOf" srcId="{A287C768-9E7D-468F-8359-BF304C704C62}" destId="{B60EC3D9-D141-4BA3-A1AF-C746ED04730E}" srcOrd="0" destOrd="1" presId="urn:microsoft.com/office/officeart/2011/layout/CircleProcess"/>
    <dgm:cxn modelId="{FD7824A9-0D3F-49D7-8A65-301781A2B18C}" srcId="{333FFE67-C1C6-4750-80D7-4977A78152E4}" destId="{A287C768-9E7D-468F-8359-BF304C704C62}" srcOrd="1" destOrd="0" parTransId="{EAE726D8-5FF7-4F56-A56E-52FB12262001}" sibTransId="{F4811E3E-2D91-4F1B-B019-ABB326B88B11}"/>
    <dgm:cxn modelId="{BA207DAB-B261-4F31-81EE-861B46F47A7E}" type="presOf" srcId="{B0F1D1E7-86F6-45BB-A909-08D1DEE27716}" destId="{FAAC3C49-2551-4ABA-AC09-5C878C90CB62}" srcOrd="0" destOrd="0" presId="urn:microsoft.com/office/officeart/2011/layout/CircleProcess"/>
    <dgm:cxn modelId="{719C0ABB-7961-4B0F-971E-492F55895CAC}" type="presOf" srcId="{143987C6-2D7F-4B0A-8FD9-DE6302BE9C96}" destId="{09A74589-780D-4A64-ADCD-47D9CD7F02F1}" srcOrd="0" destOrd="5" presId="urn:microsoft.com/office/officeart/2011/layout/CircleProcess"/>
    <dgm:cxn modelId="{F557A0C1-3C84-4A64-8A2F-DF3AE8AF1904}" type="presOf" srcId="{9BBFD64D-9BEA-4D3F-81DD-28EACE400FF6}" destId="{CC57D1DE-F39E-483E-9D00-4D79FAEB2685}" srcOrd="0" destOrd="0" presId="urn:microsoft.com/office/officeart/2011/layout/CircleProcess"/>
    <dgm:cxn modelId="{EA16EECC-08D1-45EB-9AF3-BFACB52D8AE4}" srcId="{3F25C858-30EA-4ED4-9144-B43F4BAB8952}" destId="{3E6FD599-93DC-40FA-A35B-6483267D7269}" srcOrd="3" destOrd="0" parTransId="{483E795D-241D-4770-9B1A-F57BB937E973}" sibTransId="{7B187DA0-0354-4661-B1B1-3891EA51DDF2}"/>
    <dgm:cxn modelId="{293139D4-6FBB-4081-B46F-35513370558C}" type="presOf" srcId="{C9D60596-964C-4367-9254-4E2EE4152FE8}" destId="{09A74589-780D-4A64-ADCD-47D9CD7F02F1}" srcOrd="0" destOrd="0" presId="urn:microsoft.com/office/officeart/2011/layout/CircleProcess"/>
    <dgm:cxn modelId="{25E999DC-1FE6-4739-A3E8-2265A606CBBE}" srcId="{333FFE67-C1C6-4750-80D7-4977A78152E4}" destId="{6DFB1FA5-3411-4B50-8C82-92AABDD57301}" srcOrd="0" destOrd="0" parTransId="{DED09F52-DF5E-4CD9-99EF-CE1BDE999C78}" sibTransId="{49829FB2-14DC-4D37-A1DA-42F959C6E4C1}"/>
    <dgm:cxn modelId="{E1E0D7E0-16B5-4DDE-8774-FA3B6697ABA2}" type="presOf" srcId="{29F9D499-4E16-4BEE-9C19-C2859B60C68E}" destId="{B60EC3D9-D141-4BA3-A1AF-C746ED04730E}" srcOrd="0" destOrd="3" presId="urn:microsoft.com/office/officeart/2011/layout/CircleProcess"/>
    <dgm:cxn modelId="{D5FB27E1-4449-43EC-91C2-FBF02DCC372F}" type="presOf" srcId="{8F729E29-D723-4DAE-88B2-1E9E144C4930}" destId="{CC57D1DE-F39E-483E-9D00-4D79FAEB2685}" srcOrd="0" destOrd="2" presId="urn:microsoft.com/office/officeart/2011/layout/CircleProcess"/>
    <dgm:cxn modelId="{F2E7F7E2-46CA-4FE5-B45D-E2E8F866966F}" type="presOf" srcId="{3E6FD599-93DC-40FA-A35B-6483267D7269}" destId="{C223F813-FF06-4887-A338-0A0214EB986A}" srcOrd="1" destOrd="0" presId="urn:microsoft.com/office/officeart/2011/layout/CircleProcess"/>
    <dgm:cxn modelId="{D56618E3-0FBD-4740-BA9D-0068B738A992}" type="presOf" srcId="{6DFB1FA5-3411-4B50-8C82-92AABDD57301}" destId="{B60EC3D9-D141-4BA3-A1AF-C746ED04730E}" srcOrd="0" destOrd="0" presId="urn:microsoft.com/office/officeart/2011/layout/CircleProcess"/>
    <dgm:cxn modelId="{2CD5BEE9-73B9-4E33-AC03-2A09F7C75A48}" type="presOf" srcId="{DAC492DC-111A-40E0-97C6-DAB6C13E86FF}" destId="{CC57D1DE-F39E-483E-9D00-4D79FAEB2685}" srcOrd="0" destOrd="3" presId="urn:microsoft.com/office/officeart/2011/layout/CircleProcess"/>
    <dgm:cxn modelId="{B50EA9EA-EBC5-47EB-91F8-194336E58EED}" srcId="{B0F1D1E7-86F6-45BB-A909-08D1DEE27716}" destId="{F61DED96-BF58-45CF-A82C-96F6E02D38F9}" srcOrd="4" destOrd="0" parTransId="{FAB4A963-A746-433C-B9EF-570829AE0B89}" sibTransId="{6A6C94CC-D4A0-4353-BB3A-0177AB4D9FFC}"/>
    <dgm:cxn modelId="{4ECE2738-ADB0-41CF-B24A-9AE2165E46F6}" type="presParOf" srcId="{CE4A6F94-1547-4BA4-91E3-388BCE787904}" destId="{146A0140-1389-490D-9D5F-A2E94B8530F9}" srcOrd="0" destOrd="0" presId="urn:microsoft.com/office/officeart/2011/layout/CircleProcess"/>
    <dgm:cxn modelId="{9A277F62-567E-40BF-9D91-0B31891A2ECE}" type="presParOf" srcId="{146A0140-1389-490D-9D5F-A2E94B8530F9}" destId="{7AF1D6A1-BB46-4C76-927C-38BB80228C20}" srcOrd="0" destOrd="0" presId="urn:microsoft.com/office/officeart/2011/layout/CircleProcess"/>
    <dgm:cxn modelId="{C8125FA8-8F3B-4F2F-8BAF-D35D4FCE117B}" type="presParOf" srcId="{CE4A6F94-1547-4BA4-91E3-388BCE787904}" destId="{E6E472CF-67B8-428D-8DBA-2AED8534FD79}" srcOrd="1" destOrd="0" presId="urn:microsoft.com/office/officeart/2011/layout/CircleProcess"/>
    <dgm:cxn modelId="{80EED42F-F482-4AE0-974B-CC0ABEC86AF7}" type="presParOf" srcId="{E6E472CF-67B8-428D-8DBA-2AED8534FD79}" destId="{56F18111-8559-4868-B62F-7E2528760051}" srcOrd="0" destOrd="0" presId="urn:microsoft.com/office/officeart/2011/layout/CircleProcess"/>
    <dgm:cxn modelId="{327304A7-2C8C-43CD-9896-0CD9FE8D06F6}" type="presParOf" srcId="{CE4A6F94-1547-4BA4-91E3-388BCE787904}" destId="{92ABC061-81CA-4927-85AB-B190F1F08A13}" srcOrd="2" destOrd="0" presId="urn:microsoft.com/office/officeart/2011/layout/CircleProcess"/>
    <dgm:cxn modelId="{0A8723DF-D1C0-4452-AC8D-44E5AFC2179B}" type="presParOf" srcId="{CE4A6F94-1547-4BA4-91E3-388BCE787904}" destId="{C223F813-FF06-4887-A338-0A0214EB986A}" srcOrd="3" destOrd="0" presId="urn:microsoft.com/office/officeart/2011/layout/CircleProcess"/>
    <dgm:cxn modelId="{FFDF4204-A4F7-4A06-A07C-8315D37F9120}" type="presParOf" srcId="{CE4A6F94-1547-4BA4-91E3-388BCE787904}" destId="{935C077E-4E50-40F3-9E9E-62B2CC155537}" srcOrd="4" destOrd="0" presId="urn:microsoft.com/office/officeart/2011/layout/CircleProcess"/>
    <dgm:cxn modelId="{DCE2F9D5-7240-4233-AC78-FEF922BEFB2D}" type="presParOf" srcId="{935C077E-4E50-40F3-9E9E-62B2CC155537}" destId="{62688712-9D04-49D1-B94D-7DC78072743D}" srcOrd="0" destOrd="0" presId="urn:microsoft.com/office/officeart/2011/layout/CircleProcess"/>
    <dgm:cxn modelId="{EB05F397-F4F9-406E-AC5E-C491A6D7F0DC}" type="presParOf" srcId="{CE4A6F94-1547-4BA4-91E3-388BCE787904}" destId="{82CA4DB4-9EE5-4148-BE3E-70881EDCD954}" srcOrd="5" destOrd="0" presId="urn:microsoft.com/office/officeart/2011/layout/CircleProcess"/>
    <dgm:cxn modelId="{BE7A1ADA-5C5F-4109-9047-ECD0C72DC520}" type="presParOf" srcId="{82CA4DB4-9EE5-4148-BE3E-70881EDCD954}" destId="{ADAF56C3-890B-4B04-9304-97126A258C8E}" srcOrd="0" destOrd="0" presId="urn:microsoft.com/office/officeart/2011/layout/CircleProcess"/>
    <dgm:cxn modelId="{3838C1F4-36F1-4A49-9B3E-D5C00468CCDA}" type="presParOf" srcId="{CE4A6F94-1547-4BA4-91E3-388BCE787904}" destId="{CC57D1DE-F39E-483E-9D00-4D79FAEB2685}" srcOrd="6" destOrd="0" presId="urn:microsoft.com/office/officeart/2011/layout/CircleProcess"/>
    <dgm:cxn modelId="{DC4812CB-254C-41AA-BDF4-872E08DAE45D}" type="presParOf" srcId="{CE4A6F94-1547-4BA4-91E3-388BCE787904}" destId="{F95EA01B-2841-407B-B429-82BB94F93A4C}" srcOrd="7" destOrd="0" presId="urn:microsoft.com/office/officeart/2011/layout/CircleProcess"/>
    <dgm:cxn modelId="{6B3684A0-C6A0-4CE4-A465-1F694773CB3B}" type="presParOf" srcId="{CE4A6F94-1547-4BA4-91E3-388BCE787904}" destId="{9AF5683D-3CF4-4425-AC03-4519EBA65872}" srcOrd="8" destOrd="0" presId="urn:microsoft.com/office/officeart/2011/layout/CircleProcess"/>
    <dgm:cxn modelId="{E08034F0-9DDC-4293-9E28-157C26E8DCF0}" type="presParOf" srcId="{9AF5683D-3CF4-4425-AC03-4519EBA65872}" destId="{C411BE43-9C9F-4CB0-A4B8-BB3E2AF27F21}" srcOrd="0" destOrd="0" presId="urn:microsoft.com/office/officeart/2011/layout/CircleProcess"/>
    <dgm:cxn modelId="{F0DF73BA-22BE-4A17-9B09-7B9BEB9AA310}" type="presParOf" srcId="{CE4A6F94-1547-4BA4-91E3-388BCE787904}" destId="{49CF7C4D-BC61-47EC-816F-52239333569F}" srcOrd="9" destOrd="0" presId="urn:microsoft.com/office/officeart/2011/layout/CircleProcess"/>
    <dgm:cxn modelId="{A847CB77-83D8-4669-8B5C-3D76802F26A4}" type="presParOf" srcId="{49CF7C4D-BC61-47EC-816F-52239333569F}" destId="{FAAC3C49-2551-4ABA-AC09-5C878C90CB62}" srcOrd="0" destOrd="0" presId="urn:microsoft.com/office/officeart/2011/layout/CircleProcess"/>
    <dgm:cxn modelId="{9851CD52-B12F-4D45-AE9E-6AD4D8E83380}" type="presParOf" srcId="{CE4A6F94-1547-4BA4-91E3-388BCE787904}" destId="{09A74589-780D-4A64-ADCD-47D9CD7F02F1}" srcOrd="10" destOrd="0" presId="urn:microsoft.com/office/officeart/2011/layout/CircleProcess"/>
    <dgm:cxn modelId="{94145F90-6D94-49E4-8FBF-4A5462B6216A}" type="presParOf" srcId="{CE4A6F94-1547-4BA4-91E3-388BCE787904}" destId="{589EE1F5-D034-4A6A-8D3A-C8A75768D68B}" srcOrd="11" destOrd="0" presId="urn:microsoft.com/office/officeart/2011/layout/CircleProcess"/>
    <dgm:cxn modelId="{E66027E7-B73B-40CB-A09D-1B35C65B055F}" type="presParOf" srcId="{CE4A6F94-1547-4BA4-91E3-388BCE787904}" destId="{C61E2AA1-BEF7-4297-871D-C5F594EA85B0}" srcOrd="12" destOrd="0" presId="urn:microsoft.com/office/officeart/2011/layout/CircleProcess"/>
    <dgm:cxn modelId="{B5E7EE86-6FCE-4B00-AE81-49A41231A7BD}" type="presParOf" srcId="{C61E2AA1-BEF7-4297-871D-C5F594EA85B0}" destId="{34397649-FC55-4BC2-8722-49DF02E43E87}" srcOrd="0" destOrd="0" presId="urn:microsoft.com/office/officeart/2011/layout/CircleProcess"/>
    <dgm:cxn modelId="{475F966D-5881-4E60-9666-8A77BFA8BDE7}" type="presParOf" srcId="{CE4A6F94-1547-4BA4-91E3-388BCE787904}" destId="{F75C2183-3637-4BA1-89EA-687AF8E1B410}" srcOrd="13" destOrd="0" presId="urn:microsoft.com/office/officeart/2011/layout/CircleProcess"/>
    <dgm:cxn modelId="{E5F3A93F-C2AF-4574-A4FB-9DC29CAE7017}" type="presParOf" srcId="{F75C2183-3637-4BA1-89EA-687AF8E1B410}" destId="{E4A435A8-1051-47B5-8EB8-07265B3636A7}" srcOrd="0" destOrd="0" presId="urn:microsoft.com/office/officeart/2011/layout/CircleProcess"/>
    <dgm:cxn modelId="{ED131F24-1473-4A54-874A-9AD6D32B9B25}" type="presParOf" srcId="{CE4A6F94-1547-4BA4-91E3-388BCE787904}" destId="{B60EC3D9-D141-4BA3-A1AF-C746ED04730E}" srcOrd="14" destOrd="0" presId="urn:microsoft.com/office/officeart/2011/layout/CircleProcess"/>
    <dgm:cxn modelId="{80B01381-AF44-4BB5-A0F9-9E306BABE6A0}" type="presParOf" srcId="{CE4A6F94-1547-4BA4-91E3-388BCE787904}" destId="{AA71FFE4-E164-43C5-89D1-6887258CFA9A}" srcOrd="1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72511-81A9-4C42-A147-3E87505FEE24}">
      <dsp:nvSpPr>
        <dsp:cNvPr id="0" name=""/>
        <dsp:cNvSpPr/>
      </dsp:nvSpPr>
      <dsp:spPr>
        <a:xfrm>
          <a:off x="755813" y="946962"/>
          <a:ext cx="923771" cy="923771"/>
        </a:xfrm>
        <a:prstGeom prst="gear9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ML Model</a:t>
          </a:r>
        </a:p>
      </dsp:txBody>
      <dsp:txXfrm>
        <a:off x="941532" y="1163351"/>
        <a:ext cx="552333" cy="474837"/>
      </dsp:txXfrm>
    </dsp:sp>
    <dsp:sp modelId="{4FC27895-3712-4344-B054-4044D51C28B1}">
      <dsp:nvSpPr>
        <dsp:cNvPr id="0" name=""/>
        <dsp:cNvSpPr/>
      </dsp:nvSpPr>
      <dsp:spPr>
        <a:xfrm>
          <a:off x="218346" y="728616"/>
          <a:ext cx="671834" cy="671834"/>
        </a:xfrm>
        <a:prstGeom prst="gear6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</a:t>
          </a:r>
        </a:p>
      </dsp:txBody>
      <dsp:txXfrm>
        <a:off x="387482" y="898774"/>
        <a:ext cx="333562" cy="331518"/>
      </dsp:txXfrm>
    </dsp:sp>
    <dsp:sp modelId="{7BAC63A8-C773-40F4-894C-B870C2678750}">
      <dsp:nvSpPr>
        <dsp:cNvPr id="0" name=""/>
        <dsp:cNvSpPr/>
      </dsp:nvSpPr>
      <dsp:spPr>
        <a:xfrm rot="20700000">
          <a:off x="594641" y="265119"/>
          <a:ext cx="658260" cy="658260"/>
        </a:xfrm>
        <a:prstGeom prst="gear6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Predict</a:t>
          </a:r>
        </a:p>
      </dsp:txBody>
      <dsp:txXfrm rot="-20700000">
        <a:off x="739017" y="409495"/>
        <a:ext cx="369508" cy="369508"/>
      </dsp:txXfrm>
    </dsp:sp>
    <dsp:sp modelId="{B82C80CA-CD98-4E47-8AB9-837C1EC6B258}">
      <dsp:nvSpPr>
        <dsp:cNvPr id="0" name=""/>
        <dsp:cNvSpPr/>
      </dsp:nvSpPr>
      <dsp:spPr>
        <a:xfrm>
          <a:off x="660234" y="820902"/>
          <a:ext cx="1182427" cy="1182427"/>
        </a:xfrm>
        <a:prstGeom prst="circularArrow">
          <a:avLst>
            <a:gd name="adj1" fmla="val 4687"/>
            <a:gd name="adj2" fmla="val 299029"/>
            <a:gd name="adj3" fmla="val 2392246"/>
            <a:gd name="adj4" fmla="val 1616021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9406D-2102-4785-84A2-B13262D3897F}">
      <dsp:nvSpPr>
        <dsp:cNvPr id="0" name=""/>
        <dsp:cNvSpPr/>
      </dsp:nvSpPr>
      <dsp:spPr>
        <a:xfrm>
          <a:off x="99365" y="590757"/>
          <a:ext cx="859107" cy="85910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CBB8D-D066-4B1A-AE78-1C16CE6EEEA1}">
      <dsp:nvSpPr>
        <dsp:cNvPr id="0" name=""/>
        <dsp:cNvSpPr/>
      </dsp:nvSpPr>
      <dsp:spPr>
        <a:xfrm>
          <a:off x="442379" y="131728"/>
          <a:ext cx="926291" cy="926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72511-81A9-4C42-A147-3E87505FEE24}">
      <dsp:nvSpPr>
        <dsp:cNvPr id="0" name=""/>
        <dsp:cNvSpPr/>
      </dsp:nvSpPr>
      <dsp:spPr>
        <a:xfrm>
          <a:off x="755813" y="946962"/>
          <a:ext cx="923771" cy="923771"/>
        </a:xfrm>
        <a:prstGeom prst="gear9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ML Model</a:t>
          </a:r>
        </a:p>
      </dsp:txBody>
      <dsp:txXfrm>
        <a:off x="941532" y="1163351"/>
        <a:ext cx="552333" cy="474837"/>
      </dsp:txXfrm>
    </dsp:sp>
    <dsp:sp modelId="{4FC27895-3712-4344-B054-4044D51C28B1}">
      <dsp:nvSpPr>
        <dsp:cNvPr id="0" name=""/>
        <dsp:cNvSpPr/>
      </dsp:nvSpPr>
      <dsp:spPr>
        <a:xfrm>
          <a:off x="218346" y="728616"/>
          <a:ext cx="671834" cy="671834"/>
        </a:xfrm>
        <a:prstGeom prst="gear6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</a:t>
          </a:r>
        </a:p>
      </dsp:txBody>
      <dsp:txXfrm>
        <a:off x="387482" y="898774"/>
        <a:ext cx="333562" cy="331518"/>
      </dsp:txXfrm>
    </dsp:sp>
    <dsp:sp modelId="{7BAC63A8-C773-40F4-894C-B870C2678750}">
      <dsp:nvSpPr>
        <dsp:cNvPr id="0" name=""/>
        <dsp:cNvSpPr/>
      </dsp:nvSpPr>
      <dsp:spPr>
        <a:xfrm rot="20700000">
          <a:off x="594641" y="265119"/>
          <a:ext cx="658260" cy="658260"/>
        </a:xfrm>
        <a:prstGeom prst="gear6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Predict</a:t>
          </a:r>
        </a:p>
      </dsp:txBody>
      <dsp:txXfrm rot="-20700000">
        <a:off x="739017" y="409495"/>
        <a:ext cx="369508" cy="369508"/>
      </dsp:txXfrm>
    </dsp:sp>
    <dsp:sp modelId="{B82C80CA-CD98-4E47-8AB9-837C1EC6B258}">
      <dsp:nvSpPr>
        <dsp:cNvPr id="0" name=""/>
        <dsp:cNvSpPr/>
      </dsp:nvSpPr>
      <dsp:spPr>
        <a:xfrm>
          <a:off x="660234" y="820902"/>
          <a:ext cx="1182427" cy="1182427"/>
        </a:xfrm>
        <a:prstGeom prst="circularArrow">
          <a:avLst>
            <a:gd name="adj1" fmla="val 4687"/>
            <a:gd name="adj2" fmla="val 299029"/>
            <a:gd name="adj3" fmla="val 2392246"/>
            <a:gd name="adj4" fmla="val 1616021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9406D-2102-4785-84A2-B13262D3897F}">
      <dsp:nvSpPr>
        <dsp:cNvPr id="0" name=""/>
        <dsp:cNvSpPr/>
      </dsp:nvSpPr>
      <dsp:spPr>
        <a:xfrm>
          <a:off x="99365" y="590757"/>
          <a:ext cx="859107" cy="85910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CBB8D-D066-4B1A-AE78-1C16CE6EEEA1}">
      <dsp:nvSpPr>
        <dsp:cNvPr id="0" name=""/>
        <dsp:cNvSpPr/>
      </dsp:nvSpPr>
      <dsp:spPr>
        <a:xfrm>
          <a:off x="442379" y="131728"/>
          <a:ext cx="926291" cy="926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1D6A1-BB46-4C76-927C-38BB80228C20}">
      <dsp:nvSpPr>
        <dsp:cNvPr id="0" name=""/>
        <dsp:cNvSpPr/>
      </dsp:nvSpPr>
      <dsp:spPr>
        <a:xfrm>
          <a:off x="7449429" y="482444"/>
          <a:ext cx="2097741" cy="20978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F18111-8559-4868-B62F-7E2528760051}">
      <dsp:nvSpPr>
        <dsp:cNvPr id="0" name=""/>
        <dsp:cNvSpPr/>
      </dsp:nvSpPr>
      <dsp:spPr>
        <a:xfrm>
          <a:off x="7519593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Mileston</a:t>
          </a:r>
          <a:r>
            <a:rPr lang="en-US" sz="2500" kern="1200" dirty="0"/>
            <a:t> 4</a:t>
          </a:r>
        </a:p>
      </dsp:txBody>
      <dsp:txXfrm>
        <a:off x="7799352" y="832147"/>
        <a:ext cx="1398794" cy="1398443"/>
      </dsp:txXfrm>
    </dsp:sp>
    <dsp:sp modelId="{92ABC061-81CA-4927-85AB-B190F1F08A13}">
      <dsp:nvSpPr>
        <dsp:cNvPr id="0" name=""/>
        <dsp:cNvSpPr/>
      </dsp:nvSpPr>
      <dsp:spPr>
        <a:xfrm>
          <a:off x="7519593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Model Prediction via flask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Docker Integration &amp; Implementation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HTML Webpage to source the input and display the predictions</a:t>
          </a:r>
        </a:p>
      </dsp:txBody>
      <dsp:txXfrm>
        <a:off x="7519593" y="2618945"/>
        <a:ext cx="1958312" cy="1149970"/>
      </dsp:txXfrm>
    </dsp:sp>
    <dsp:sp modelId="{62688712-9D04-49D1-B94D-7DC78072743D}">
      <dsp:nvSpPr>
        <dsp:cNvPr id="0" name=""/>
        <dsp:cNvSpPr/>
      </dsp:nvSpPr>
      <dsp:spPr>
        <a:xfrm rot="2700000">
          <a:off x="5272510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AF56C3-890B-4B04-9304-97126A258C8E}">
      <dsp:nvSpPr>
        <dsp:cNvPr id="0" name=""/>
        <dsp:cNvSpPr/>
      </dsp:nvSpPr>
      <dsp:spPr>
        <a:xfrm>
          <a:off x="5351687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3</a:t>
          </a:r>
        </a:p>
      </dsp:txBody>
      <dsp:txXfrm>
        <a:off x="5631446" y="832147"/>
        <a:ext cx="1398794" cy="1398443"/>
      </dsp:txXfrm>
    </dsp:sp>
    <dsp:sp modelId="{CC57D1DE-F39E-483E-9D00-4D79FAEB2685}">
      <dsp:nvSpPr>
        <dsp:cNvPr id="0" name=""/>
        <dsp:cNvSpPr/>
      </dsp:nvSpPr>
      <dsp:spPr>
        <a:xfrm>
          <a:off x="5351687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Data Segregation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Model Training &amp; Deployment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Implementation of flask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Serialize the Train Model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Integrate with ML Flow /</a:t>
          </a:r>
          <a:r>
            <a:rPr lang="en-US" sz="1200" b="1" kern="1200" dirty="0" err="1"/>
            <a:t>PyFunc</a:t>
          </a:r>
          <a:r>
            <a:rPr lang="en-US" sz="1200" b="1" kern="1200" dirty="0"/>
            <a:t> </a:t>
          </a:r>
        </a:p>
      </dsp:txBody>
      <dsp:txXfrm>
        <a:off x="5351687" y="2618945"/>
        <a:ext cx="1958312" cy="1149970"/>
      </dsp:txXfrm>
    </dsp:sp>
    <dsp:sp modelId="{C411BE43-9C9F-4CB0-A4B8-BB3E2AF27F21}">
      <dsp:nvSpPr>
        <dsp:cNvPr id="0" name=""/>
        <dsp:cNvSpPr/>
      </dsp:nvSpPr>
      <dsp:spPr>
        <a:xfrm rot="2700000">
          <a:off x="3113598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AC3C49-2551-4ABA-AC09-5C878C90CB62}">
      <dsp:nvSpPr>
        <dsp:cNvPr id="0" name=""/>
        <dsp:cNvSpPr/>
      </dsp:nvSpPr>
      <dsp:spPr>
        <a:xfrm>
          <a:off x="3183780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2</a:t>
          </a:r>
        </a:p>
      </dsp:txBody>
      <dsp:txXfrm>
        <a:off x="3463539" y="832147"/>
        <a:ext cx="1398794" cy="1398443"/>
      </dsp:txXfrm>
    </dsp:sp>
    <dsp:sp modelId="{09A74589-780D-4A64-ADCD-47D9CD7F02F1}">
      <dsp:nvSpPr>
        <dsp:cNvPr id="0" name=""/>
        <dsp:cNvSpPr/>
      </dsp:nvSpPr>
      <dsp:spPr>
        <a:xfrm>
          <a:off x="3183780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 Ingestion through MongoDB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Dataset representation through </a:t>
          </a:r>
          <a:r>
            <a:rPr lang="en-US" sz="1200" b="1" kern="1200" dirty="0" err="1"/>
            <a:t>PySpark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 Cleansing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 Data Transformation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Set up Model Training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</dsp:txBody>
      <dsp:txXfrm>
        <a:off x="3183780" y="2618945"/>
        <a:ext cx="1958312" cy="1149970"/>
      </dsp:txXfrm>
    </dsp:sp>
    <dsp:sp modelId="{34397649-FC55-4BC2-8722-49DF02E43E87}">
      <dsp:nvSpPr>
        <dsp:cNvPr id="0" name=""/>
        <dsp:cNvSpPr/>
      </dsp:nvSpPr>
      <dsp:spPr>
        <a:xfrm rot="2700000">
          <a:off x="945692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A435A8-1051-47B5-8EB8-07265B3636A7}">
      <dsp:nvSpPr>
        <dsp:cNvPr id="0" name=""/>
        <dsp:cNvSpPr/>
      </dsp:nvSpPr>
      <dsp:spPr>
        <a:xfrm>
          <a:off x="1015874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1</a:t>
          </a:r>
        </a:p>
      </dsp:txBody>
      <dsp:txXfrm>
        <a:off x="1295633" y="832147"/>
        <a:ext cx="1398794" cy="1398443"/>
      </dsp:txXfrm>
    </dsp:sp>
    <dsp:sp modelId="{B60EC3D9-D141-4BA3-A1AF-C746ED04730E}">
      <dsp:nvSpPr>
        <dsp:cNvPr id="0" name=""/>
        <dsp:cNvSpPr/>
      </dsp:nvSpPr>
      <dsp:spPr>
        <a:xfrm>
          <a:off x="1015874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Python Set 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 err="1"/>
            <a:t>VSCode</a:t>
          </a:r>
          <a:r>
            <a:rPr lang="en-US" sz="1200" b="1" kern="1200" dirty="0"/>
            <a:t> Setup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Kafka Setup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MongoDB Setup </a:t>
          </a:r>
        </a:p>
      </dsp:txBody>
      <dsp:txXfrm>
        <a:off x="1015874" y="2618945"/>
        <a:ext cx="1958312" cy="1149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40BAD-CFA0-486C-9DD9-E2B0697E23A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902CE-EA92-4D1D-AB96-232E473DF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8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3540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88720" y="100910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5.png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9993" y="1472662"/>
            <a:ext cx="3521153" cy="290169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Capstone –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News Article Classification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	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Design &amp; Approach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KrupaSindhu</a:t>
            </a:r>
            <a:r>
              <a:rPr lang="en-US" sz="1600" dirty="0"/>
              <a:t> &amp; </a:t>
            </a:r>
            <a:r>
              <a:rPr lang="en-US" sz="1600" dirty="0" err="1"/>
              <a:t>Dayakar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News Article Classification – Architecture Design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0D617F-7EBE-4A27-8435-056F9EC97A54}"/>
              </a:ext>
            </a:extLst>
          </p:cNvPr>
          <p:cNvSpPr/>
          <p:nvPr/>
        </p:nvSpPr>
        <p:spPr>
          <a:xfrm>
            <a:off x="1318586" y="2737612"/>
            <a:ext cx="1292088" cy="779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RSS Feed / REST APIs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23A47B8D-DB2B-4765-B5BA-AEB586C87B0C}"/>
              </a:ext>
            </a:extLst>
          </p:cNvPr>
          <p:cNvSpPr/>
          <p:nvPr/>
        </p:nvSpPr>
        <p:spPr>
          <a:xfrm>
            <a:off x="702361" y="2018887"/>
            <a:ext cx="673722" cy="779800"/>
          </a:xfrm>
          <a:prstGeom prst="flowChartMultidocumen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Source1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10D6785-E8E1-4830-AA65-9FB4A4E05F3C}"/>
              </a:ext>
            </a:extLst>
          </p:cNvPr>
          <p:cNvSpPr/>
          <p:nvPr/>
        </p:nvSpPr>
        <p:spPr>
          <a:xfrm>
            <a:off x="702361" y="3633305"/>
            <a:ext cx="673722" cy="779800"/>
          </a:xfrm>
          <a:prstGeom prst="flowChartMultidocumen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Source2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9601EE0-5056-4308-9CF2-602363AFC165}"/>
              </a:ext>
            </a:extLst>
          </p:cNvPr>
          <p:cNvCxnSpPr>
            <a:stCxn id="14" idx="0"/>
            <a:endCxn id="12" idx="1"/>
          </p:cNvCxnSpPr>
          <p:nvPr/>
        </p:nvCxnSpPr>
        <p:spPr>
          <a:xfrm rot="5400000" flipH="1" flipV="1">
            <a:off x="949183" y="3263902"/>
            <a:ext cx="505793" cy="233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C80AE3C-6E4F-40F7-B9B3-280D6604D647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rot="16200000" flipH="1">
            <a:off x="976302" y="2785226"/>
            <a:ext cx="358356" cy="326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16578D-C33C-4C7E-BA12-66431E5E3C84}"/>
              </a:ext>
            </a:extLst>
          </p:cNvPr>
          <p:cNvGrpSpPr/>
          <p:nvPr/>
        </p:nvGrpSpPr>
        <p:grpSpPr>
          <a:xfrm>
            <a:off x="4877701" y="2435296"/>
            <a:ext cx="1006400" cy="1380539"/>
            <a:chOff x="5501495" y="2156776"/>
            <a:chExt cx="1006400" cy="988082"/>
          </a:xfrm>
        </p:grpSpPr>
        <p:sp>
          <p:nvSpPr>
            <p:cNvPr id="27" name="Flowchart: Direct Access Storage 26">
              <a:extLst>
                <a:ext uri="{FF2B5EF4-FFF2-40B4-BE49-F238E27FC236}">
                  <a16:creationId xmlns:a16="http://schemas.microsoft.com/office/drawing/2014/main" id="{3CCE3BE9-4045-4EEC-8ADF-C43C4865A65B}"/>
                </a:ext>
              </a:extLst>
            </p:cNvPr>
            <p:cNvSpPr/>
            <p:nvPr/>
          </p:nvSpPr>
          <p:spPr>
            <a:xfrm rot="16200000">
              <a:off x="5510654" y="2147617"/>
              <a:ext cx="988082" cy="1006400"/>
            </a:xfrm>
            <a:prstGeom prst="flowChartMagneticDrum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A3F2B9E-F0C3-4740-AF8A-0BBEDBDA6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2166" y="2531165"/>
              <a:ext cx="665058" cy="51786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D8E0A45-F010-4671-802F-BDF51A80C114}"/>
              </a:ext>
            </a:extLst>
          </p:cNvPr>
          <p:cNvSpPr txBox="1"/>
          <p:nvPr/>
        </p:nvSpPr>
        <p:spPr>
          <a:xfrm>
            <a:off x="2375476" y="1968870"/>
            <a:ext cx="852537" cy="55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Source Connector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04F3A4-EE09-4C27-818A-F434B0644D78}"/>
              </a:ext>
            </a:extLst>
          </p:cNvPr>
          <p:cNvSpPr txBox="1"/>
          <p:nvPr/>
        </p:nvSpPr>
        <p:spPr>
          <a:xfrm>
            <a:off x="4291821" y="4026588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Sink Stream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D5B7D5-4964-4516-B022-F69D43E87D21}"/>
              </a:ext>
            </a:extLst>
          </p:cNvPr>
          <p:cNvGrpSpPr/>
          <p:nvPr/>
        </p:nvGrpSpPr>
        <p:grpSpPr>
          <a:xfrm>
            <a:off x="3151747" y="1713671"/>
            <a:ext cx="1126264" cy="2875721"/>
            <a:chOff x="6844989" y="1802296"/>
            <a:chExt cx="1126264" cy="28757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7239F5-9AD2-467C-8B98-D9DF47F3D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0205" y="2868606"/>
              <a:ext cx="652764" cy="451241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C4A577-C062-4072-8B8F-ED386AFBD730}"/>
                </a:ext>
              </a:extLst>
            </p:cNvPr>
            <p:cNvSpPr/>
            <p:nvPr/>
          </p:nvSpPr>
          <p:spPr>
            <a:xfrm>
              <a:off x="6964853" y="2159693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Producer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B0B39C4-5046-4944-8256-20C6F225C97F}"/>
                </a:ext>
              </a:extLst>
            </p:cNvPr>
            <p:cNvSpPr/>
            <p:nvPr/>
          </p:nvSpPr>
          <p:spPr>
            <a:xfrm>
              <a:off x="6964853" y="3843385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Consumer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3A26742-380F-4976-B409-FF097756F4B1}"/>
                </a:ext>
              </a:extLst>
            </p:cNvPr>
            <p:cNvSpPr/>
            <p:nvPr/>
          </p:nvSpPr>
          <p:spPr>
            <a:xfrm>
              <a:off x="6850745" y="1849757"/>
              <a:ext cx="1120508" cy="2828260"/>
            </a:xfrm>
            <a:prstGeom prst="round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33F9F2-3760-447D-B6D4-44135322B14F}"/>
                </a:ext>
              </a:extLst>
            </p:cNvPr>
            <p:cNvSpPr txBox="1"/>
            <p:nvPr/>
          </p:nvSpPr>
          <p:spPr>
            <a:xfrm>
              <a:off x="6844989" y="2788525"/>
              <a:ext cx="1120508" cy="101566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r>
                <a:rPr lang="en-US" sz="1200" b="1" dirty="0"/>
                <a:t>Topics (Web Scrapping)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E452B7D-C876-46BA-A451-954188EBD145}"/>
                </a:ext>
              </a:extLst>
            </p:cNvPr>
            <p:cNvSpPr txBox="1"/>
            <p:nvPr/>
          </p:nvSpPr>
          <p:spPr>
            <a:xfrm>
              <a:off x="7000318" y="1802296"/>
              <a:ext cx="852537" cy="344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Scheduler</a:t>
              </a:r>
            </a:p>
          </p:txBody>
        </p:sp>
      </p:grpSp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75D0B015-7495-4B8A-B037-A1C53A6E2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865242"/>
              </p:ext>
            </p:extLst>
          </p:nvPr>
        </p:nvGraphicFramePr>
        <p:xfrm>
          <a:off x="8273467" y="2248862"/>
          <a:ext cx="1679585" cy="2061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9" name="Flowchart: Display 58">
            <a:extLst>
              <a:ext uri="{FF2B5EF4-FFF2-40B4-BE49-F238E27FC236}">
                <a16:creationId xmlns:a16="http://schemas.microsoft.com/office/drawing/2014/main" id="{A98BD1F8-AB86-4ED5-8603-B8871BD00C89}"/>
              </a:ext>
            </a:extLst>
          </p:cNvPr>
          <p:cNvSpPr/>
          <p:nvPr/>
        </p:nvSpPr>
        <p:spPr>
          <a:xfrm>
            <a:off x="10336692" y="2408787"/>
            <a:ext cx="1338474" cy="1434598"/>
          </a:xfrm>
          <a:prstGeom prst="flowChartDisplay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Front End News Classifier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A187F5C-2838-4F42-932F-0E8DA4BC5F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9395792" y="2769154"/>
            <a:ext cx="940900" cy="3569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6276053-304D-4524-9B3F-10B6FB6408F6}"/>
              </a:ext>
            </a:extLst>
          </p:cNvPr>
          <p:cNvCxnSpPr>
            <a:stCxn id="12" idx="3"/>
            <a:endCxn id="35" idx="1"/>
          </p:cNvCxnSpPr>
          <p:nvPr/>
        </p:nvCxnSpPr>
        <p:spPr>
          <a:xfrm flipV="1">
            <a:off x="2610674" y="2346670"/>
            <a:ext cx="660937" cy="780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D46E48-2B23-4136-A270-5BB3F4FEDBFC}"/>
              </a:ext>
            </a:extLst>
          </p:cNvPr>
          <p:cNvCxnSpPr>
            <a:stCxn id="36" idx="3"/>
            <a:endCxn id="27" idx="0"/>
          </p:cNvCxnSpPr>
          <p:nvPr/>
        </p:nvCxnSpPr>
        <p:spPr>
          <a:xfrm flipV="1">
            <a:off x="4195079" y="3125566"/>
            <a:ext cx="682623" cy="904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EB3BD1-8269-4CB6-991D-5F1BB6A0C7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8993" y="2831145"/>
            <a:ext cx="348408" cy="50754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63E8D-0295-4883-A698-A71CD33847B9}"/>
              </a:ext>
            </a:extLst>
          </p:cNvPr>
          <p:cNvGrpSpPr/>
          <p:nvPr/>
        </p:nvGrpSpPr>
        <p:grpSpPr>
          <a:xfrm>
            <a:off x="6518530" y="1761132"/>
            <a:ext cx="1120508" cy="2828260"/>
            <a:chOff x="6850745" y="1849757"/>
            <a:chExt cx="1120508" cy="282826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E97AA5C-B5A8-4222-B68D-15C7DE845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0205" y="2974622"/>
              <a:ext cx="652764" cy="451241"/>
            </a:xfrm>
            <a:prstGeom prst="rect">
              <a:avLst/>
            </a:prstGeom>
          </p:spPr>
        </p:pic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81063CB-B5AE-4FF0-AFD6-F9A9DC9A46DA}"/>
                </a:ext>
              </a:extLst>
            </p:cNvPr>
            <p:cNvSpPr/>
            <p:nvPr/>
          </p:nvSpPr>
          <p:spPr>
            <a:xfrm>
              <a:off x="6964853" y="2159693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Producer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BC4D3A02-5CB1-4CDA-AA62-F8C33C65B339}"/>
                </a:ext>
              </a:extLst>
            </p:cNvPr>
            <p:cNvSpPr/>
            <p:nvPr/>
          </p:nvSpPr>
          <p:spPr>
            <a:xfrm>
              <a:off x="6964853" y="3843385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Consumer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BEA45EB-5AF7-4B65-8531-F4BDC6D4B93B}"/>
                </a:ext>
              </a:extLst>
            </p:cNvPr>
            <p:cNvSpPr/>
            <p:nvPr/>
          </p:nvSpPr>
          <p:spPr>
            <a:xfrm>
              <a:off x="6850745" y="1849757"/>
              <a:ext cx="1120508" cy="2828260"/>
            </a:xfrm>
            <a:prstGeom prst="round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1C8D8A6-5D0E-4DB2-8143-925DC26ABC3D}"/>
              </a:ext>
            </a:extLst>
          </p:cNvPr>
          <p:cNvCxnSpPr>
            <a:stCxn id="27" idx="2"/>
            <a:endCxn id="52" idx="1"/>
          </p:cNvCxnSpPr>
          <p:nvPr/>
        </p:nvCxnSpPr>
        <p:spPr>
          <a:xfrm flipV="1">
            <a:off x="5884102" y="2346670"/>
            <a:ext cx="748536" cy="778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31616DF-73D1-47AE-9EAC-2E6B1563AA59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556106" y="3454966"/>
            <a:ext cx="923468" cy="575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1DE2AD3-CD69-4EC5-A12D-1C547AA77CA2}"/>
              </a:ext>
            </a:extLst>
          </p:cNvPr>
          <p:cNvSpPr txBox="1"/>
          <p:nvPr/>
        </p:nvSpPr>
        <p:spPr>
          <a:xfrm>
            <a:off x="5720325" y="2045102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Connector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5F7CFD86-9AC4-4566-BA2A-B69B45D467D7}"/>
              </a:ext>
            </a:extLst>
          </p:cNvPr>
          <p:cNvSpPr/>
          <p:nvPr/>
        </p:nvSpPr>
        <p:spPr>
          <a:xfrm>
            <a:off x="2941142" y="4625011"/>
            <a:ext cx="7011910" cy="4375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Optimization of ML Model based on new Raw Data Feed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0A8F55-CCBD-4EB6-B090-C4D1BD0CFF15}"/>
              </a:ext>
            </a:extLst>
          </p:cNvPr>
          <p:cNvSpPr txBox="1"/>
          <p:nvPr/>
        </p:nvSpPr>
        <p:spPr>
          <a:xfrm>
            <a:off x="7702653" y="4016393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Sink Stream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D646DC4-E595-488D-BAB0-ACCC77E2F9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0397" y="2045102"/>
            <a:ext cx="10096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News Article Classification – Architecture Design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0D617F-7EBE-4A27-8435-056F9EC97A54}"/>
              </a:ext>
            </a:extLst>
          </p:cNvPr>
          <p:cNvSpPr/>
          <p:nvPr/>
        </p:nvSpPr>
        <p:spPr>
          <a:xfrm>
            <a:off x="1318586" y="2737612"/>
            <a:ext cx="1292088" cy="779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RSS Feed / REST APIs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23A47B8D-DB2B-4765-B5BA-AEB586C87B0C}"/>
              </a:ext>
            </a:extLst>
          </p:cNvPr>
          <p:cNvSpPr/>
          <p:nvPr/>
        </p:nvSpPr>
        <p:spPr>
          <a:xfrm>
            <a:off x="702361" y="2018887"/>
            <a:ext cx="673722" cy="779800"/>
          </a:xfrm>
          <a:prstGeom prst="flowChartMultidocumen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Source1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10D6785-E8E1-4830-AA65-9FB4A4E05F3C}"/>
              </a:ext>
            </a:extLst>
          </p:cNvPr>
          <p:cNvSpPr/>
          <p:nvPr/>
        </p:nvSpPr>
        <p:spPr>
          <a:xfrm>
            <a:off x="702361" y="3633305"/>
            <a:ext cx="673722" cy="779800"/>
          </a:xfrm>
          <a:prstGeom prst="flowChartMultidocumen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Source2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9601EE0-5056-4308-9CF2-602363AFC165}"/>
              </a:ext>
            </a:extLst>
          </p:cNvPr>
          <p:cNvCxnSpPr>
            <a:stCxn id="14" idx="0"/>
            <a:endCxn id="12" idx="1"/>
          </p:cNvCxnSpPr>
          <p:nvPr/>
        </p:nvCxnSpPr>
        <p:spPr>
          <a:xfrm rot="5400000" flipH="1" flipV="1">
            <a:off x="949183" y="3263902"/>
            <a:ext cx="505793" cy="233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C80AE3C-6E4F-40F7-B9B3-280D6604D647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rot="16200000" flipH="1">
            <a:off x="976302" y="2785226"/>
            <a:ext cx="358356" cy="326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16578D-C33C-4C7E-BA12-66431E5E3C84}"/>
              </a:ext>
            </a:extLst>
          </p:cNvPr>
          <p:cNvGrpSpPr/>
          <p:nvPr/>
        </p:nvGrpSpPr>
        <p:grpSpPr>
          <a:xfrm>
            <a:off x="4877701" y="2435296"/>
            <a:ext cx="1006400" cy="1380539"/>
            <a:chOff x="5501495" y="2156776"/>
            <a:chExt cx="1006400" cy="988082"/>
          </a:xfrm>
        </p:grpSpPr>
        <p:sp>
          <p:nvSpPr>
            <p:cNvPr id="27" name="Flowchart: Direct Access Storage 26">
              <a:extLst>
                <a:ext uri="{FF2B5EF4-FFF2-40B4-BE49-F238E27FC236}">
                  <a16:creationId xmlns:a16="http://schemas.microsoft.com/office/drawing/2014/main" id="{3CCE3BE9-4045-4EEC-8ADF-C43C4865A65B}"/>
                </a:ext>
              </a:extLst>
            </p:cNvPr>
            <p:cNvSpPr/>
            <p:nvPr/>
          </p:nvSpPr>
          <p:spPr>
            <a:xfrm rot="16200000">
              <a:off x="5510654" y="2147617"/>
              <a:ext cx="988082" cy="1006400"/>
            </a:xfrm>
            <a:prstGeom prst="flowChartMagneticDrum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A3F2B9E-F0C3-4740-AF8A-0BBEDBDA6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2166" y="2531165"/>
              <a:ext cx="665058" cy="51786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D8E0A45-F010-4671-802F-BDF51A80C114}"/>
              </a:ext>
            </a:extLst>
          </p:cNvPr>
          <p:cNvSpPr txBox="1"/>
          <p:nvPr/>
        </p:nvSpPr>
        <p:spPr>
          <a:xfrm>
            <a:off x="2375476" y="1968870"/>
            <a:ext cx="852537" cy="55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Source Connector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04F3A4-EE09-4C27-818A-F434B0644D78}"/>
              </a:ext>
            </a:extLst>
          </p:cNvPr>
          <p:cNvSpPr txBox="1"/>
          <p:nvPr/>
        </p:nvSpPr>
        <p:spPr>
          <a:xfrm>
            <a:off x="4291821" y="4026588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Sink Stream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D5B7D5-4964-4516-B022-F69D43E87D21}"/>
              </a:ext>
            </a:extLst>
          </p:cNvPr>
          <p:cNvGrpSpPr/>
          <p:nvPr/>
        </p:nvGrpSpPr>
        <p:grpSpPr>
          <a:xfrm>
            <a:off x="3151747" y="1713671"/>
            <a:ext cx="1126264" cy="2875721"/>
            <a:chOff x="6844989" y="1802296"/>
            <a:chExt cx="1126264" cy="28757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7239F5-9AD2-467C-8B98-D9DF47F3D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0205" y="2868606"/>
              <a:ext cx="652764" cy="451241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C4A577-C062-4072-8B8F-ED386AFBD730}"/>
                </a:ext>
              </a:extLst>
            </p:cNvPr>
            <p:cNvSpPr/>
            <p:nvPr/>
          </p:nvSpPr>
          <p:spPr>
            <a:xfrm>
              <a:off x="6964853" y="2159693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Producer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B0B39C4-5046-4944-8256-20C6F225C97F}"/>
                </a:ext>
              </a:extLst>
            </p:cNvPr>
            <p:cNvSpPr/>
            <p:nvPr/>
          </p:nvSpPr>
          <p:spPr>
            <a:xfrm>
              <a:off x="6964853" y="3843385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Consumer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3A26742-380F-4976-B409-FF097756F4B1}"/>
                </a:ext>
              </a:extLst>
            </p:cNvPr>
            <p:cNvSpPr/>
            <p:nvPr/>
          </p:nvSpPr>
          <p:spPr>
            <a:xfrm>
              <a:off x="6850745" y="1849757"/>
              <a:ext cx="1120508" cy="2828260"/>
            </a:xfrm>
            <a:prstGeom prst="round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33F9F2-3760-447D-B6D4-44135322B14F}"/>
                </a:ext>
              </a:extLst>
            </p:cNvPr>
            <p:cNvSpPr txBox="1"/>
            <p:nvPr/>
          </p:nvSpPr>
          <p:spPr>
            <a:xfrm>
              <a:off x="6844989" y="2788525"/>
              <a:ext cx="1120508" cy="101566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r>
                <a:rPr lang="en-US" sz="1200" b="1" dirty="0"/>
                <a:t>Topics (Web Scrapping)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E452B7D-C876-46BA-A451-954188EBD145}"/>
                </a:ext>
              </a:extLst>
            </p:cNvPr>
            <p:cNvSpPr txBox="1"/>
            <p:nvPr/>
          </p:nvSpPr>
          <p:spPr>
            <a:xfrm>
              <a:off x="7000318" y="1802296"/>
              <a:ext cx="852537" cy="344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Scheduler</a:t>
              </a:r>
            </a:p>
          </p:txBody>
        </p:sp>
      </p:grpSp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75D0B015-7495-4B8A-B037-A1C53A6E2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212306"/>
              </p:ext>
            </p:extLst>
          </p:nvPr>
        </p:nvGraphicFramePr>
        <p:xfrm>
          <a:off x="6621134" y="2248862"/>
          <a:ext cx="1679585" cy="2061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9" name="Flowchart: Display 58">
            <a:extLst>
              <a:ext uri="{FF2B5EF4-FFF2-40B4-BE49-F238E27FC236}">
                <a16:creationId xmlns:a16="http://schemas.microsoft.com/office/drawing/2014/main" id="{A98BD1F8-AB86-4ED5-8603-B8871BD00C89}"/>
              </a:ext>
            </a:extLst>
          </p:cNvPr>
          <p:cNvSpPr/>
          <p:nvPr/>
        </p:nvSpPr>
        <p:spPr>
          <a:xfrm>
            <a:off x="8684359" y="2408787"/>
            <a:ext cx="1338474" cy="1434598"/>
          </a:xfrm>
          <a:prstGeom prst="flowChartDisplay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Front End News Classifier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A187F5C-2838-4F42-932F-0E8DA4BC5F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7743459" y="2769154"/>
            <a:ext cx="940900" cy="3569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6276053-304D-4524-9B3F-10B6FB6408F6}"/>
              </a:ext>
            </a:extLst>
          </p:cNvPr>
          <p:cNvCxnSpPr>
            <a:stCxn id="12" idx="3"/>
            <a:endCxn id="35" idx="1"/>
          </p:cNvCxnSpPr>
          <p:nvPr/>
        </p:nvCxnSpPr>
        <p:spPr>
          <a:xfrm flipV="1">
            <a:off x="2610674" y="2346670"/>
            <a:ext cx="660937" cy="780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D46E48-2B23-4136-A270-5BB3F4FEDBFC}"/>
              </a:ext>
            </a:extLst>
          </p:cNvPr>
          <p:cNvCxnSpPr>
            <a:stCxn id="36" idx="3"/>
            <a:endCxn id="27" idx="0"/>
          </p:cNvCxnSpPr>
          <p:nvPr/>
        </p:nvCxnSpPr>
        <p:spPr>
          <a:xfrm flipV="1">
            <a:off x="4195079" y="3125566"/>
            <a:ext cx="682623" cy="904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EB3BD1-8269-4CB6-991D-5F1BB6A0C7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8993" y="2831145"/>
            <a:ext cx="348408" cy="507546"/>
          </a:xfrm>
          <a:prstGeom prst="rect">
            <a:avLst/>
          </a:prstGeom>
        </p:spPr>
      </p:pic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5F7CFD86-9AC4-4566-BA2A-B69B45D467D7}"/>
              </a:ext>
            </a:extLst>
          </p:cNvPr>
          <p:cNvSpPr/>
          <p:nvPr/>
        </p:nvSpPr>
        <p:spPr>
          <a:xfrm>
            <a:off x="1952353" y="1152306"/>
            <a:ext cx="7011910" cy="4375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Optimization of ML Model based on new Raw Data Feed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D646DC4-E595-488D-BAB0-ACCC77E2F9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8064" y="2045102"/>
            <a:ext cx="1009650" cy="40957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3B0E70-79D2-4EBC-B806-622649C7F0C8}"/>
              </a:ext>
            </a:extLst>
          </p:cNvPr>
          <p:cNvCxnSpPr/>
          <p:nvPr/>
        </p:nvCxnSpPr>
        <p:spPr>
          <a:xfrm>
            <a:off x="5884102" y="3231222"/>
            <a:ext cx="91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61F30B-911C-4B74-9BE7-6F07EDDF4C13}"/>
              </a:ext>
            </a:extLst>
          </p:cNvPr>
          <p:cNvGrpSpPr/>
          <p:nvPr/>
        </p:nvGrpSpPr>
        <p:grpSpPr>
          <a:xfrm>
            <a:off x="702361" y="3715109"/>
            <a:ext cx="9157363" cy="1799881"/>
            <a:chOff x="702361" y="3715109"/>
            <a:chExt cx="9157363" cy="179988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B168E39-55F1-4CCF-8C73-1537ED7D3682}"/>
                </a:ext>
              </a:extLst>
            </p:cNvPr>
            <p:cNvGrpSpPr/>
            <p:nvPr/>
          </p:nvGrpSpPr>
          <p:grpSpPr>
            <a:xfrm>
              <a:off x="702361" y="5051006"/>
              <a:ext cx="9157363" cy="463984"/>
              <a:chOff x="959599" y="5540604"/>
              <a:chExt cx="9157363" cy="46398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EB1476-2F49-4C1B-8A2A-38F43CAC2F71}"/>
                  </a:ext>
                </a:extLst>
              </p:cNvPr>
              <p:cNvSpPr/>
              <p:nvPr/>
            </p:nvSpPr>
            <p:spPr>
              <a:xfrm>
                <a:off x="959599" y="5540604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Data Extraction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826ABE2-934A-4583-A5EE-E5039767D8CC}"/>
                  </a:ext>
                </a:extLst>
              </p:cNvPr>
              <p:cNvSpPr/>
              <p:nvPr/>
            </p:nvSpPr>
            <p:spPr>
              <a:xfrm>
                <a:off x="2927289" y="5542987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Data Cleansing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566EC48-1213-4095-BC8D-091D20CF0151}"/>
                  </a:ext>
                </a:extLst>
              </p:cNvPr>
              <p:cNvSpPr/>
              <p:nvPr/>
            </p:nvSpPr>
            <p:spPr>
              <a:xfrm>
                <a:off x="4894979" y="5540605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Data Preparation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31D74F5-99FC-4E47-8064-B4C7730C9A37}"/>
                  </a:ext>
                </a:extLst>
              </p:cNvPr>
              <p:cNvSpPr/>
              <p:nvPr/>
            </p:nvSpPr>
            <p:spPr>
              <a:xfrm>
                <a:off x="6837860" y="5545183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Model building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8208B56-A806-49CD-A992-972F6F4884A7}"/>
                  </a:ext>
                </a:extLst>
              </p:cNvPr>
              <p:cNvSpPr/>
              <p:nvPr/>
            </p:nvSpPr>
            <p:spPr>
              <a:xfrm>
                <a:off x="8776920" y="5540604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Model evaluation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0933CDBF-B6FF-4B95-9AA9-C7D6E1F628C9}"/>
                  </a:ext>
                </a:extLst>
              </p:cNvPr>
              <p:cNvSpPr/>
              <p:nvPr/>
            </p:nvSpPr>
            <p:spPr>
              <a:xfrm>
                <a:off x="2375476" y="56409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E160BA09-836D-46E2-9DDF-98FFC7F8B145}"/>
                  </a:ext>
                </a:extLst>
              </p:cNvPr>
              <p:cNvSpPr/>
              <p:nvPr/>
            </p:nvSpPr>
            <p:spPr>
              <a:xfrm>
                <a:off x="4353565" y="56665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A779E9E1-C1BB-440E-A6C1-BCC6488E0EE0}"/>
                  </a:ext>
                </a:extLst>
              </p:cNvPr>
              <p:cNvSpPr/>
              <p:nvPr/>
            </p:nvSpPr>
            <p:spPr>
              <a:xfrm>
                <a:off x="6299841" y="5651400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Arrow: Right 56">
                <a:extLst>
                  <a:ext uri="{FF2B5EF4-FFF2-40B4-BE49-F238E27FC236}">
                    <a16:creationId xmlns:a16="http://schemas.microsoft.com/office/drawing/2014/main" id="{567C06E0-4F01-4737-BA56-C6BE2E1EBDD1}"/>
                  </a:ext>
                </a:extLst>
              </p:cNvPr>
              <p:cNvSpPr/>
              <p:nvPr/>
            </p:nvSpPr>
            <p:spPr>
              <a:xfrm>
                <a:off x="8213909" y="56409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BE8F9BA3-D8E5-4298-B13C-660E20A42DBF}"/>
                </a:ext>
              </a:extLst>
            </p:cNvPr>
            <p:cNvSpPr/>
            <p:nvPr/>
          </p:nvSpPr>
          <p:spPr>
            <a:xfrm rot="1598241">
              <a:off x="6430829" y="3715109"/>
              <a:ext cx="457200" cy="1119165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351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News Article Classification – ML Approach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BE122E-C503-424C-AFDF-95D93C6F51D1}"/>
              </a:ext>
            </a:extLst>
          </p:cNvPr>
          <p:cNvGrpSpPr/>
          <p:nvPr/>
        </p:nvGrpSpPr>
        <p:grpSpPr>
          <a:xfrm>
            <a:off x="7008614" y="1768563"/>
            <a:ext cx="3818408" cy="3399785"/>
            <a:chOff x="7088126" y="1768563"/>
            <a:chExt cx="3818408" cy="339978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11FC04-76C4-4717-9310-28C64974669B}"/>
                </a:ext>
              </a:extLst>
            </p:cNvPr>
            <p:cNvSpPr/>
            <p:nvPr/>
          </p:nvSpPr>
          <p:spPr>
            <a:xfrm>
              <a:off x="7334934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D9F4D80-2341-4D84-A34E-276A577A048B}"/>
                </a:ext>
              </a:extLst>
            </p:cNvPr>
            <p:cNvSpPr/>
            <p:nvPr/>
          </p:nvSpPr>
          <p:spPr>
            <a:xfrm>
              <a:off x="9232901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909F9-F73A-463D-9FCE-B55F2075E59D}"/>
                </a:ext>
              </a:extLst>
            </p:cNvPr>
            <p:cNvSpPr txBox="1"/>
            <p:nvPr/>
          </p:nvSpPr>
          <p:spPr>
            <a:xfrm>
              <a:off x="7500134" y="1956005"/>
              <a:ext cx="1204381" cy="6905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Model Deployment &amp; Prediction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589B34-A387-40AE-959D-E1F12EC126C4}"/>
                </a:ext>
              </a:extLst>
            </p:cNvPr>
            <p:cNvSpPr txBox="1"/>
            <p:nvPr/>
          </p:nvSpPr>
          <p:spPr>
            <a:xfrm>
              <a:off x="9446502" y="2215847"/>
              <a:ext cx="1204381" cy="2843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Release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D3C0FA9-EF4D-40C9-B9B8-0FE0D0A89B18}"/>
                </a:ext>
              </a:extLst>
            </p:cNvPr>
            <p:cNvGrpSpPr/>
            <p:nvPr/>
          </p:nvGrpSpPr>
          <p:grpSpPr>
            <a:xfrm>
              <a:off x="9371755" y="2749707"/>
              <a:ext cx="1534779" cy="2413498"/>
              <a:chOff x="9106433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A3BED78-1900-49F7-B2EB-43BD58BCF74C}"/>
                  </a:ext>
                </a:extLst>
              </p:cNvPr>
              <p:cNvSpPr/>
              <p:nvPr/>
            </p:nvSpPr>
            <p:spPr>
              <a:xfrm>
                <a:off x="9106433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Rectangle: Rounded Corners 10">
                <a:extLst>
                  <a:ext uri="{FF2B5EF4-FFF2-40B4-BE49-F238E27FC236}">
                    <a16:creationId xmlns:a16="http://schemas.microsoft.com/office/drawing/2014/main" id="{641DEE58-5EA5-4463-85A2-5CF50987F8D2}"/>
                  </a:ext>
                </a:extLst>
              </p:cNvPr>
              <p:cNvSpPr txBox="1"/>
              <p:nvPr/>
            </p:nvSpPr>
            <p:spPr>
              <a:xfrm>
                <a:off x="9161831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Flask API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GitHub 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 err="1">
                    <a:latin typeface="+mn-lt"/>
                  </a:rPr>
                  <a:t>Dockerization</a:t>
                </a:r>
                <a:endParaRPr lang="en-US" sz="1500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Prediction via inputs through HTML Webpage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58379C-1E48-434D-B397-04BC7FDBF1A6}"/>
                </a:ext>
              </a:extLst>
            </p:cNvPr>
            <p:cNvGrpSpPr/>
            <p:nvPr/>
          </p:nvGrpSpPr>
          <p:grpSpPr>
            <a:xfrm>
              <a:off x="7450958" y="2754850"/>
              <a:ext cx="1554661" cy="2413498"/>
              <a:chOff x="6149572" y="1721345"/>
              <a:chExt cx="1915921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038D52E-D627-40A6-8796-D84635CB8F77}"/>
                  </a:ext>
                </a:extLst>
              </p:cNvPr>
              <p:cNvSpPr/>
              <p:nvPr/>
            </p:nvSpPr>
            <p:spPr>
              <a:xfrm>
                <a:off x="6174075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Rectangle: Rounded Corners 8">
                <a:extLst>
                  <a:ext uri="{FF2B5EF4-FFF2-40B4-BE49-F238E27FC236}">
                    <a16:creationId xmlns:a16="http://schemas.microsoft.com/office/drawing/2014/main" id="{2889A2E6-13E6-4B6E-9092-7E0C8DE6665D}"/>
                  </a:ext>
                </a:extLst>
              </p:cNvPr>
              <p:cNvSpPr txBox="1"/>
              <p:nvPr/>
            </p:nvSpPr>
            <p:spPr>
              <a:xfrm>
                <a:off x="6149572" y="1776743"/>
                <a:ext cx="1909516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Model Implementation</a:t>
                </a:r>
                <a:endParaRPr lang="en-US" sz="1500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Docker Implementation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Training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Evaluation</a:t>
                </a:r>
              </a:p>
            </p:txBody>
          </p:sp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A7067CD7-CBFF-47CC-A109-02C259D98FF7}"/>
                </a:ext>
              </a:extLst>
            </p:cNvPr>
            <p:cNvSpPr/>
            <p:nvPr/>
          </p:nvSpPr>
          <p:spPr>
            <a:xfrm>
              <a:off x="8978222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DE446ABE-E223-403D-A842-E9034B6D63BE}"/>
                </a:ext>
              </a:extLst>
            </p:cNvPr>
            <p:cNvSpPr/>
            <p:nvPr/>
          </p:nvSpPr>
          <p:spPr>
            <a:xfrm>
              <a:off x="7088126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879A95-9A50-47D7-9C81-1ABF82334DEE}"/>
              </a:ext>
            </a:extLst>
          </p:cNvPr>
          <p:cNvGrpSpPr/>
          <p:nvPr/>
        </p:nvGrpSpPr>
        <p:grpSpPr>
          <a:xfrm>
            <a:off x="1525822" y="1768563"/>
            <a:ext cx="5455862" cy="3394642"/>
            <a:chOff x="505409" y="1768563"/>
            <a:chExt cx="5455862" cy="33946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1E7C3C0-2454-4015-99D7-9EFD1F4F44A9}"/>
                </a:ext>
              </a:extLst>
            </p:cNvPr>
            <p:cNvSpPr/>
            <p:nvPr/>
          </p:nvSpPr>
          <p:spPr>
            <a:xfrm>
              <a:off x="2408767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24712C3-B587-43C1-AA9A-2EDA37BD252F}"/>
                </a:ext>
              </a:extLst>
            </p:cNvPr>
            <p:cNvSpPr/>
            <p:nvPr/>
          </p:nvSpPr>
          <p:spPr>
            <a:xfrm>
              <a:off x="505409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1DA0D5-75E7-484D-8201-70FB2BF2D685}"/>
                </a:ext>
              </a:extLst>
            </p:cNvPr>
            <p:cNvSpPr txBox="1"/>
            <p:nvPr/>
          </p:nvSpPr>
          <p:spPr>
            <a:xfrm>
              <a:off x="713620" y="2100776"/>
              <a:ext cx="1123729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Ingestion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0E37DE-249F-49E0-B6B9-853ED17FA6FE}"/>
                </a:ext>
              </a:extLst>
            </p:cNvPr>
            <p:cNvSpPr txBox="1"/>
            <p:nvPr/>
          </p:nvSpPr>
          <p:spPr>
            <a:xfrm>
              <a:off x="2557829" y="2077458"/>
              <a:ext cx="1204381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Preparation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29D635A-DC18-4DB4-960B-280E342D6C16}"/>
                </a:ext>
              </a:extLst>
            </p:cNvPr>
            <p:cNvSpPr/>
            <p:nvPr/>
          </p:nvSpPr>
          <p:spPr>
            <a:xfrm>
              <a:off x="4317495" y="1773706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339CBC-E838-43FB-BF59-7A9B101B9EE9}"/>
                </a:ext>
              </a:extLst>
            </p:cNvPr>
            <p:cNvSpPr txBox="1"/>
            <p:nvPr/>
          </p:nvSpPr>
          <p:spPr>
            <a:xfrm>
              <a:off x="4466557" y="2094260"/>
              <a:ext cx="1204381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Segregation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5CDE2EE-2E24-4672-B9DD-F149FCDBF91E}"/>
                </a:ext>
              </a:extLst>
            </p:cNvPr>
            <p:cNvGrpSpPr/>
            <p:nvPr/>
          </p:nvGrpSpPr>
          <p:grpSpPr>
            <a:xfrm>
              <a:off x="635405" y="2749707"/>
              <a:ext cx="1534779" cy="2413498"/>
              <a:chOff x="296099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AE48DDD-4457-468C-8A04-FC1BBE0380C7}"/>
                  </a:ext>
                </a:extLst>
              </p:cNvPr>
              <p:cNvSpPr/>
              <p:nvPr/>
            </p:nvSpPr>
            <p:spPr>
              <a:xfrm>
                <a:off x="296099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ectangle: Rounded Corners 4">
                <a:extLst>
                  <a:ext uri="{FF2B5EF4-FFF2-40B4-BE49-F238E27FC236}">
                    <a16:creationId xmlns:a16="http://schemas.microsoft.com/office/drawing/2014/main" id="{7CD2161D-E05C-4661-A315-A55522C2A5BA}"/>
                  </a:ext>
                </a:extLst>
              </p:cNvPr>
              <p:cNvSpPr txBox="1"/>
              <p:nvPr/>
            </p:nvSpPr>
            <p:spPr>
              <a:xfrm>
                <a:off x="351497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t" anchorCtr="0">
                <a:noAutofit/>
              </a:bodyPr>
              <a:lstStyle/>
              <a:p>
                <a:pPr marL="0" lvl="0" indent="0" algn="l" defTabSz="177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 dirty="0">
                  <a:latin typeface="+mn-lt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 preprocessing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Dataset Loading via MongoDB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Data Presentation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Understanding the Dataset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5B3F99-F719-4416-8512-2CE856C57784}"/>
                </a:ext>
              </a:extLst>
            </p:cNvPr>
            <p:cNvGrpSpPr/>
            <p:nvPr/>
          </p:nvGrpSpPr>
          <p:grpSpPr>
            <a:xfrm>
              <a:off x="2541705" y="2749707"/>
              <a:ext cx="1534779" cy="2413498"/>
              <a:chOff x="3241716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C86A579-91F5-4B35-AC69-F73C87CBDB7E}"/>
                  </a:ext>
                </a:extLst>
              </p:cNvPr>
              <p:cNvSpPr/>
              <p:nvPr/>
            </p:nvSpPr>
            <p:spPr>
              <a:xfrm>
                <a:off x="3241716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ectangle: Rounded Corners 6">
                <a:extLst>
                  <a:ext uri="{FF2B5EF4-FFF2-40B4-BE49-F238E27FC236}">
                    <a16:creationId xmlns:a16="http://schemas.microsoft.com/office/drawing/2014/main" id="{733EC1CE-269C-4546-BECF-2A1008369B65}"/>
                  </a:ext>
                </a:extLst>
              </p:cNvPr>
              <p:cNvSpPr txBox="1"/>
              <p:nvPr/>
            </p:nvSpPr>
            <p:spPr>
              <a:xfrm>
                <a:off x="3297114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Transform Raw data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Understanding Target Variable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PCA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 Cleansing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500" kern="1200" dirty="0">
                  <a:latin typeface="+mn-l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87C72B-1D0E-4232-BBE1-E3516D68CAE9}"/>
                </a:ext>
              </a:extLst>
            </p:cNvPr>
            <p:cNvGrpSpPr/>
            <p:nvPr/>
          </p:nvGrpSpPr>
          <p:grpSpPr>
            <a:xfrm>
              <a:off x="4426492" y="2749707"/>
              <a:ext cx="1534779" cy="2413498"/>
              <a:chOff x="6174075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24DDED2-7D2A-4CA0-9E2B-FC1CC69248A6}"/>
                  </a:ext>
                </a:extLst>
              </p:cNvPr>
              <p:cNvSpPr/>
              <p:nvPr/>
            </p:nvSpPr>
            <p:spPr>
              <a:xfrm>
                <a:off x="6174075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ectangle: Rounded Corners 8">
                <a:extLst>
                  <a:ext uri="{FF2B5EF4-FFF2-40B4-BE49-F238E27FC236}">
                    <a16:creationId xmlns:a16="http://schemas.microsoft.com/office/drawing/2014/main" id="{3712E175-3CAC-45FB-A2D8-7375F495D39F}"/>
                  </a:ext>
                </a:extLst>
              </p:cNvPr>
              <p:cNvSpPr txBox="1"/>
              <p:nvPr/>
            </p:nvSpPr>
            <p:spPr>
              <a:xfrm>
                <a:off x="6229473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171450" marR="0" lvl="1" indent="-171450" algn="l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F0502020204030204"/>
                    <a:ea typeface="+mn-ea"/>
                    <a:cs typeface="+mn-cs"/>
                  </a:rPr>
                  <a:t>Segregation of Train &amp; Test Datasets</a:t>
                </a:r>
              </a:p>
              <a:p>
                <a:pPr marL="171450" marR="0" lvl="1" indent="-171450" algn="l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500" dirty="0">
                    <a:solidFill>
                      <a:srgbClr val="FFFFFF"/>
                    </a:solidFill>
                    <a:latin typeface="Franklin Gothic Book" panose="020F0502020204030204"/>
                  </a:rPr>
                  <a:t>Flask API integrated data segregation</a:t>
                </a:r>
              </a:p>
              <a:p>
                <a:pPr marL="171450" marR="0" lvl="1" indent="-171450" algn="l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F0502020204030204"/>
                    <a:ea typeface="+mn-ea"/>
                    <a:cs typeface="+mn-cs"/>
                  </a:rPr>
                  <a:t>Understand the Model Hyperparameters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500" kern="1200" dirty="0">
                  <a:latin typeface="+mn-lt"/>
                </a:endParaRPr>
              </a:p>
            </p:txBody>
          </p:sp>
        </p:grp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01375E44-B795-4354-8653-18C7F850C2AA}"/>
                </a:ext>
              </a:extLst>
            </p:cNvPr>
            <p:cNvSpPr/>
            <p:nvPr/>
          </p:nvSpPr>
          <p:spPr>
            <a:xfrm>
              <a:off x="2148678" y="2297462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4D0CCA9D-2439-49FA-9602-9587DE9A3F90}"/>
                </a:ext>
              </a:extLst>
            </p:cNvPr>
            <p:cNvSpPr/>
            <p:nvPr/>
          </p:nvSpPr>
          <p:spPr>
            <a:xfrm>
              <a:off x="4057407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News Article Classification - 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42E21F-4071-44D0-AC4B-476DA1AFE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961011"/>
              </p:ext>
            </p:extLst>
          </p:nvPr>
        </p:nvGraphicFramePr>
        <p:xfrm>
          <a:off x="1099930" y="1086680"/>
          <a:ext cx="10058400" cy="38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E5BC16-D1D1-4F13-AA34-F5AC1A6591D8}"/>
              </a:ext>
            </a:extLst>
          </p:cNvPr>
          <p:cNvSpPr txBox="1"/>
          <p:nvPr/>
        </p:nvSpPr>
        <p:spPr>
          <a:xfrm>
            <a:off x="1868555" y="4443656"/>
            <a:ext cx="2345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Kafka &amp; MongoDB for data streaming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Data ingestion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Web Scraping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Storing the data in MongoDB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Kafka streaming/Zookeeper</a:t>
            </a:r>
          </a:p>
        </p:txBody>
      </p:sp>
    </p:spTree>
    <p:extLst>
      <p:ext uri="{BB962C8B-B14F-4D97-AF65-F5344CB8AC3E}">
        <p14:creationId xmlns:p14="http://schemas.microsoft.com/office/powerpoint/2010/main" val="20225723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{0D60302E-9554-4624-84EA-9D8D05C00530}tf22712842_win32</Template>
  <TotalTime>2998</TotalTime>
  <Words>288</Words>
  <Application>Microsoft Office PowerPoint</Application>
  <PresentationFormat>Widescreen</PresentationFormat>
  <Paragraphs>103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1_RetrospectVTI</vt:lpstr>
      <vt:lpstr>Capstone –   News Article Classification     Design &amp; Approach</vt:lpstr>
      <vt:lpstr>News Article Classification – Architecture Design</vt:lpstr>
      <vt:lpstr>News Article Classification – Architecture Design</vt:lpstr>
      <vt:lpstr>News Article Classification – ML Approach</vt:lpstr>
      <vt:lpstr>News Article Classification -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 Approach</dc:title>
  <dc:creator>Krupa Sindhu BALLA</dc:creator>
  <cp:lastModifiedBy>Dayakar</cp:lastModifiedBy>
  <cp:revision>90</cp:revision>
  <dcterms:created xsi:type="dcterms:W3CDTF">2021-07-17T17:32:36Z</dcterms:created>
  <dcterms:modified xsi:type="dcterms:W3CDTF">2021-10-14T02:40:29Z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