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0BAD-CFA0-486C-9DD9-E2B0697E23A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02CE-EA92-4D1D-AB96-232E473D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80160" y="1885623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1427118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098" y="1475234"/>
            <a:ext cx="3428389" cy="290169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Housing Price Prediction</a:t>
            </a:r>
            <a:r>
              <a:rPr lang="en-US" sz="4400" dirty="0">
                <a:solidFill>
                  <a:schemeClr val="tx1"/>
                </a:solidFill>
              </a:rPr>
              <a:t>-	</a:t>
            </a:r>
            <a:r>
              <a:rPr lang="en-US" sz="3200" dirty="0">
                <a:solidFill>
                  <a:schemeClr val="tx1"/>
                </a:solidFill>
              </a:rPr>
              <a:t> 	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KrupaSindhu</a:t>
            </a:r>
            <a:r>
              <a:rPr lang="en-US" sz="1600" dirty="0"/>
              <a:t> &amp; </a:t>
            </a:r>
            <a:r>
              <a:rPr lang="en-US" sz="1600" dirty="0" err="1"/>
              <a:t>Dayakar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355316"/>
            <a:ext cx="10058400" cy="7503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Housing Price Prediction </a:t>
            </a:r>
            <a:r>
              <a:rPr lang="en-US" dirty="0">
                <a:solidFill>
                  <a:srgbClr val="002060"/>
                </a:solidFill>
              </a:rPr>
              <a:t>– Approach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07F20-B0A7-4B1B-9FC4-5EC5311AD7FB}"/>
              </a:ext>
            </a:extLst>
          </p:cNvPr>
          <p:cNvGrpSpPr/>
          <p:nvPr/>
        </p:nvGrpSpPr>
        <p:grpSpPr>
          <a:xfrm>
            <a:off x="505409" y="1762541"/>
            <a:ext cx="11169752" cy="3871067"/>
            <a:chOff x="505409" y="1762541"/>
            <a:chExt cx="11169752" cy="38710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E7C3C0-2454-4015-99D7-9EFD1F4F44A9}"/>
                </a:ext>
              </a:extLst>
            </p:cNvPr>
            <p:cNvSpPr/>
            <p:nvPr/>
          </p:nvSpPr>
          <p:spPr>
            <a:xfrm>
              <a:off x="2408767" y="1769386"/>
              <a:ext cx="1534779" cy="166834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11FC04-76C4-4717-9310-28C64974669B}"/>
                </a:ext>
              </a:extLst>
            </p:cNvPr>
            <p:cNvSpPr/>
            <p:nvPr/>
          </p:nvSpPr>
          <p:spPr>
            <a:xfrm>
              <a:off x="8103561" y="1769386"/>
              <a:ext cx="1534779" cy="166834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F4D80-2341-4D84-A34E-276A577A048B}"/>
                </a:ext>
              </a:extLst>
            </p:cNvPr>
            <p:cNvSpPr/>
            <p:nvPr/>
          </p:nvSpPr>
          <p:spPr>
            <a:xfrm>
              <a:off x="10001528" y="1769386"/>
              <a:ext cx="1534779" cy="166834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4712C3-B587-43C1-AA9A-2EDA37BD252F}"/>
                </a:ext>
              </a:extLst>
            </p:cNvPr>
            <p:cNvSpPr/>
            <p:nvPr/>
          </p:nvSpPr>
          <p:spPr>
            <a:xfrm>
              <a:off x="505409" y="1769386"/>
              <a:ext cx="1534779" cy="166834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1DA0D5-75E7-484D-8201-70FB2BF2D685}"/>
                </a:ext>
              </a:extLst>
            </p:cNvPr>
            <p:cNvSpPr txBox="1"/>
            <p:nvPr/>
          </p:nvSpPr>
          <p:spPr>
            <a:xfrm>
              <a:off x="713620" y="2146982"/>
              <a:ext cx="1123729" cy="553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E37DE-249F-49E0-B6B9-853ED17FA6FE}"/>
                </a:ext>
              </a:extLst>
            </p:cNvPr>
            <p:cNvSpPr txBox="1"/>
            <p:nvPr/>
          </p:nvSpPr>
          <p:spPr>
            <a:xfrm>
              <a:off x="2557829" y="2120478"/>
              <a:ext cx="1204381" cy="553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Visualization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09F9-F73A-463D-9FCE-B55F2075E59D}"/>
                </a:ext>
              </a:extLst>
            </p:cNvPr>
            <p:cNvSpPr txBox="1"/>
            <p:nvPr/>
          </p:nvSpPr>
          <p:spPr>
            <a:xfrm>
              <a:off x="8268761" y="2072808"/>
              <a:ext cx="1204381" cy="553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Distributed ML&amp; Testing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589B34-A387-40AE-959D-E1F12EC126C4}"/>
                </a:ext>
              </a:extLst>
            </p:cNvPr>
            <p:cNvSpPr txBox="1"/>
            <p:nvPr/>
          </p:nvSpPr>
          <p:spPr>
            <a:xfrm>
              <a:off x="10215129" y="2277773"/>
              <a:ext cx="1204381" cy="3231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Release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9D635A-DC18-4DB4-960B-280E342D6C16}"/>
                </a:ext>
              </a:extLst>
            </p:cNvPr>
            <p:cNvSpPr/>
            <p:nvPr/>
          </p:nvSpPr>
          <p:spPr>
            <a:xfrm>
              <a:off x="4317495" y="1775232"/>
              <a:ext cx="1534779" cy="166834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339CBC-E838-43FB-BF59-7A9B101B9EE9}"/>
                </a:ext>
              </a:extLst>
            </p:cNvPr>
            <p:cNvSpPr txBox="1"/>
            <p:nvPr/>
          </p:nvSpPr>
          <p:spPr>
            <a:xfrm>
              <a:off x="4466557" y="2139576"/>
              <a:ext cx="1204381" cy="553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Feature Engineering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CDE2EE-2E24-4672-B9DD-F149FCDBF91E}"/>
                </a:ext>
              </a:extLst>
            </p:cNvPr>
            <p:cNvGrpSpPr/>
            <p:nvPr/>
          </p:nvGrpSpPr>
          <p:grpSpPr>
            <a:xfrm>
              <a:off x="635405" y="2884562"/>
              <a:ext cx="1534779" cy="2743200"/>
              <a:chOff x="296099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AE48DDD-4457-468C-8A04-FC1BBE0380C7}"/>
                  </a:ext>
                </a:extLst>
              </p:cNvPr>
              <p:cNvSpPr/>
              <p:nvPr/>
            </p:nvSpPr>
            <p:spPr>
              <a:xfrm>
                <a:off x="296099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7CD2161D-E05C-4661-A315-A55522C2A5BA}"/>
                  </a:ext>
                </a:extLst>
              </p:cNvPr>
              <p:cNvSpPr txBox="1"/>
              <p:nvPr/>
            </p:nvSpPr>
            <p:spPr>
              <a:xfrm>
                <a:off x="351497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t" anchorCtr="0">
                <a:noAutofit/>
              </a:bodyPr>
              <a:lstStyle/>
              <a:p>
                <a:pPr marL="0" lvl="0" indent="0" algn="l" defTabSz="177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Housing Price Prediction  Dataset Loading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Data Presentation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the Dataset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B3F99-F719-4416-8512-2CE856C57784}"/>
                </a:ext>
              </a:extLst>
            </p:cNvPr>
            <p:cNvGrpSpPr/>
            <p:nvPr/>
          </p:nvGrpSpPr>
          <p:grpSpPr>
            <a:xfrm>
              <a:off x="2541705" y="2884562"/>
              <a:ext cx="1534779" cy="2743200"/>
              <a:chOff x="3241716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C86A579-91F5-4B35-AC69-F73C87CBDB7E}"/>
                  </a:ext>
                </a:extLst>
              </p:cNvPr>
              <p:cNvSpPr/>
              <p:nvPr/>
            </p:nvSpPr>
            <p:spPr>
              <a:xfrm>
                <a:off x="3241716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733EC1CE-269C-4546-BECF-2A1008369B65}"/>
                  </a:ext>
                </a:extLst>
              </p:cNvPr>
              <p:cNvSpPr txBox="1"/>
              <p:nvPr/>
            </p:nvSpPr>
            <p:spPr>
              <a:xfrm>
                <a:off x="3297114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Target Variable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Correlation</a:t>
                </a: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87C72B-1D0E-4232-BBE1-E3516D68CAE9}"/>
                </a:ext>
              </a:extLst>
            </p:cNvPr>
            <p:cNvGrpSpPr/>
            <p:nvPr/>
          </p:nvGrpSpPr>
          <p:grpSpPr>
            <a:xfrm>
              <a:off x="4426492" y="2884562"/>
              <a:ext cx="1534779" cy="2743200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24DDED2-7D2A-4CA0-9E2B-FC1CC69248A6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3712E175-3CAC-45FB-A2D8-7375F495D39F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PCA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Cleansing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Label Encoding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One-Hot Encoding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3C0FA9-EF4D-40C9-B9B8-0FE0D0A89B18}"/>
                </a:ext>
              </a:extLst>
            </p:cNvPr>
            <p:cNvGrpSpPr/>
            <p:nvPr/>
          </p:nvGrpSpPr>
          <p:grpSpPr>
            <a:xfrm>
              <a:off x="10140382" y="2884562"/>
              <a:ext cx="1534779" cy="2743200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3BED78-1900-49F7-B2EB-43BD58BCF74C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10">
                <a:extLst>
                  <a:ext uri="{FF2B5EF4-FFF2-40B4-BE49-F238E27FC236}">
                    <a16:creationId xmlns:a16="http://schemas.microsoft.com/office/drawing/2014/main" id="{641DEE58-5EA5-4463-85A2-5CF50987F8D2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GitHub Implementation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Deployment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Monitoring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8379C-1E48-434D-B397-04BC7FDBF1A6}"/>
                </a:ext>
              </a:extLst>
            </p:cNvPr>
            <p:cNvGrpSpPr/>
            <p:nvPr/>
          </p:nvGrpSpPr>
          <p:grpSpPr>
            <a:xfrm>
              <a:off x="8239469" y="2890408"/>
              <a:ext cx="1534779" cy="2743200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38D52E-D627-40A6-8796-D84635CB8F77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2889A2E6-13E6-4B6E-9092-7E0C8DE6665D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Spark Integration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Model Implementation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Docker </a:t>
                </a:r>
                <a:r>
                  <a:rPr lang="en-US" sz="1500" kern="1200" dirty="0" err="1">
                    <a:latin typeface="+mn-lt"/>
                  </a:rPr>
                  <a:t>Implm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Training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Evaluation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Results /Metrics</a:t>
                </a: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375E44-B795-4354-8653-18C7F850C2AA}"/>
                </a:ext>
              </a:extLst>
            </p:cNvPr>
            <p:cNvSpPr/>
            <p:nvPr/>
          </p:nvSpPr>
          <p:spPr>
            <a:xfrm>
              <a:off x="2148678" y="2370537"/>
              <a:ext cx="165200" cy="51402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7067CD7-CBFF-47CC-A109-02C259D98FF7}"/>
                </a:ext>
              </a:extLst>
            </p:cNvPr>
            <p:cNvSpPr/>
            <p:nvPr/>
          </p:nvSpPr>
          <p:spPr>
            <a:xfrm>
              <a:off x="9746849" y="2376383"/>
              <a:ext cx="165200" cy="51402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E446ABE-E223-403D-A842-E9034B6D63BE}"/>
                </a:ext>
              </a:extLst>
            </p:cNvPr>
            <p:cNvSpPr/>
            <p:nvPr/>
          </p:nvSpPr>
          <p:spPr>
            <a:xfrm>
              <a:off x="7856753" y="2376383"/>
              <a:ext cx="165200" cy="51402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D0CCA9D-2439-49FA-9602-9587DE9A3F90}"/>
                </a:ext>
              </a:extLst>
            </p:cNvPr>
            <p:cNvSpPr/>
            <p:nvPr/>
          </p:nvSpPr>
          <p:spPr>
            <a:xfrm>
              <a:off x="4057407" y="2376383"/>
              <a:ext cx="165200" cy="51402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7AD6A2E-D13A-4D62-8825-0CD83E1C94B2}"/>
                </a:ext>
              </a:extLst>
            </p:cNvPr>
            <p:cNvSpPr/>
            <p:nvPr/>
          </p:nvSpPr>
          <p:spPr>
            <a:xfrm>
              <a:off x="6246871" y="1762541"/>
              <a:ext cx="1534779" cy="1668344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F6B623-E2A3-475E-AC77-C40BC5C280F8}"/>
                </a:ext>
              </a:extLst>
            </p:cNvPr>
            <p:cNvSpPr txBox="1"/>
            <p:nvPr/>
          </p:nvSpPr>
          <p:spPr>
            <a:xfrm>
              <a:off x="6460472" y="2297432"/>
              <a:ext cx="1204381" cy="3231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Modelling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95D6BE1-232D-42BE-8B55-46E5996CAABA}"/>
                </a:ext>
              </a:extLst>
            </p:cNvPr>
            <p:cNvGrpSpPr/>
            <p:nvPr/>
          </p:nvGrpSpPr>
          <p:grpSpPr>
            <a:xfrm>
              <a:off x="6385725" y="2877716"/>
              <a:ext cx="1534779" cy="2743200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CCBDF17-65F0-4B87-87E0-D1C3D0798294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ectangle: Rounded Corners 10">
                <a:extLst>
                  <a:ext uri="{FF2B5EF4-FFF2-40B4-BE49-F238E27FC236}">
                    <a16:creationId xmlns:a16="http://schemas.microsoft.com/office/drawing/2014/main" id="{0972580E-24A4-43CE-8E39-2494E1BC2ADB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Modelling</a:t>
                </a:r>
              </a:p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1500" kern="1200" dirty="0">
                    <a:latin typeface="+mn-lt"/>
                  </a:rPr>
                  <a:t>Regression (Linear, Ridge, Lasso)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Random Forest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Gradient Boosting</a:t>
                </a:r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B48E5E9-4A09-4B69-99DD-03393B12025D}"/>
                </a:ext>
              </a:extLst>
            </p:cNvPr>
            <p:cNvSpPr/>
            <p:nvPr/>
          </p:nvSpPr>
          <p:spPr>
            <a:xfrm>
              <a:off x="5994823" y="2369759"/>
              <a:ext cx="165200" cy="51402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{0D60302E-9554-4624-84EA-9D8D05C00530}tf22712842_win32</Template>
  <TotalTime>2504</TotalTime>
  <Words>80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Housing Price Prediction-   Approach</vt:lpstr>
      <vt:lpstr>Housing Price Prediction –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Approach</dc:title>
  <dc:creator>Krupa Sindhu BALLA</dc:creator>
  <cp:lastModifiedBy>Sindhu, Krupa (DXC Luxoft)</cp:lastModifiedBy>
  <cp:revision>42</cp:revision>
  <dcterms:created xsi:type="dcterms:W3CDTF">2021-07-17T17:32:36Z</dcterms:created>
  <dcterms:modified xsi:type="dcterms:W3CDTF">2021-09-10T19:08:21Z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