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996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34890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87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41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26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94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00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68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57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6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4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4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9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11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30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7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1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1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583097"/>
            <a:ext cx="6947127" cy="3074503"/>
          </a:xfrm>
        </p:spPr>
        <p:txBody>
          <a:bodyPr/>
          <a:lstStyle/>
          <a:p>
            <a:r>
              <a:rPr dirty="0"/>
              <a:t>Expression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7" y="3846076"/>
            <a:ext cx="5762563" cy="2210168"/>
          </a:xfrm>
        </p:spPr>
        <p:txBody>
          <a:bodyPr>
            <a:normAutofit/>
          </a:bodyPr>
          <a:lstStyle/>
          <a:p>
            <a:r>
              <a:rPr dirty="0"/>
              <a:t>Using Expression In The Wild Dataset (106k images</a:t>
            </a:r>
            <a:r>
              <a:rPr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Name:Ammar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demonstrates reasonable performance in classifying facial expressions despite challenges with data imbalance and noise. Further improvements can be made through more advanced techniques and additional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 model capable of recognizing facial expressions from images. The dataset used is the 'Expression In The Wild' dataset, which contains 106,000 images representing a wide range of facial expressions.</a:t>
            </a:r>
          </a:p>
          <a:p>
            <a:endParaRPr/>
          </a:p>
          <a:p>
            <a:r>
              <a:t>Objective: To train a model that can accurately classify facial expressions.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Expression In The Wild</a:t>
            </a:r>
          </a:p>
          <a:p>
            <a:r>
              <a:t>• Number of Images: 106,000</a:t>
            </a:r>
          </a:p>
          <a:p>
            <a:r>
              <a:t>• Image Dimensions: 64x64 pixels, RGB</a:t>
            </a:r>
          </a:p>
          <a:p>
            <a:r>
              <a:t>• Classes: Seven facial expressions - Angry, Disgust, Fear, Happy, Sad, Surprise, Neutral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Resizing: All images resized to 64x64 pixels.</a:t>
            </a:r>
          </a:p>
          <a:p>
            <a:r>
              <a:t>2. Cropping: Focused on the face using bounding box coordinates.</a:t>
            </a:r>
          </a:p>
          <a:p>
            <a:r>
              <a:t>3. Normalization: Pixel values scaled to the range [0, 1] for better model performance.</a:t>
            </a:r>
          </a:p>
          <a:p>
            <a:r>
              <a:t>4. One-Hot Encoding: Labels were encoded for multi-class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Convolutional Neural Network (CNN)</a:t>
            </a:r>
          </a:p>
          <a:p>
            <a:r>
              <a:t>• Layers:</a:t>
            </a:r>
          </a:p>
          <a:p>
            <a:r>
              <a:t>   - Conv2D, ReLU, MaxPooling</a:t>
            </a:r>
          </a:p>
          <a:p>
            <a:r>
              <a:t>   - Fully Connected Layer (Dense)</a:t>
            </a:r>
          </a:p>
          <a:p>
            <a:r>
              <a:t>   - Dropout for regularization</a:t>
            </a:r>
          </a:p>
          <a:p>
            <a:r>
              <a:t>• Output Layer: Softmax for multi-class classification</a:t>
            </a:r>
          </a:p>
          <a:p>
            <a:r>
              <a:t>• Optimizer: Adam</a:t>
            </a:r>
          </a:p>
          <a:p>
            <a:r>
              <a:t>• Loss Function: Categorical Crossentropy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improve model robustness, the following data augmentation techniques were applied:</a:t>
            </a:r>
          </a:p>
          <a:p>
            <a:r>
              <a:t>• Rotation (20 degrees)</a:t>
            </a:r>
          </a:p>
          <a:p>
            <a:r>
              <a:t>• Width and Height Shifts (10%)</a:t>
            </a:r>
          </a:p>
          <a:p>
            <a:r>
              <a:t>• Horizontal Flipping</a:t>
            </a:r>
          </a:p>
          <a:p>
            <a:r>
              <a:t>• Zoom (10%)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Number of Epochs: </a:t>
            </a:r>
            <a:r>
              <a:rPr lang="en-US" dirty="0"/>
              <a:t>3</a:t>
            </a:r>
            <a:r>
              <a:rPr dirty="0" smtClean="0"/>
              <a:t>0</a:t>
            </a:r>
            <a:endParaRPr dirty="0"/>
          </a:p>
          <a:p>
            <a:r>
              <a:rPr dirty="0"/>
              <a:t>• Batch Size: 32</a:t>
            </a:r>
          </a:p>
          <a:p>
            <a:r>
              <a:rPr dirty="0"/>
              <a:t>• Training-Validation Split: 80%-20%</a:t>
            </a:r>
          </a:p>
          <a:p>
            <a:r>
              <a:rPr dirty="0"/>
              <a:t>• Training Accuracy: </a:t>
            </a:r>
            <a:r>
              <a:rPr lang="en-US" dirty="0" smtClean="0"/>
              <a:t>58</a:t>
            </a:r>
            <a:r>
              <a:rPr dirty="0" smtClean="0"/>
              <a:t>.</a:t>
            </a:r>
            <a:r>
              <a:rPr lang="en-US" dirty="0" smtClean="0"/>
              <a:t>17</a:t>
            </a:r>
            <a:r>
              <a:rPr dirty="0" smtClean="0"/>
              <a:t>%</a:t>
            </a:r>
            <a:endParaRPr dirty="0"/>
          </a:p>
          <a:p>
            <a:r>
              <a:rPr dirty="0"/>
              <a:t>• Validation Accuracy: </a:t>
            </a:r>
            <a:r>
              <a:rPr lang="en-US" dirty="0" smtClean="0"/>
              <a:t>57</a:t>
            </a:r>
            <a:r>
              <a:rPr dirty="0" smtClean="0"/>
              <a:t>.</a:t>
            </a:r>
            <a:r>
              <a:rPr lang="en-US" dirty="0" smtClean="0"/>
              <a:t>14</a:t>
            </a:r>
            <a:r>
              <a:rPr dirty="0" smtClean="0"/>
              <a:t>%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confusion matrix evaluates the model's performance across all classes to identify misclassifications.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Imbalance in dataset: Some expressions have fewer examples than others.</a:t>
            </a:r>
          </a:p>
          <a:p>
            <a:r>
              <a:t>• Noise: Unclear or partially obstructed faces in some images.</a:t>
            </a:r>
          </a:p>
          <a:p>
            <a:r>
              <a:t>• Overfitting: Regularization techniques such as dropout were applied.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375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Expression Classification Project</vt:lpstr>
      <vt:lpstr>Project Overview</vt:lpstr>
      <vt:lpstr>Dataset Description</vt:lpstr>
      <vt:lpstr>Preprocessing Steps</vt:lpstr>
      <vt:lpstr>Model Architecture</vt:lpstr>
      <vt:lpstr>Data Augmentation</vt:lpstr>
      <vt:lpstr>Model Training</vt:lpstr>
      <vt:lpstr>Confusion Matrix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Classification Project</dc:title>
  <dc:subject/>
  <dc:creator/>
  <cp:keywords/>
  <dc:description>generated using python-pptx</dc:description>
  <cp:lastModifiedBy>DELL</cp:lastModifiedBy>
  <cp:revision>9</cp:revision>
  <dcterms:created xsi:type="dcterms:W3CDTF">2013-01-27T09:14:16Z</dcterms:created>
  <dcterms:modified xsi:type="dcterms:W3CDTF">2024-10-23T05:05:20Z</dcterms:modified>
  <cp:category/>
</cp:coreProperties>
</file>