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2C26-5B5C-4A26-A7C7-644BB447EA18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2F822-344A-4820-AD36-181C08346E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866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C3F4E-C4DE-44F4-91DC-700AE079B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649C3A-9910-44E8-99F2-5E4D7FECE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11A031-68CB-4A7B-8ED7-FA79D401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2DB5-B750-4F20-9EEF-A545E10E806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1769DD-17DA-456A-B1AC-7E10FA3B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3600C2-B04A-4692-BBB3-BD40B367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566-C95F-40CD-B523-ACE5DDCDCE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907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0784C-FEA2-4BAB-AB60-CD7AA2B5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48F562-2758-4F28-8936-06B793FEF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CFFA60-37C0-433E-9F22-233DA1EC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2DB5-B750-4F20-9EEF-A545E10E806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14A85D-8D91-4EA2-808F-7AA401E8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CB3FCB-939E-422E-8C37-050877C7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566-C95F-40CD-B523-ACE5DDCDCE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006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3AA95-DF68-4412-BD18-D7A73E3BF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A9459F-424A-4085-A7C0-8902B4ADE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B710E5-2D08-48F3-A43E-963172FF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2DB5-B750-4F20-9EEF-A545E10E806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B6549-3515-463E-BC50-21161B09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79EB6D-A67A-4AB7-9CD9-40AE66E7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566-C95F-40CD-B523-ACE5DDCDCE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5847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515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AD591-0743-4A0D-8C1B-C39F1BB4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3DA324-6731-4555-B5BD-445F82110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14C775-C449-436D-8098-C11F1F75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2DB5-B750-4F20-9EEF-A545E10E806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65F1EB-4E34-4F16-B65E-3EC369F7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182384-B40F-4836-ABC5-3C6FCF5D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566-C95F-40CD-B523-ACE5DDCDCE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986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C5783-C1C6-4937-8F45-2FC50E87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E93469-5E34-4AE0-8A2E-8210800E5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A64372-7AA3-4702-B183-3863EEDF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2DB5-B750-4F20-9EEF-A545E10E806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4E283-3E10-4DAA-9318-D8E4E450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ACADB7-56B2-48E7-975E-4256DB61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566-C95F-40CD-B523-ACE5DDCDCE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275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11FE3-D553-474B-8247-CAB7017C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4AB60B-87A7-4BF4-8CA7-999828874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71AD16-C33E-4C06-9F5C-A185AB277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767CCB-71F7-4D6B-883B-88B1F573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2DB5-B750-4F20-9EEF-A545E10E806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A9D3F3-7424-4D7E-80D0-FAF8F2C3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4B96C9-8E7F-4898-BC27-FAEF942D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566-C95F-40CD-B523-ACE5DDCDCE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538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4E9EC-E76F-4956-AAA0-76E7A440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A156A6-9C45-4E62-9901-6053EBFCE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D20061-4774-470E-AA58-E3C0C50C6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4AFEA7-4C94-487A-9A5B-E4EB1AE72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EEC2FC-F349-4497-879A-BB0702CCB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042942-FC39-4711-9E2E-D2E1F1B6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2DB5-B750-4F20-9EEF-A545E10E806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A4B36C-0B4D-4751-A45D-6CDBFFBC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8D0B14-BCF1-49F4-B13B-AB31BA0D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566-C95F-40CD-B523-ACE5DDCDCE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56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31410-924A-4E82-B746-0FC3E974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BF2D60-E0A5-46E6-9849-A3F4D422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2DB5-B750-4F20-9EEF-A545E10E806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726192-004D-469E-B64F-E91646BB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3BAFFC-E367-4F72-B3BB-E0778E6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566-C95F-40CD-B523-ACE5DDCDCE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443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9F28EB-493B-46B9-AE23-8CFDEB68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2DB5-B750-4F20-9EEF-A545E10E806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4983D8-B313-4F4B-9882-E3C5376F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69C956-2226-4123-AE47-79A9A0E6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566-C95F-40CD-B523-ACE5DDCDCE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390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C1D38-2690-41E6-A662-DEE29290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B8486-0DFC-49E7-822F-F4807479D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CF5255-4EA4-4A85-AAD4-466A0CDD8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B31BB0-DC20-4EC6-A5FD-85DAD797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2DB5-B750-4F20-9EEF-A545E10E806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57B59A-CACF-4009-896C-65D49DAF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DC346B-70F9-47BC-AB89-55D6F9F0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566-C95F-40CD-B523-ACE5DDCDCE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540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48E16-2DC4-4433-8EC0-0A7BE7AA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A453D3-BD8E-4189-A57C-0FB3A6214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9204C6-D601-4E38-835C-812A5CC2F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3FC1ED-9F53-49C9-8C4F-4F812039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2DB5-B750-4F20-9EEF-A545E10E806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0E2F9B-0D12-4A91-A7D2-B7651240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D987B1-68A1-4979-B502-D178DE81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566-C95F-40CD-B523-ACE5DDCDCE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601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409790-D853-464A-8130-920069CF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91FE69-A191-4A4C-95DF-76350ED1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85A3B-1306-4257-91C6-8252F680E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2DB5-B750-4F20-9EEF-A545E10E8069}" type="datetimeFigureOut">
              <a:rPr lang="es-CO" smtClean="0"/>
              <a:t>14/02/2021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1E1537-F8EA-487C-88AB-9A26FF45E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DB7059-A786-438F-AD10-2A695555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5566-C95F-40CD-B523-ACE5DDCDCE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752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38651" y="1988742"/>
            <a:ext cx="6477377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algorithms to identify animal health status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49500" y="1809064"/>
            <a:ext cx="2833920" cy="2548517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9388022" y="4326764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04009" y="4259724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Juan José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1E33"/>
                </a:solidFill>
              </a:rPr>
              <a:t>Quintana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489800" y="4262953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Dayana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1E33"/>
                </a:solidFill>
              </a:rPr>
              <a:t>Arrieta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891316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i="0" strike="noStrike" cap="none" dirty="0">
                <a:solidFill>
                  <a:srgbClr val="001E33"/>
                </a:solidFill>
              </a:rPr>
              <a:t>https://github.com/dparrietar/ST0245-002/tree/master/proyecto</a:t>
            </a:r>
            <a:endParaRPr sz="2200" b="1" i="0" strike="noStrike" cap="none" dirty="0">
              <a:solidFill>
                <a:srgbClr val="001E33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839883"/>
            <a:ext cx="3383640" cy="2486881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352445" y="4258302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1E33"/>
                </a:solidFill>
              </a:rPr>
              <a:t>Simón</a:t>
            </a:r>
            <a:br>
              <a:rPr lang="en-US" sz="2200" dirty="0">
                <a:solidFill>
                  <a:srgbClr val="001E33"/>
                </a:solidFill>
              </a:rPr>
            </a:br>
            <a:r>
              <a:rPr lang="en-US" sz="2200" dirty="0">
                <a:solidFill>
                  <a:srgbClr val="001E33"/>
                </a:solidFill>
              </a:rPr>
              <a:t>Marín</a:t>
            </a:r>
            <a:endParaRPr sz="2200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EA8DAD-3954-458D-9816-9C9F048D5D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91" y="1963328"/>
            <a:ext cx="2269898" cy="22601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FD30B47-2974-4DF9-9050-9A89D381AB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42" y="1998199"/>
            <a:ext cx="2086026" cy="22601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35</Words>
  <Application>Microsoft Office PowerPoint</Application>
  <PresentationFormat>Panorámica</PresentationFormat>
  <Paragraphs>10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Dayana Arrieta</dc:creator>
  <cp:lastModifiedBy>Dayana Arrieta</cp:lastModifiedBy>
  <cp:revision>12</cp:revision>
  <dcterms:created xsi:type="dcterms:W3CDTF">2021-02-10T21:21:46Z</dcterms:created>
  <dcterms:modified xsi:type="dcterms:W3CDTF">2021-02-15T00:54:54Z</dcterms:modified>
</cp:coreProperties>
</file>