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72C26-5B5C-4A26-A7C7-644BB447EA18}" type="datetimeFigureOut">
              <a:rPr lang="es-CO" smtClean="0"/>
              <a:t>14/04/2021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2F822-344A-4820-AD36-181C08346E2F}" type="slidenum">
              <a:rPr lang="es-CO" smtClean="0"/>
              <a:t>‹Nº›</a:t>
            </a:fld>
            <a:endParaRPr lang="es-CO"/>
          </a:p>
        </p:txBody>
      </p:sp>
    </p:spTree>
    <p:extLst>
      <p:ext uri="{BB962C8B-B14F-4D97-AF65-F5344CB8AC3E}">
        <p14:creationId xmlns:p14="http://schemas.microsoft.com/office/powerpoint/2010/main" val="1388660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313312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E32DB5-B750-4F20-9EEF-A545E10E8069}" type="datetimeFigureOut">
              <a:rPr lang="es-CO" smtClean="0"/>
              <a:t>14/04/2021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34126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801469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2446251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490304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105438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4174924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340221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3437358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8440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227381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E32DB5-B750-4F20-9EEF-A545E10E8069}" type="datetimeFigureOut">
              <a:rPr lang="es-CO" smtClean="0"/>
              <a:t>14/04/2021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220787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E32DB5-B750-4F20-9EEF-A545E10E8069}" type="datetimeFigureOut">
              <a:rPr lang="es-CO" smtClean="0"/>
              <a:t>14/04/2021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337684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9E32DB5-B750-4F20-9EEF-A545E10E8069}" type="datetimeFigureOut">
              <a:rPr lang="es-CO" smtClean="0"/>
              <a:t>14/04/2021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3260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9E32DB5-B750-4F20-9EEF-A545E10E8069}" type="datetimeFigureOut">
              <a:rPr lang="es-CO" smtClean="0"/>
              <a:t>14/04/2021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84376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32DB5-B750-4F20-9EEF-A545E10E8069}" type="datetimeFigureOut">
              <a:rPr lang="es-CO" smtClean="0"/>
              <a:t>14/04/2021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418888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E32DB5-B750-4F20-9EEF-A545E10E8069}" type="datetimeFigureOut">
              <a:rPr lang="es-CO" smtClean="0"/>
              <a:t>14/04/2021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410648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E32DB5-B750-4F20-9EEF-A545E10E8069}" type="datetimeFigureOut">
              <a:rPr lang="es-CO" smtClean="0"/>
              <a:t>14/04/2021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375566-C95F-40CD-B523-ACE5DDCDCE23}" type="slidenum">
              <a:rPr lang="es-CO" smtClean="0"/>
              <a:t>‹Nº›</a:t>
            </a:fld>
            <a:endParaRPr lang="es-CO"/>
          </a:p>
        </p:txBody>
      </p:sp>
    </p:spTree>
    <p:extLst>
      <p:ext uri="{BB962C8B-B14F-4D97-AF65-F5344CB8AC3E}">
        <p14:creationId xmlns:p14="http://schemas.microsoft.com/office/powerpoint/2010/main" val="368607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32DB5-B750-4F20-9EEF-A545E10E8069}" type="datetimeFigureOut">
              <a:rPr lang="es-CO" smtClean="0"/>
              <a:t>14/04/2021</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375566-C95F-40CD-B523-ACE5DDCDCE23}" type="slidenum">
              <a:rPr lang="es-CO" smtClean="0"/>
              <a:t>‹Nº›</a:t>
            </a:fld>
            <a:endParaRPr lang="es-CO"/>
          </a:p>
        </p:txBody>
      </p:sp>
    </p:spTree>
    <p:extLst>
      <p:ext uri="{BB962C8B-B14F-4D97-AF65-F5344CB8AC3E}">
        <p14:creationId xmlns:p14="http://schemas.microsoft.com/office/powerpoint/2010/main" val="33457887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38651" y="1988742"/>
            <a:ext cx="6477377"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None/>
            </a:pPr>
            <a:r>
              <a:rPr lang="en-US" sz="4000" b="0" i="0" u="none" strike="noStrike" cap="none" dirty="0">
                <a:solidFill>
                  <a:srgbClr val="000000"/>
                </a:solidFill>
                <a:latin typeface="Arial"/>
                <a:ea typeface="Arial"/>
                <a:cs typeface="Arial"/>
                <a:sym typeface="Arial"/>
              </a:rPr>
              <a:t>Use of algorithms to identify animal health status</a:t>
            </a:r>
            <a:endParaRPr sz="40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200" name="Google Shape;200;p2"/>
          <p:cNvSpPr/>
          <p:nvPr/>
        </p:nvSpPr>
        <p:spPr>
          <a:xfrm>
            <a:off x="265320" y="376920"/>
            <a:ext cx="26805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FFFFFF"/>
                </a:solidFill>
                <a:latin typeface="Arial"/>
                <a:ea typeface="Arial"/>
                <a:cs typeface="Arial"/>
                <a:sym typeface="Arial"/>
              </a:rPr>
              <a:t>Team Presentation</a:t>
            </a:r>
            <a:endParaRPr sz="2200" b="0" i="0" u="none" strike="noStrike" cap="none">
              <a:latin typeface="Arial"/>
              <a:ea typeface="Arial"/>
              <a:cs typeface="Arial"/>
              <a:sym typeface="Arial"/>
            </a:endParaRPr>
          </a:p>
        </p:txBody>
      </p:sp>
      <p:grpSp>
        <p:nvGrpSpPr>
          <p:cNvPr id="203" name="Google Shape;203;p2"/>
          <p:cNvGrpSpPr/>
          <p:nvPr/>
        </p:nvGrpSpPr>
        <p:grpSpPr>
          <a:xfrm>
            <a:off x="9049500" y="1809064"/>
            <a:ext cx="2833920" cy="2548517"/>
            <a:chOff x="9052560" y="1645920"/>
            <a:chExt cx="2833920" cy="2742480"/>
          </a:xfrm>
        </p:grpSpPr>
        <p:pic>
          <p:nvPicPr>
            <p:cNvPr id="204" name="Google Shape;204;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
          <p:cNvSpPr/>
          <p:nvPr/>
        </p:nvSpPr>
        <p:spPr>
          <a:xfrm>
            <a:off x="9388022" y="4326764"/>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Mauricio</a:t>
            </a:r>
            <a:endParaRPr sz="22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Toro</a:t>
            </a:r>
            <a:endParaRPr sz="2200" b="0" i="0" u="none" strike="noStrike" cap="none" dirty="0">
              <a:latin typeface="Arial"/>
              <a:ea typeface="Arial"/>
              <a:cs typeface="Arial"/>
              <a:sym typeface="Arial"/>
            </a:endParaRPr>
          </a:p>
        </p:txBody>
      </p:sp>
      <p:sp>
        <p:nvSpPr>
          <p:cNvPr id="209" name="Google Shape;209;p2"/>
          <p:cNvSpPr/>
          <p:nvPr/>
        </p:nvSpPr>
        <p:spPr>
          <a:xfrm>
            <a:off x="3504009" y="4259724"/>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Juan José  </a:t>
            </a:r>
          </a:p>
          <a:p>
            <a:pPr marL="0" marR="0" lvl="0" indent="0" algn="ctr" rtl="0">
              <a:lnSpc>
                <a:spcPct val="100000"/>
              </a:lnSpc>
              <a:spcBef>
                <a:spcPts val="0"/>
              </a:spcBef>
              <a:spcAft>
                <a:spcPts val="0"/>
              </a:spcAft>
              <a:buNone/>
            </a:pPr>
            <a:r>
              <a:rPr lang="en-US" sz="2200" dirty="0">
                <a:solidFill>
                  <a:srgbClr val="001E33"/>
                </a:solidFill>
              </a:rPr>
              <a:t>Quintana</a:t>
            </a:r>
            <a:endParaRPr sz="22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2200" b="0" i="0" u="none" strike="noStrike" cap="none" dirty="0">
              <a:latin typeface="Arial"/>
              <a:ea typeface="Arial"/>
              <a:cs typeface="Arial"/>
              <a:sym typeface="Arial"/>
            </a:endParaRPr>
          </a:p>
        </p:txBody>
      </p:sp>
      <p:sp>
        <p:nvSpPr>
          <p:cNvPr id="210" name="Google Shape;210;p2"/>
          <p:cNvSpPr/>
          <p:nvPr/>
        </p:nvSpPr>
        <p:spPr>
          <a:xfrm>
            <a:off x="489800" y="4262953"/>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Dayana</a:t>
            </a:r>
          </a:p>
          <a:p>
            <a:pPr marL="0" marR="0" lvl="0" indent="0" algn="ctr" rtl="0">
              <a:lnSpc>
                <a:spcPct val="100000"/>
              </a:lnSpc>
              <a:spcBef>
                <a:spcPts val="0"/>
              </a:spcBef>
              <a:spcAft>
                <a:spcPts val="0"/>
              </a:spcAft>
              <a:buNone/>
            </a:pPr>
            <a:r>
              <a:rPr lang="en-US" sz="2200" dirty="0">
                <a:solidFill>
                  <a:srgbClr val="001E33"/>
                </a:solidFill>
              </a:rPr>
              <a:t>Arrieta</a:t>
            </a:r>
            <a:endParaRPr sz="2200" b="0" i="0" u="none" strike="noStrike" cap="none" dirty="0">
              <a:latin typeface="Arial"/>
              <a:ea typeface="Arial"/>
              <a:cs typeface="Arial"/>
              <a:sym typeface="Arial"/>
            </a:endParaRPr>
          </a:p>
        </p:txBody>
      </p:sp>
      <p:pic>
        <p:nvPicPr>
          <p:cNvPr id="216" name="Google Shape;216;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891316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s-CO" sz="2200" b="1" i="0" strike="noStrike" cap="none" dirty="0">
                <a:solidFill>
                  <a:srgbClr val="001E33"/>
                </a:solidFill>
              </a:rPr>
              <a:t>https://github.com/dparrietar/ST0245-002/tree/master/proyecto</a:t>
            </a:r>
            <a:endParaRPr sz="2200" b="1" i="0" strike="noStrike" cap="none" dirty="0">
              <a:solidFill>
                <a:srgbClr val="001E33"/>
              </a:solidFill>
            </a:endParaRPr>
          </a:p>
        </p:txBody>
      </p:sp>
      <p:grpSp>
        <p:nvGrpSpPr>
          <p:cNvPr id="218" name="Google Shape;218;p2"/>
          <p:cNvGrpSpPr/>
          <p:nvPr/>
        </p:nvGrpSpPr>
        <p:grpSpPr>
          <a:xfrm>
            <a:off x="5895585" y="1839883"/>
            <a:ext cx="3383640" cy="2486881"/>
            <a:chOff x="1028310" y="1074420"/>
            <a:chExt cx="3383640" cy="2652120"/>
          </a:xfrm>
        </p:grpSpPr>
        <p:pic>
          <p:nvPicPr>
            <p:cNvPr id="219" name="Google Shape;219;p2"/>
            <p:cNvPicPr preferRelativeResize="0"/>
            <p:nvPr/>
          </p:nvPicPr>
          <p:blipFill rotWithShape="1">
            <a:blip r:embed="rId6">
              <a:alphaModFix/>
            </a:blip>
            <a:srcRect l="2187" t="17695" r="15575" b="26360"/>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352445" y="4258302"/>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dirty="0">
                <a:solidFill>
                  <a:srgbClr val="001E33"/>
                </a:solidFill>
              </a:rPr>
              <a:t>Simón</a:t>
            </a:r>
            <a:br>
              <a:rPr lang="en-US" sz="2200" dirty="0">
                <a:solidFill>
                  <a:srgbClr val="001E33"/>
                </a:solidFill>
              </a:rPr>
            </a:br>
            <a:r>
              <a:rPr lang="en-US" sz="2200" dirty="0">
                <a:solidFill>
                  <a:srgbClr val="001E33"/>
                </a:solidFill>
              </a:rPr>
              <a:t>Marín</a:t>
            </a:r>
            <a:endParaRPr sz="2200" dirty="0">
              <a:solidFill>
                <a:srgbClr val="001E33"/>
              </a:solidFill>
            </a:endParaRPr>
          </a:p>
          <a:p>
            <a:pPr marL="0" marR="0" lvl="0" indent="0" algn="ctr" rtl="0">
              <a:lnSpc>
                <a:spcPct val="100000"/>
              </a:lnSpc>
              <a:spcBef>
                <a:spcPts val="0"/>
              </a:spcBef>
              <a:spcAft>
                <a:spcPts val="0"/>
              </a:spcAft>
              <a:buNone/>
            </a:pPr>
            <a:endParaRPr sz="2200" dirty="0">
              <a:solidFill>
                <a:srgbClr val="001E33"/>
              </a:solidFill>
            </a:endParaRPr>
          </a:p>
        </p:txBody>
      </p:sp>
      <p:pic>
        <p:nvPicPr>
          <p:cNvPr id="5" name="Imagen 4">
            <a:extLst>
              <a:ext uri="{FF2B5EF4-FFF2-40B4-BE49-F238E27FC236}">
                <a16:creationId xmlns:a16="http://schemas.microsoft.com/office/drawing/2014/main" id="{56EA8DAD-3954-458D-9816-9C9F048D5D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291" y="1963328"/>
            <a:ext cx="2269898" cy="2260103"/>
          </a:xfrm>
          <a:prstGeom prst="rect">
            <a:avLst/>
          </a:prstGeom>
        </p:spPr>
      </p:pic>
      <p:pic>
        <p:nvPicPr>
          <p:cNvPr id="8" name="Imagen 7">
            <a:extLst>
              <a:ext uri="{FF2B5EF4-FFF2-40B4-BE49-F238E27FC236}">
                <a16:creationId xmlns:a16="http://schemas.microsoft.com/office/drawing/2014/main" id="{3FD30B47-2974-4DF9-9050-9A89D381AB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1942" y="1998199"/>
            <a:ext cx="2086026" cy="22601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0DC79-41A1-4E59-BF10-2A6A35FBC259}"/>
              </a:ext>
            </a:extLst>
          </p:cNvPr>
          <p:cNvSpPr>
            <a:spLocks noGrp="1"/>
          </p:cNvSpPr>
          <p:nvPr>
            <p:ph type="title"/>
          </p:nvPr>
        </p:nvSpPr>
        <p:spPr/>
        <p:txBody>
          <a:bodyPr/>
          <a:lstStyle/>
          <a:p>
            <a:pPr algn="l"/>
            <a:r>
              <a:rPr lang="es-MX" dirty="0">
                <a:latin typeface="Times New Roman" panose="02020603050405020304" pitchFamily="18" charset="0"/>
                <a:cs typeface="Times New Roman" panose="02020603050405020304" pitchFamily="18" charset="0"/>
              </a:rPr>
              <a:t>1.1 </a:t>
            </a:r>
            <a:r>
              <a:rPr lang="es-MX" dirty="0" err="1">
                <a:latin typeface="Times New Roman" panose="02020603050405020304" pitchFamily="18" charset="0"/>
                <a:cs typeface="Times New Roman" panose="02020603050405020304" pitchFamily="18" charset="0"/>
              </a:rPr>
              <a:t>Problem</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CF923D9-70DA-4FA5-BDB2-CB8347DE5F75}"/>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Lor that treats in this problem is delicate largely by the tall consumption so much of dairy as of meat, therefore, the good classification is paramount since if there is not good classification the product will be in bad state</a:t>
            </a:r>
            <a:endParaRPr lang="es-CO" sz="1800" dirty="0">
              <a:effectLst/>
              <a:latin typeface="Times New Roman" panose="02020603050405020304" pitchFamily="18" charset="0"/>
              <a:ea typeface="Times New Roman" panose="02020603050405020304" pitchFamily="18" charset="0"/>
            </a:endParaRPr>
          </a:p>
          <a:p>
            <a:pPr marL="0" indent="0">
              <a:buNone/>
            </a:pPr>
            <a:endParaRPr lang="es-CO" dirty="0"/>
          </a:p>
        </p:txBody>
      </p:sp>
    </p:spTree>
    <p:extLst>
      <p:ext uri="{BB962C8B-B14F-4D97-AF65-F5344CB8AC3E}">
        <p14:creationId xmlns:p14="http://schemas.microsoft.com/office/powerpoint/2010/main" val="157203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BAA92-A207-4402-8F35-B0A947B5E3CB}"/>
              </a:ext>
            </a:extLst>
          </p:cNvPr>
          <p:cNvSpPr>
            <a:spLocks noGrp="1"/>
          </p:cNvSpPr>
          <p:nvPr>
            <p:ph type="title"/>
          </p:nvPr>
        </p:nvSpPr>
        <p:spPr/>
        <p:txBody>
          <a:bodyPr/>
          <a:lstStyle/>
          <a:p>
            <a:pPr algn="l"/>
            <a:r>
              <a:rPr lang="es-MX" dirty="0">
                <a:latin typeface="Times New Roman" panose="02020603050405020304" pitchFamily="18" charset="0"/>
                <a:cs typeface="Times New Roman" panose="02020603050405020304" pitchFamily="18" charset="0"/>
              </a:rPr>
              <a:t>1.2 </a:t>
            </a:r>
            <a:r>
              <a:rPr lang="es-MX" dirty="0" err="1">
                <a:latin typeface="Times New Roman" panose="02020603050405020304" pitchFamily="18" charset="0"/>
                <a:cs typeface="Times New Roman" panose="02020603050405020304" pitchFamily="18" charset="0"/>
              </a:rPr>
              <a:t>Solution</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32FDE2F-5982-415A-9CB8-8B1BBBCC1247}"/>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For this solution we choose the algorithm of the nearest neighbor, this is an image scaling algorithm that effectively helps us to our image classification, which for our cattle problem is an important factor, even though it is an image loss algorithm, we believe It is the one indicated to do the compression and also the label of the cattle.</a:t>
            </a:r>
            <a:endParaRPr lang="es-CO" sz="1800" dirty="0">
              <a:effectLst/>
              <a:latin typeface="Times New Roman" panose="02020603050405020304" pitchFamily="18" charset="0"/>
              <a:ea typeface="Times New Roman" panose="02020603050405020304" pitchFamily="18" charset="0"/>
            </a:endParaRPr>
          </a:p>
          <a:p>
            <a:endParaRPr lang="es-CO" dirty="0"/>
          </a:p>
        </p:txBody>
      </p:sp>
    </p:spTree>
    <p:extLst>
      <p:ext uri="{BB962C8B-B14F-4D97-AF65-F5344CB8AC3E}">
        <p14:creationId xmlns:p14="http://schemas.microsoft.com/office/powerpoint/2010/main" val="388534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C57BD-0200-40EF-BEC8-E4DD1A9E6711}"/>
              </a:ext>
            </a:extLst>
          </p:cNvPr>
          <p:cNvSpPr>
            <a:spLocks noGrp="1"/>
          </p:cNvSpPr>
          <p:nvPr>
            <p:ph type="title"/>
          </p:nvPr>
        </p:nvSpPr>
        <p:spPr/>
        <p:txBody>
          <a:bodyPr/>
          <a:lstStyle/>
          <a:p>
            <a:pPr algn="l"/>
            <a:r>
              <a:rPr lang="es-MX" dirty="0">
                <a:latin typeface="Times New Roman" panose="02020603050405020304" pitchFamily="18" charset="0"/>
                <a:cs typeface="Times New Roman" panose="02020603050405020304" pitchFamily="18" charset="0"/>
              </a:rPr>
              <a:t>4.1 Data </a:t>
            </a:r>
            <a:r>
              <a:rPr lang="es-MX" dirty="0" err="1">
                <a:latin typeface="Times New Roman" panose="02020603050405020304" pitchFamily="18" charset="0"/>
                <a:cs typeface="Times New Roman" panose="02020603050405020304" pitchFamily="18" charset="0"/>
              </a:rPr>
              <a:t>Structure</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38C5062A-51A6-43B4-B7ED-FB31E88F2C7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data structure that we used was one implemented in python called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arrays, which basically consists of a system of vectors or arrays which have positions that can be used effectively. therefore, it helps us a lot for the problem to be solved.</a:t>
            </a:r>
            <a:endParaRPr lang="es-CO" sz="1800" dirty="0">
              <a:effectLst/>
              <a:latin typeface="Times New Roman" panose="02020603050405020304" pitchFamily="18" charset="0"/>
              <a:ea typeface="Times New Roman" panose="02020603050405020304" pitchFamily="18" charset="0"/>
            </a:endParaRPr>
          </a:p>
          <a:p>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09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BEA90-AA55-427C-ADF7-11F7A08D8ED1}"/>
              </a:ext>
            </a:extLst>
          </p:cNvPr>
          <p:cNvSpPr>
            <a:spLocks noGrp="1"/>
          </p:cNvSpPr>
          <p:nvPr>
            <p:ph type="title"/>
          </p:nvPr>
        </p:nvSpPr>
        <p:spPr/>
        <p:txBody>
          <a:bodyPr>
            <a:normAutofit/>
          </a:bodyPr>
          <a:lstStyle/>
          <a:p>
            <a:pPr algn="l"/>
            <a:r>
              <a:rPr lang="es-MX" sz="2800" dirty="0">
                <a:latin typeface="Times New Roman" panose="02020603050405020304" pitchFamily="18" charset="0"/>
                <a:cs typeface="Times New Roman" panose="02020603050405020304" pitchFamily="18" charset="0"/>
              </a:rPr>
              <a:t>4.2.1 </a:t>
            </a:r>
            <a:r>
              <a:rPr lang="es-CO" sz="2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Lossy</a:t>
            </a:r>
            <a:r>
              <a:rPr lang="es-CO" sz="2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CO" sz="2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Image-compression</a:t>
            </a:r>
            <a:r>
              <a:rPr lang="es-CO" sz="2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CO" sz="2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s-CO" sz="2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CO" sz="28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2E92B07-CA40-4E53-B77D-E8F2D21AA1BD}"/>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first thing is to pass the csv files to a pandas </a:t>
            </a:r>
            <a:r>
              <a:rPr lang="en-US" sz="1800" dirty="0" err="1">
                <a:effectLst/>
                <a:latin typeface="Times New Roman" panose="02020603050405020304" pitchFamily="18" charset="0"/>
                <a:ea typeface="Times New Roman" panose="02020603050405020304" pitchFamily="18" charset="0"/>
              </a:rPr>
              <a:t>dataframe</a:t>
            </a:r>
            <a:r>
              <a:rPr lang="en-US" sz="1800" dirty="0">
                <a:effectLst/>
                <a:latin typeface="Times New Roman" panose="02020603050405020304" pitchFamily="18" charset="0"/>
                <a:ea typeface="Times New Roman" panose="02020603050405020304" pitchFamily="18" charset="0"/>
              </a:rPr>
              <a:t>, then that </a:t>
            </a:r>
            <a:r>
              <a:rPr lang="en-US" sz="1800" dirty="0" err="1">
                <a:effectLst/>
                <a:latin typeface="Times New Roman" panose="02020603050405020304" pitchFamily="18" charset="0"/>
                <a:ea typeface="Times New Roman" panose="02020603050405020304" pitchFamily="18" charset="0"/>
              </a:rPr>
              <a:t>dataframe</a:t>
            </a:r>
            <a:r>
              <a:rPr lang="en-US" sz="1800" dirty="0">
                <a:effectLst/>
                <a:latin typeface="Times New Roman" panose="02020603050405020304" pitchFamily="18" charset="0"/>
                <a:ea typeface="Times New Roman" panose="02020603050405020304" pitchFamily="18" charset="0"/>
              </a:rPr>
              <a:t> is used to convert it into a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array, when converting it into a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array it is read as an image and this image is compressed with the image scaling method, with the function from the nearest neighbor, when doing this, the images are resized by a smaller one, to complete the compression process and it is saved in a new image.</a:t>
            </a:r>
            <a:endParaRPr lang="es-CO" sz="1800" dirty="0">
              <a:effectLst/>
              <a:latin typeface="Times New Roman" panose="02020603050405020304" pitchFamily="18" charset="0"/>
              <a:ea typeface="Times New Roman" panose="02020603050405020304" pitchFamily="18" charset="0"/>
            </a:endParaRPr>
          </a:p>
          <a:p>
            <a:endParaRPr lang="es-CO" dirty="0"/>
          </a:p>
        </p:txBody>
      </p:sp>
    </p:spTree>
    <p:extLst>
      <p:ext uri="{BB962C8B-B14F-4D97-AF65-F5344CB8AC3E}">
        <p14:creationId xmlns:p14="http://schemas.microsoft.com/office/powerpoint/2010/main" val="184348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2A5D2-589A-4D32-8AF0-B5D07F0AF7EE}"/>
              </a:ext>
            </a:extLst>
          </p:cNvPr>
          <p:cNvSpPr>
            <a:spLocks noGrp="1"/>
          </p:cNvSpPr>
          <p:nvPr>
            <p:ph type="title"/>
          </p:nvPr>
        </p:nvSpPr>
        <p:spPr/>
        <p:txBody>
          <a:bodyPr/>
          <a:lstStyle/>
          <a:p>
            <a:pPr algn="l"/>
            <a:r>
              <a:rPr lang="en-US" sz="2800" b="1" kern="100" dirty="0">
                <a:effectLst/>
                <a:latin typeface="Times New Roman" panose="02020603050405020304" pitchFamily="18" charset="0"/>
                <a:ea typeface="Times New Roman" panose="02020603050405020304" pitchFamily="18" charset="0"/>
              </a:rPr>
              <a:t>4.2.2 Lossless image-compression algorithm</a:t>
            </a:r>
            <a:br>
              <a:rPr lang="es-CO" sz="1800" dirty="0">
                <a:effectLst/>
                <a:latin typeface="Times New Roman" panose="02020603050405020304" pitchFamily="18" charset="0"/>
                <a:ea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1C26828C-8631-462B-A4BE-32BBD7E31791}"/>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In the process of decompression of images, it will be the opposite of the compression process, that is, when you have the compressed image, it passes it to a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array, then to the </a:t>
            </a:r>
            <a:r>
              <a:rPr lang="en-US" sz="1800" dirty="0" err="1">
                <a:effectLst/>
                <a:latin typeface="Times New Roman" panose="02020603050405020304" pitchFamily="18" charset="0"/>
                <a:ea typeface="Times New Roman" panose="02020603050405020304" pitchFamily="18" charset="0"/>
              </a:rPr>
              <a:t>dataframe</a:t>
            </a:r>
            <a:r>
              <a:rPr lang="en-US" sz="1800" dirty="0">
                <a:effectLst/>
                <a:latin typeface="Times New Roman" panose="02020603050405020304" pitchFamily="18" charset="0"/>
                <a:ea typeface="Times New Roman" panose="02020603050405020304" pitchFamily="18" charset="0"/>
              </a:rPr>
              <a:t> and finally to the csv file.</a:t>
            </a:r>
            <a:endParaRPr lang="es-CO" sz="1800" dirty="0">
              <a:effectLst/>
              <a:latin typeface="Times New Roman" panose="02020603050405020304" pitchFamily="18" charset="0"/>
              <a:ea typeface="Times New Roman" panose="02020603050405020304" pitchFamily="18" charset="0"/>
            </a:endParaRPr>
          </a:p>
          <a:p>
            <a:endParaRPr lang="es-CO" dirty="0"/>
          </a:p>
        </p:txBody>
      </p:sp>
    </p:spTree>
    <p:extLst>
      <p:ext uri="{BB962C8B-B14F-4D97-AF65-F5344CB8AC3E}">
        <p14:creationId xmlns:p14="http://schemas.microsoft.com/office/powerpoint/2010/main" val="495937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848</TotalTime>
  <Words>340</Words>
  <Application>Microsoft Office PowerPoint</Application>
  <PresentationFormat>Panorámica</PresentationFormat>
  <Paragraphs>20</Paragraphs>
  <Slides>7</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Corbel</vt:lpstr>
      <vt:lpstr>Times New Roman</vt:lpstr>
      <vt:lpstr>Parallax</vt:lpstr>
      <vt:lpstr>Presentación de PowerPoint</vt:lpstr>
      <vt:lpstr>Presentación de PowerPoint</vt:lpstr>
      <vt:lpstr>1.1 Problem</vt:lpstr>
      <vt:lpstr>1.2 Solution</vt:lpstr>
      <vt:lpstr>4.1 Data Structure</vt:lpstr>
      <vt:lpstr>4.2.1 Lossy Image-compression algorithm.</vt:lpstr>
      <vt:lpstr>4.2.2 Lossless image-compression algorithm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Dayana Arrieta</dc:creator>
  <cp:lastModifiedBy>Juan Jose Quintana Guzman</cp:lastModifiedBy>
  <cp:revision>14</cp:revision>
  <dcterms:created xsi:type="dcterms:W3CDTF">2021-02-10T21:21:46Z</dcterms:created>
  <dcterms:modified xsi:type="dcterms:W3CDTF">2021-04-15T02:14:15Z</dcterms:modified>
</cp:coreProperties>
</file>