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9F72-99AB-AC4D-9329-030CB40371B5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B463B-11F6-444C-BDAE-4543DFE2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41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DB01-5778-9748-A515-6BF4FBFD3FAB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DB01-5778-9748-A515-6BF4FBFD3FAB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FE60-52F1-B34A-A549-6C27503892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DB01-5778-9748-A515-6BF4FBFD3FAB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FE60-52F1-B34A-A549-6C2750389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DB01-5778-9748-A515-6BF4FBFD3FAB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FE60-52F1-B34A-A549-6C2750389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DB01-5778-9748-A515-6BF4FBFD3FAB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FE60-52F1-B34A-A549-6C2750389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DB01-5778-9748-A515-6BF4FBFD3FAB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FE60-52F1-B34A-A549-6C27503892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DB01-5778-9748-A515-6BF4FBFD3FAB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FE60-52F1-B34A-A549-6C2750389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DB01-5778-9748-A515-6BF4FBFD3FAB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FE60-52F1-B34A-A549-6C2750389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DB01-5778-9748-A515-6BF4FBFD3FAB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FE60-52F1-B34A-A549-6C2750389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DB01-5778-9748-A515-6BF4FBFD3FAB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FE60-52F1-B34A-A549-6C2750389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DB01-5778-9748-A515-6BF4FBFD3FAB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FE60-52F1-B34A-A549-6C2750389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DB01-5778-9748-A515-6BF4FBFD3FAB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48EDB01-5778-9748-A515-6BF4FBFD3FAB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F735FE60-52F1-B34A-A549-6C27503892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275" y="2758320"/>
            <a:ext cx="3445143" cy="44843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dirty="0" smtClean="0"/>
              <a:t>Page Content</a:t>
            </a:r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8957" y="1439607"/>
            <a:ext cx="87248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Register/Login</a:t>
            </a:r>
            <a:r>
              <a:rPr lang="en-US" smtClean="0"/>
              <a:t>	   Home</a:t>
            </a:r>
            <a:r>
              <a:rPr lang="en-US" dirty="0" smtClean="0"/>
              <a:t>		About		Services		Contact		Reviews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8957" y="6399283"/>
            <a:ext cx="543114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Copyright: </a:t>
            </a:r>
            <a:r>
              <a:rPr lang="en-US" dirty="0" smtClean="0"/>
              <a:t>Fernandez Translation Services 2017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79241" y="1965568"/>
            <a:ext cx="1267933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Fernandez Translation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46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502</TotalTime>
  <Words>16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Fernandez Translation Services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Fireframes</dc:title>
  <dc:creator>Dayana Fernandez</dc:creator>
  <cp:lastModifiedBy>Dayana Fernandez</cp:lastModifiedBy>
  <cp:revision>24</cp:revision>
  <dcterms:created xsi:type="dcterms:W3CDTF">2017-04-04T15:29:44Z</dcterms:created>
  <dcterms:modified xsi:type="dcterms:W3CDTF">2017-12-23T10:22:09Z</dcterms:modified>
</cp:coreProperties>
</file>