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2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068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01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21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41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9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17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86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15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51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58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B10D-9E5C-4CA9-B044-449F76A7B958}" type="datetimeFigureOut">
              <a:rPr lang="es-CO" smtClean="0"/>
              <a:t>03/05/2021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7CC4-7BF9-489E-A739-CB10F7E623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98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eaGrjSwPao" TargetMode="External"/><Relationship Id="rId4" Type="http://schemas.openxmlformats.org/officeDocument/2006/relationships/hyperlink" Target="https://www.youtube.com/watch?v=x6Gmz81s74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8801" y="1041400"/>
            <a:ext cx="9144000" cy="2387600"/>
          </a:xfrm>
        </p:spPr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mayúsculas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27437" y="4315619"/>
            <a:ext cx="9144000" cy="1655762"/>
          </a:xfrm>
        </p:spPr>
        <p:txBody>
          <a:bodyPr/>
          <a:lstStyle/>
          <a:p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Lengua castellana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8" y="3639487"/>
            <a:ext cx="1873207" cy="179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8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2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580CBB-82C9-4B1D-B2AB-4E13F713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186608" y="1847792"/>
            <a:ext cx="75272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lgerian" panose="04020705040A02060702" pitchFamily="82" charset="0"/>
              </a:rPr>
              <a:t>Observa y aprende </a:t>
            </a:r>
          </a:p>
          <a:p>
            <a:pPr algn="ctr"/>
            <a:endParaRPr lang="es-CO" sz="4000" dirty="0">
              <a:solidFill>
                <a:srgbClr val="FF0000"/>
              </a:solidFill>
            </a:endParaRPr>
          </a:p>
          <a:p>
            <a:endParaRPr lang="es-CO" dirty="0"/>
          </a:p>
          <a:p>
            <a:pPr algn="ctr"/>
            <a:r>
              <a:rPr lang="es-CO" dirty="0">
                <a:hlinkClick r:id="rId4"/>
              </a:rPr>
              <a:t>https://www.youtube.com/watch?v=x6Gmz81s74Y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pPr algn="ctr"/>
            <a:r>
              <a:rPr lang="es-CO" dirty="0">
                <a:hlinkClick r:id="rId5"/>
              </a:rPr>
              <a:t>https://www.youtube.com/watch?v=6eaGrjSwPao</a:t>
            </a:r>
            <a:endParaRPr lang="es-CO" dirty="0"/>
          </a:p>
          <a:p>
            <a:endParaRPr lang="es-CO" dirty="0"/>
          </a:p>
          <a:p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44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8C30F5-CAC4-4E2A-8AFB-CDCA97B1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32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D9E28E6-AD14-4B69-9A8B-48A62367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58742" y="1026906"/>
            <a:ext cx="9835978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Las mayúsculas se usan al escribir un nombre propio de</a:t>
            </a:r>
          </a:p>
          <a:p>
            <a:endParaRPr lang="es-CO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/>
              <a:t>personas: </a:t>
            </a:r>
            <a:r>
              <a:rPr lang="es-CO" sz="3200" b="1" dirty="0">
                <a:solidFill>
                  <a:srgbClr val="FF0000"/>
                </a:solidFill>
              </a:rPr>
              <a:t>C</a:t>
            </a:r>
            <a:r>
              <a:rPr lang="es-CO" sz="3200" dirty="0"/>
              <a:t>lara </a:t>
            </a:r>
            <a:r>
              <a:rPr lang="es-CO" sz="3200" b="1" dirty="0">
                <a:solidFill>
                  <a:srgbClr val="FF0000"/>
                </a:solidFill>
              </a:rPr>
              <a:t>L</a:t>
            </a:r>
            <a:r>
              <a:rPr lang="es-CO" sz="3200" dirty="0"/>
              <a:t>uz </a:t>
            </a:r>
            <a:r>
              <a:rPr lang="es-CO" sz="3200" b="1" dirty="0">
                <a:solidFill>
                  <a:srgbClr val="FF0000"/>
                </a:solidFill>
              </a:rPr>
              <a:t>Z</a:t>
            </a:r>
            <a:r>
              <a:rPr lang="es-CO" sz="3200" dirty="0"/>
              <a:t>arante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/>
              <a:t>animales: </a:t>
            </a:r>
            <a:r>
              <a:rPr lang="es-CO" sz="3200" b="1" dirty="0">
                <a:solidFill>
                  <a:srgbClr val="FF0000"/>
                </a:solidFill>
              </a:rPr>
              <a:t>P</a:t>
            </a:r>
            <a:r>
              <a:rPr lang="es-CO" sz="3200" dirty="0"/>
              <a:t>aco, </a:t>
            </a:r>
            <a:r>
              <a:rPr lang="es-CO" sz="3200" b="1" dirty="0">
                <a:solidFill>
                  <a:srgbClr val="FF0000"/>
                </a:solidFill>
              </a:rPr>
              <a:t>L</a:t>
            </a:r>
            <a:r>
              <a:rPr lang="es-CO" sz="3200" dirty="0"/>
              <a:t>ola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/>
              <a:t>ciudades o país: </a:t>
            </a:r>
            <a:r>
              <a:rPr lang="es-CO" sz="3200" b="1" dirty="0">
                <a:solidFill>
                  <a:srgbClr val="FF0000"/>
                </a:solidFill>
              </a:rPr>
              <a:t>C</a:t>
            </a:r>
            <a:r>
              <a:rPr lang="es-CO" sz="3200" dirty="0"/>
              <a:t>ali, </a:t>
            </a:r>
            <a:r>
              <a:rPr lang="es-CO" sz="3200" b="1" dirty="0">
                <a:solidFill>
                  <a:srgbClr val="FF0000"/>
                </a:solidFill>
              </a:rPr>
              <a:t>E</a:t>
            </a:r>
            <a:r>
              <a:rPr lang="es-CO" sz="3200" dirty="0"/>
              <a:t>cuador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/>
              <a:t>empresa: </a:t>
            </a:r>
            <a:r>
              <a:rPr lang="es-CO" sz="3200" b="1" dirty="0">
                <a:solidFill>
                  <a:srgbClr val="FF0000"/>
                </a:solidFill>
              </a:rPr>
              <a:t>T</a:t>
            </a:r>
            <a:r>
              <a:rPr lang="es-CO" sz="3200" dirty="0"/>
              <a:t>erpel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/>
              <a:t>Periódicos: </a:t>
            </a:r>
            <a:r>
              <a:rPr lang="es-CO" sz="3200" b="1" dirty="0">
                <a:solidFill>
                  <a:srgbClr val="FF0000"/>
                </a:solidFill>
              </a:rPr>
              <a:t>E</a:t>
            </a:r>
            <a:r>
              <a:rPr lang="es-CO" sz="3200" dirty="0"/>
              <a:t>l tiempo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3200" dirty="0"/>
              <a:t>Barrios: </a:t>
            </a:r>
            <a:r>
              <a:rPr lang="es-CO" sz="3200" b="1" dirty="0">
                <a:solidFill>
                  <a:srgbClr val="FF0000"/>
                </a:solidFill>
              </a:rPr>
              <a:t>S</a:t>
            </a:r>
            <a:r>
              <a:rPr lang="es-CO" sz="3200" dirty="0"/>
              <a:t>an </a:t>
            </a:r>
            <a:r>
              <a:rPr lang="es-CO" sz="3200" b="1" dirty="0">
                <a:solidFill>
                  <a:srgbClr val="FF0000"/>
                </a:solidFill>
              </a:rPr>
              <a:t>V</a:t>
            </a:r>
            <a:r>
              <a:rPr lang="es-CO" sz="3200" dirty="0"/>
              <a:t>icente, </a:t>
            </a:r>
            <a:r>
              <a:rPr lang="es-CO" sz="3200" b="1" dirty="0">
                <a:solidFill>
                  <a:srgbClr val="FF0000"/>
                </a:solidFill>
              </a:rPr>
              <a:t>R</a:t>
            </a:r>
            <a:r>
              <a:rPr lang="es-CO" sz="3200" dirty="0"/>
              <a:t>emolino </a:t>
            </a:r>
          </a:p>
          <a:p>
            <a:r>
              <a:rPr lang="es-CO" sz="3200" dirty="0"/>
              <a:t> </a:t>
            </a:r>
          </a:p>
          <a:p>
            <a:r>
              <a:rPr lang="es-CO" sz="3200" dirty="0"/>
              <a:t>Al inicio de una oración</a:t>
            </a:r>
          </a:p>
          <a:p>
            <a:r>
              <a:rPr lang="es-CO" sz="3200" dirty="0">
                <a:solidFill>
                  <a:srgbClr val="FF0000"/>
                </a:solidFill>
              </a:rPr>
              <a:t>L</a:t>
            </a:r>
            <a:r>
              <a:rPr lang="es-CO" sz="3200" dirty="0"/>
              <a:t>os niños están estudiando.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 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94BCA3-EBE4-42B9-94F7-809C9D6B6E83}"/>
              </a:ext>
            </a:extLst>
          </p:cNvPr>
          <p:cNvSpPr txBox="1"/>
          <p:nvPr/>
        </p:nvSpPr>
        <p:spPr>
          <a:xfrm>
            <a:off x="8228883" y="4356870"/>
            <a:ext cx="307450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Copia En Tu Cuaderno de Lengua castellana la Temática </a:t>
            </a:r>
          </a:p>
        </p:txBody>
      </p:sp>
    </p:spTree>
    <p:extLst>
      <p:ext uri="{BB962C8B-B14F-4D97-AF65-F5344CB8AC3E}">
        <p14:creationId xmlns:p14="http://schemas.microsoft.com/office/powerpoint/2010/main" val="41698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8C30F5-CAC4-4E2A-8AFB-CDCA97B1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32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D9E28E6-AD14-4B69-9A8B-48A62367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58742" y="1026906"/>
            <a:ext cx="983597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 </a:t>
            </a:r>
          </a:p>
          <a:p>
            <a:r>
              <a:rPr lang="es-CO" sz="3200" dirty="0">
                <a:solidFill>
                  <a:srgbClr val="FF0000"/>
                </a:solidFill>
              </a:rPr>
              <a:t>A</a:t>
            </a:r>
            <a:r>
              <a:rPr lang="es-CO" sz="3200" dirty="0"/>
              <a:t>l inicio de una oración</a:t>
            </a:r>
          </a:p>
          <a:p>
            <a:endParaRPr lang="es-CO" sz="3200" dirty="0"/>
          </a:p>
          <a:p>
            <a:r>
              <a:rPr lang="es-CO" sz="3200" dirty="0">
                <a:solidFill>
                  <a:srgbClr val="FF0000"/>
                </a:solidFill>
              </a:rPr>
              <a:t>L</a:t>
            </a:r>
            <a:r>
              <a:rPr lang="es-CO" sz="3200" dirty="0"/>
              <a:t>os niños están estudiando.</a:t>
            </a:r>
          </a:p>
          <a:p>
            <a:endParaRPr lang="es-CO" sz="3200" dirty="0"/>
          </a:p>
          <a:p>
            <a:r>
              <a:rPr lang="es-CO" sz="3200" b="1" dirty="0">
                <a:solidFill>
                  <a:srgbClr val="FF0000"/>
                </a:solidFill>
              </a:rPr>
              <a:t>A</a:t>
            </a:r>
            <a:r>
              <a:rPr lang="es-CO" sz="3200" dirty="0"/>
              <a:t>na viajará a </a:t>
            </a:r>
            <a:r>
              <a:rPr lang="es-CO" sz="3200" b="1" dirty="0">
                <a:solidFill>
                  <a:srgbClr val="FF0000"/>
                </a:solidFill>
              </a:rPr>
              <a:t>P</a:t>
            </a:r>
            <a:r>
              <a:rPr lang="es-CO" sz="3200" dirty="0"/>
              <a:t>erú la próxima semana. 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 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94BCA3-EBE4-42B9-94F7-809C9D6B6E83}"/>
              </a:ext>
            </a:extLst>
          </p:cNvPr>
          <p:cNvSpPr txBox="1"/>
          <p:nvPr/>
        </p:nvSpPr>
        <p:spPr>
          <a:xfrm>
            <a:off x="8228883" y="4356870"/>
            <a:ext cx="307450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Copia En Tu Cuaderno de Lengua castellana la Temática </a:t>
            </a:r>
          </a:p>
        </p:txBody>
      </p:sp>
    </p:spTree>
    <p:extLst>
      <p:ext uri="{BB962C8B-B14F-4D97-AF65-F5344CB8AC3E}">
        <p14:creationId xmlns:p14="http://schemas.microsoft.com/office/powerpoint/2010/main" val="228999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8C30F5-CAC4-4E2A-8AFB-CDCA97B1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32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D9E28E6-AD14-4B69-9A8B-48A62367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78011" y="1531926"/>
            <a:ext cx="983597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dirty="0"/>
          </a:p>
          <a:p>
            <a:r>
              <a:rPr lang="es-CO" sz="3200" dirty="0"/>
              <a:t>Después de un punto y al inicio se escribe con mayúscula  </a:t>
            </a:r>
          </a:p>
          <a:p>
            <a:endParaRPr lang="es-CO" sz="3200" dirty="0"/>
          </a:p>
          <a:p>
            <a:r>
              <a:rPr lang="es-ES" sz="3200" dirty="0"/>
              <a:t>Por ejemplo:</a:t>
            </a:r>
          </a:p>
          <a:p>
            <a:r>
              <a:rPr lang="es-ES" sz="3200" dirty="0"/>
              <a:t> </a:t>
            </a:r>
            <a:r>
              <a:rPr lang="es-ES" sz="3200" dirty="0">
                <a:solidFill>
                  <a:srgbClr val="FF0000"/>
                </a:solidFill>
              </a:rPr>
              <a:t>M</a:t>
            </a:r>
            <a:r>
              <a:rPr lang="es-ES" sz="3200" dirty="0"/>
              <a:t>aría estuvo escuchando música toda la tarde. </a:t>
            </a:r>
            <a:r>
              <a:rPr lang="es-ES" sz="3200" dirty="0">
                <a:solidFill>
                  <a:srgbClr val="FF0000"/>
                </a:solidFill>
              </a:rPr>
              <a:t>H</a:t>
            </a:r>
            <a:r>
              <a:rPr lang="es-ES" sz="3200" dirty="0"/>
              <a:t>abía olvidado hacer la tarea.</a:t>
            </a:r>
            <a:endParaRPr lang="es-CO" sz="3200" dirty="0"/>
          </a:p>
          <a:p>
            <a:endParaRPr lang="es-CO" sz="2400" dirty="0"/>
          </a:p>
          <a:p>
            <a:endParaRPr lang="es-CO" sz="2400" dirty="0"/>
          </a:p>
          <a:p>
            <a:endParaRPr lang="es-CO" dirty="0"/>
          </a:p>
          <a:p>
            <a:r>
              <a:rPr lang="es-CO" dirty="0"/>
              <a:t> 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032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2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214F9B-CDCF-4BA4-9A56-894366A2B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8EE2BC1-9628-4A08-A98A-8AE44AF1F80D}"/>
              </a:ext>
            </a:extLst>
          </p:cNvPr>
          <p:cNvSpPr txBox="1"/>
          <p:nvPr/>
        </p:nvSpPr>
        <p:spPr>
          <a:xfrm>
            <a:off x="9395791" y="5393635"/>
            <a:ext cx="15107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Observa </a:t>
            </a:r>
          </a:p>
        </p:txBody>
      </p:sp>
    </p:spTree>
    <p:extLst>
      <p:ext uri="{BB962C8B-B14F-4D97-AF65-F5344CB8AC3E}">
        <p14:creationId xmlns:p14="http://schemas.microsoft.com/office/powerpoint/2010/main" val="64231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fabeto Manuscrito De Vector. Letras Mayúsculas. Script De Pincel ...">
            <a:extLst>
              <a:ext uri="{FF2B5EF4-FFF2-40B4-BE49-F238E27FC236}">
                <a16:creationId xmlns:a16="http://schemas.microsoft.com/office/drawing/2014/main" id="{9D610183-B56A-4FF7-9F1E-E18FFC92B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820" y="256036"/>
            <a:ext cx="6345928" cy="634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D0DD694-3699-4849-B927-62F7C6D029F5}"/>
              </a:ext>
            </a:extLst>
          </p:cNvPr>
          <p:cNvSpPr txBox="1"/>
          <p:nvPr/>
        </p:nvSpPr>
        <p:spPr>
          <a:xfrm>
            <a:off x="768626" y="2186609"/>
            <a:ext cx="254441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Estas mayúsculas las encuentras en lo libros o textos y en plataforma. </a:t>
            </a:r>
          </a:p>
        </p:txBody>
      </p:sp>
    </p:spTree>
    <p:extLst>
      <p:ext uri="{BB962C8B-B14F-4D97-AF65-F5344CB8AC3E}">
        <p14:creationId xmlns:p14="http://schemas.microsoft.com/office/powerpoint/2010/main" val="148062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25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6846710-6020-4880-B67E-76F91C9BB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7E3155-89E2-4A01-A0BF-86CA95C29A82}"/>
              </a:ext>
            </a:extLst>
          </p:cNvPr>
          <p:cNvSpPr txBox="1"/>
          <p:nvPr/>
        </p:nvSpPr>
        <p:spPr>
          <a:xfrm>
            <a:off x="1364974" y="1019771"/>
            <a:ext cx="89584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FF0000"/>
                </a:solidFill>
                <a:latin typeface="Algerian" panose="04020705040A02060702" pitchFamily="82" charset="0"/>
              </a:rPr>
              <a:t>Practica las mayúsculas </a:t>
            </a:r>
          </a:p>
          <a:p>
            <a:endParaRPr lang="es-ES" sz="3600" b="1" dirty="0"/>
          </a:p>
          <a:p>
            <a:pPr algn="just"/>
            <a:r>
              <a:rPr lang="es-ES" sz="3200" dirty="0"/>
              <a:t>Escribe una plana con tus nombres y apellidos completos, en el cuaderno de </a:t>
            </a:r>
            <a:r>
              <a:rPr lang="es-ES" sz="3200" b="1" dirty="0"/>
              <a:t>calígrafa o doble línea</a:t>
            </a:r>
            <a:r>
              <a:rPr lang="es-ES" sz="3200" dirty="0"/>
              <a:t>. Envía tu evidencia</a:t>
            </a:r>
          </a:p>
          <a:p>
            <a:pPr algn="just"/>
            <a:endParaRPr lang="es-ES" sz="3200" dirty="0"/>
          </a:p>
          <a:p>
            <a:pPr algn="just"/>
            <a:r>
              <a:rPr lang="es-ES" sz="3200" dirty="0"/>
              <a:t>Lee la </a:t>
            </a:r>
            <a:r>
              <a:rPr lang="es-ES" sz="3200" b="1" dirty="0"/>
              <a:t>página # 70 </a:t>
            </a:r>
            <a:r>
              <a:rPr lang="es-ES" sz="3200" dirty="0"/>
              <a:t>del libro de lectura aprender @ aprender </a:t>
            </a:r>
            <a:r>
              <a:rPr lang="es-ES" sz="3200" b="1" dirty="0"/>
              <a:t>inicial 1</a:t>
            </a:r>
          </a:p>
          <a:p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139903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207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Times New Roman</vt:lpstr>
      <vt:lpstr>Tema de Office</vt:lpstr>
      <vt:lpstr>Las mayúsculas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mayúsculas</dc:title>
  <dc:creator>maria c arteaga z</dc:creator>
  <cp:lastModifiedBy>luz arteaga</cp:lastModifiedBy>
  <cp:revision>12</cp:revision>
  <dcterms:created xsi:type="dcterms:W3CDTF">2020-06-09T16:35:19Z</dcterms:created>
  <dcterms:modified xsi:type="dcterms:W3CDTF">2021-05-04T00:46:59Z</dcterms:modified>
</cp:coreProperties>
</file>