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16" d="100"/>
          <a:sy n="116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77CC5E-B8D3-B344-BD30-1C3C6D2D8062}" type="doc">
      <dgm:prSet loTypeId="urn:microsoft.com/office/officeart/2005/8/layout/cycle1" loCatId="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FA44F090-35C9-8745-AC2C-1CC46E62E363}">
      <dgm:prSet phldrT="[Texto]"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r>
            <a:rPr lang="es-E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SPRINT 1</a:t>
          </a:r>
        </a:p>
        <a:p>
          <a:r>
            <a:rPr lang="es-E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11/04/2023 – 17/04/2023</a:t>
          </a:r>
        </a:p>
      </dgm:t>
    </dgm:pt>
    <dgm:pt modelId="{A5672273-D803-E84A-9449-7014CC1DF5AF}" type="parTrans" cxnId="{10C67045-5390-A24B-B733-37570C3FA685}">
      <dgm:prSet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endParaRPr lang="es-E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A371519-9EE0-864A-B65B-EBF1620035D6}" type="sibTrans" cxnId="{10C67045-5390-A24B-B733-37570C3FA685}">
      <dgm:prSet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endParaRPr lang="es-E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61B105-BB5B-F84F-8387-31524D791858}">
      <dgm:prSet phldrT="[Texto]"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r>
            <a:rPr lang="es-E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SPRINT 6</a:t>
          </a:r>
        </a:p>
        <a:p>
          <a:r>
            <a:rPr lang="es-E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16/05/2023 – 22/05/2023</a:t>
          </a:r>
        </a:p>
      </dgm:t>
    </dgm:pt>
    <dgm:pt modelId="{4EA813D0-4CCA-A949-8F3C-21CD098C7077}" type="parTrans" cxnId="{0BC7DA97-F0ED-C442-BAB0-4668239E95F4}">
      <dgm:prSet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endParaRPr lang="es-E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9A1970A-6CED-564F-BABE-439071D336E5}" type="sibTrans" cxnId="{0BC7DA97-F0ED-C442-BAB0-4668239E95F4}">
      <dgm:prSet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endParaRPr lang="es-E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FD98F74-47B7-C841-988C-7E0F1A3E169D}">
      <dgm:prSet phldrT="[Texto]"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r>
            <a:rPr lang="es-E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SPRINT 7</a:t>
          </a:r>
        </a:p>
        <a:p>
          <a:r>
            <a:rPr lang="es-E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23/05/2023 – 29/05/2023</a:t>
          </a:r>
        </a:p>
      </dgm:t>
    </dgm:pt>
    <dgm:pt modelId="{13D0DEE3-BA9E-E842-A88F-3900D7E1FE27}" type="parTrans" cxnId="{2C954478-3292-CD4F-9A36-43A5D0CEE026}">
      <dgm:prSet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endParaRPr lang="es-E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EC5A418-F70D-E742-AD05-FCBB41C30711}" type="sibTrans" cxnId="{2C954478-3292-CD4F-9A36-43A5D0CEE026}">
      <dgm:prSet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endParaRPr lang="es-E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A940A8C-C51D-6540-A1B2-2C53411BC887}">
      <dgm:prSet phldrT="[Texto]"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r>
            <a:rPr lang="es-E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SPRINT </a:t>
          </a:r>
          <a:r>
            <a:rPr lang="es-E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8</a:t>
          </a:r>
        </a:p>
        <a:p>
          <a:r>
            <a:rPr lang="es-E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30/05/2023 – 06/06/2023</a:t>
          </a:r>
        </a:p>
      </dgm:t>
    </dgm:pt>
    <dgm:pt modelId="{4BCE01C9-E6CF-FF43-BBEF-57466C43870C}" type="parTrans" cxnId="{BE5D9B0C-634F-8D40-BE7A-9DCF0F6097DF}">
      <dgm:prSet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endParaRPr lang="es-E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C0D984-3A2A-504F-91EC-15E8EAB45C14}" type="sibTrans" cxnId="{BE5D9B0C-634F-8D40-BE7A-9DCF0F6097DF}">
      <dgm:prSet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endParaRPr lang="es-E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633C40D-0671-E746-B1D0-F6BE14A018D5}">
      <dgm:prSet phldrT="[Texto]"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r>
            <a:rPr lang="es-E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SPRINT 2</a:t>
          </a:r>
        </a:p>
        <a:p>
          <a:r>
            <a:rPr lang="es-E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18/04/2023 – 24/04/2023</a:t>
          </a:r>
        </a:p>
      </dgm:t>
    </dgm:pt>
    <dgm:pt modelId="{68C72B6B-990E-9841-9890-E58BC26B277D}" type="parTrans" cxnId="{C31B7F6C-5698-7B41-9FC1-43ED5FFDFF65}">
      <dgm:prSet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endParaRPr lang="es-E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3D2722-E788-7D40-A6B6-A37571D0C5B2}" type="sibTrans" cxnId="{C31B7F6C-5698-7B41-9FC1-43ED5FFDFF65}">
      <dgm:prSet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endParaRPr lang="es-E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A54800D-52EA-F747-89FE-A7E5B9F84B02}">
      <dgm:prSet phldrT="[Texto]"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r>
            <a:rPr lang="es-E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SPRINT 3</a:t>
          </a:r>
        </a:p>
        <a:p>
          <a:r>
            <a:rPr lang="es-E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25/04/2023 – 01/05/2023</a:t>
          </a:r>
        </a:p>
      </dgm:t>
    </dgm:pt>
    <dgm:pt modelId="{F59BA771-9478-D54F-9EF5-90BCF44728FA}" type="parTrans" cxnId="{B11BF610-23E5-D249-8E25-ACB083B72212}">
      <dgm:prSet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endParaRPr lang="es-E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9DD5370-A3DD-4544-87D9-5FE8839E78AB}" type="sibTrans" cxnId="{B11BF610-23E5-D249-8E25-ACB083B72212}">
      <dgm:prSet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endParaRPr lang="es-E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289907F-C77C-3141-B641-3BA6441F6858}">
      <dgm:prSet phldrT="[Texto]"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r>
            <a:rPr lang="es-E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SPRINT 4</a:t>
          </a:r>
        </a:p>
        <a:p>
          <a:r>
            <a:rPr lang="es-E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05/05/2023 – 08/05/2023</a:t>
          </a:r>
        </a:p>
      </dgm:t>
    </dgm:pt>
    <dgm:pt modelId="{A8968092-88C4-FD4C-9150-00A27A94BCA2}" type="parTrans" cxnId="{4B0F5BF1-D472-004B-9704-DA13CB7B8D06}">
      <dgm:prSet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endParaRPr lang="es-E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F7D5BFA-BD46-4744-9CC0-40EAF53A501D}" type="sibTrans" cxnId="{4B0F5BF1-D472-004B-9704-DA13CB7B8D06}">
      <dgm:prSet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endParaRPr lang="es-E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33D290C-47F4-984D-A09C-B0CDDADFEAE8}">
      <dgm:prSet phldrT="[Texto]"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r>
            <a:rPr lang="es-E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SPRINT 5</a:t>
          </a:r>
        </a:p>
        <a:p>
          <a:r>
            <a:rPr lang="es-E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09/05/2023 – 15/05/2023</a:t>
          </a:r>
        </a:p>
      </dgm:t>
    </dgm:pt>
    <dgm:pt modelId="{27940564-83E6-F342-86ED-4C9335C41F4A}" type="parTrans" cxnId="{592BCBF5-EADB-764C-AF31-4C511DB049CB}">
      <dgm:prSet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endParaRPr lang="es-E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63A74C6-4C0F-FD43-8694-F77D9CF48B6F}" type="sibTrans" cxnId="{592BCBF5-EADB-764C-AF31-4C511DB049CB}">
      <dgm:prSet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endParaRPr lang="es-E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C4E9772-3682-1C45-BCCF-A4C04204AE85}" type="pres">
      <dgm:prSet presAssocID="{1C77CC5E-B8D3-B344-BD30-1C3C6D2D8062}" presName="cycle" presStyleCnt="0">
        <dgm:presLayoutVars>
          <dgm:dir/>
          <dgm:resizeHandles val="exact"/>
        </dgm:presLayoutVars>
      </dgm:prSet>
      <dgm:spPr/>
    </dgm:pt>
    <dgm:pt modelId="{A1498653-3B43-6445-B879-4EAFF79C09AD}" type="pres">
      <dgm:prSet presAssocID="{FA44F090-35C9-8745-AC2C-1CC46E62E363}" presName="dummy" presStyleCnt="0"/>
      <dgm:spPr/>
    </dgm:pt>
    <dgm:pt modelId="{F0210007-AA88-5D41-A81F-54C77FFEBF9B}" type="pres">
      <dgm:prSet presAssocID="{FA44F090-35C9-8745-AC2C-1CC46E62E363}" presName="node" presStyleLbl="revTx" presStyleIdx="0" presStyleCnt="8" custAng="0" custScaleX="160627" custScaleY="34706" custRadScaleRad="99234" custRadScaleInc="46634">
        <dgm:presLayoutVars>
          <dgm:bulletEnabled val="1"/>
        </dgm:presLayoutVars>
      </dgm:prSet>
      <dgm:spPr/>
    </dgm:pt>
    <dgm:pt modelId="{B26BC48E-365F-E44E-96F8-D2DA1A0AABBA}" type="pres">
      <dgm:prSet presAssocID="{FA371519-9EE0-864A-B65B-EBF1620035D6}" presName="sibTrans" presStyleLbl="node1" presStyleIdx="0" presStyleCnt="8" custScaleX="88931" custScaleY="88964" custLinFactNeighborX="6569" custLinFactNeighborY="-3091"/>
      <dgm:spPr/>
    </dgm:pt>
    <dgm:pt modelId="{CBFF56D6-2F0D-B64B-8362-8365FD440283}" type="pres">
      <dgm:prSet presAssocID="{4633C40D-0671-E746-B1D0-F6BE14A018D5}" presName="dummy" presStyleCnt="0"/>
      <dgm:spPr/>
    </dgm:pt>
    <dgm:pt modelId="{DB1F4333-D413-1641-93AE-5CF2A41C2641}" type="pres">
      <dgm:prSet presAssocID="{4633C40D-0671-E746-B1D0-F6BE14A018D5}" presName="node" presStyleLbl="revTx" presStyleIdx="1" presStyleCnt="8" custAng="0" custScaleX="201076" custScaleY="65305" custRadScaleRad="99366" custRadScaleInc="17364">
        <dgm:presLayoutVars>
          <dgm:bulletEnabled val="1"/>
        </dgm:presLayoutVars>
      </dgm:prSet>
      <dgm:spPr/>
    </dgm:pt>
    <dgm:pt modelId="{D77BA6E9-DB84-B340-87EB-4FD57ED9B21D}" type="pres">
      <dgm:prSet presAssocID="{923D2722-E788-7D40-A6B6-A37571D0C5B2}" presName="sibTrans" presStyleLbl="node1" presStyleIdx="1" presStyleCnt="8" custLinFactNeighborX="1862" custLinFactNeighborY="386"/>
      <dgm:spPr/>
    </dgm:pt>
    <dgm:pt modelId="{A2B24DEA-B492-7C48-A81A-F423A4E8D839}" type="pres">
      <dgm:prSet presAssocID="{1A54800D-52EA-F747-89FE-A7E5B9F84B02}" presName="dummy" presStyleCnt="0"/>
      <dgm:spPr/>
    </dgm:pt>
    <dgm:pt modelId="{46D1F169-68F6-1247-B896-5C4E3E710685}" type="pres">
      <dgm:prSet presAssocID="{1A54800D-52EA-F747-89FE-A7E5B9F84B02}" presName="node" presStyleLbl="revTx" presStyleIdx="2" presStyleCnt="8" custScaleX="169567" custScaleY="41771">
        <dgm:presLayoutVars>
          <dgm:bulletEnabled val="1"/>
        </dgm:presLayoutVars>
      </dgm:prSet>
      <dgm:spPr/>
    </dgm:pt>
    <dgm:pt modelId="{4D58DD42-4DA6-FE41-B6D9-3E0110D94D23}" type="pres">
      <dgm:prSet presAssocID="{59DD5370-A3DD-4544-87D9-5FE8839E78AB}" presName="sibTrans" presStyleLbl="node1" presStyleIdx="2" presStyleCnt="8" custScaleX="94536" custScaleY="82607" custLinFactNeighborX="1755" custLinFactNeighborY="1706"/>
      <dgm:spPr/>
    </dgm:pt>
    <dgm:pt modelId="{4F052930-D2CB-5C42-A993-66BC5172134A}" type="pres">
      <dgm:prSet presAssocID="{2289907F-C77C-3141-B641-3BA6441F6858}" presName="dummy" presStyleCnt="0"/>
      <dgm:spPr/>
    </dgm:pt>
    <dgm:pt modelId="{02214777-D296-C84D-B17A-A3B740B09588}" type="pres">
      <dgm:prSet presAssocID="{2289907F-C77C-3141-B641-3BA6441F6858}" presName="node" presStyleLbl="revTx" presStyleIdx="3" presStyleCnt="8" custScaleX="154520" custScaleY="36414">
        <dgm:presLayoutVars>
          <dgm:bulletEnabled val="1"/>
        </dgm:presLayoutVars>
      </dgm:prSet>
      <dgm:spPr/>
    </dgm:pt>
    <dgm:pt modelId="{3608F1C9-E1E9-A94C-838C-6268B8CB121A}" type="pres">
      <dgm:prSet presAssocID="{DF7D5BFA-BD46-4744-9CC0-40EAF53A501D}" presName="sibTrans" presStyleLbl="node1" presStyleIdx="3" presStyleCnt="8"/>
      <dgm:spPr/>
    </dgm:pt>
    <dgm:pt modelId="{C696AF26-BF69-C342-9586-96248760813D}" type="pres">
      <dgm:prSet presAssocID="{C33D290C-47F4-984D-A09C-B0CDDADFEAE8}" presName="dummy" presStyleCnt="0"/>
      <dgm:spPr/>
    </dgm:pt>
    <dgm:pt modelId="{C877EE75-2998-DC45-8CB9-6605729E8153}" type="pres">
      <dgm:prSet presAssocID="{C33D290C-47F4-984D-A09C-B0CDDADFEAE8}" presName="node" presStyleLbl="revTx" presStyleIdx="4" presStyleCnt="8" custScaleX="178787" custScaleY="37169">
        <dgm:presLayoutVars>
          <dgm:bulletEnabled val="1"/>
        </dgm:presLayoutVars>
      </dgm:prSet>
      <dgm:spPr/>
    </dgm:pt>
    <dgm:pt modelId="{6F1C5B64-5368-9C48-98B3-D3615E97354B}" type="pres">
      <dgm:prSet presAssocID="{C63A74C6-4C0F-FD43-8694-F77D9CF48B6F}" presName="sibTrans" presStyleLbl="node1" presStyleIdx="4" presStyleCnt="8"/>
      <dgm:spPr/>
    </dgm:pt>
    <dgm:pt modelId="{914C4F18-1919-114B-BEAD-B8AA00E1629A}" type="pres">
      <dgm:prSet presAssocID="{7161B105-BB5B-F84F-8387-31524D791858}" presName="dummy" presStyleCnt="0"/>
      <dgm:spPr/>
    </dgm:pt>
    <dgm:pt modelId="{38929053-EED6-0842-84AE-B8457991FCFA}" type="pres">
      <dgm:prSet presAssocID="{7161B105-BB5B-F84F-8387-31524D791858}" presName="node" presStyleLbl="revTx" presStyleIdx="5" presStyleCnt="8" custScaleX="136752" custScaleY="38558">
        <dgm:presLayoutVars>
          <dgm:bulletEnabled val="1"/>
        </dgm:presLayoutVars>
      </dgm:prSet>
      <dgm:spPr/>
    </dgm:pt>
    <dgm:pt modelId="{63346BE8-A81D-794E-AE89-86968256ADC0}" type="pres">
      <dgm:prSet presAssocID="{C9A1970A-6CED-564F-BABE-439071D336E5}" presName="sibTrans" presStyleLbl="node1" presStyleIdx="5" presStyleCnt="8" custScaleX="97819" custScaleY="84922" custLinFactNeighborX="-4398" custLinFactNeighborY="54"/>
      <dgm:spPr/>
    </dgm:pt>
    <dgm:pt modelId="{89845B1F-8129-2D41-8185-7C46298F90EE}" type="pres">
      <dgm:prSet presAssocID="{3FD98F74-47B7-C841-988C-7E0F1A3E169D}" presName="dummy" presStyleCnt="0"/>
      <dgm:spPr/>
    </dgm:pt>
    <dgm:pt modelId="{6A8C8931-8A13-CA43-82FC-FBC9DBE8A25E}" type="pres">
      <dgm:prSet presAssocID="{3FD98F74-47B7-C841-988C-7E0F1A3E169D}" presName="node" presStyleLbl="revTx" presStyleIdx="6" presStyleCnt="8" custScaleX="163307" custScaleY="36233" custRadScaleRad="99108" custRadScaleInc="-33238">
        <dgm:presLayoutVars>
          <dgm:bulletEnabled val="1"/>
        </dgm:presLayoutVars>
      </dgm:prSet>
      <dgm:spPr/>
    </dgm:pt>
    <dgm:pt modelId="{A8508E12-FBF7-6C47-8D72-D2B2770EDA9E}" type="pres">
      <dgm:prSet presAssocID="{4EC5A418-F70D-E742-AD05-FCBB41C30711}" presName="sibTrans" presStyleLbl="node1" presStyleIdx="6" presStyleCnt="8" custScaleX="67947" custScaleY="81196" custLinFactNeighborX="-15856" custLinFactNeighborY="-8941"/>
      <dgm:spPr/>
    </dgm:pt>
    <dgm:pt modelId="{9DD7F160-D4D3-DA4F-9B77-25A54C8A869C}" type="pres">
      <dgm:prSet presAssocID="{CA940A8C-C51D-6540-A1B2-2C53411BC887}" presName="dummy" presStyleCnt="0"/>
      <dgm:spPr/>
    </dgm:pt>
    <dgm:pt modelId="{09204EF8-89C4-CA4A-8409-3D710C961941}" type="pres">
      <dgm:prSet presAssocID="{CA940A8C-C51D-6540-A1B2-2C53411BC887}" presName="node" presStyleLbl="revTx" presStyleIdx="7" presStyleCnt="8" custScaleX="169108" custScaleY="38116">
        <dgm:presLayoutVars>
          <dgm:bulletEnabled val="1"/>
        </dgm:presLayoutVars>
      </dgm:prSet>
      <dgm:spPr/>
    </dgm:pt>
    <dgm:pt modelId="{06DCB951-4D8D-EC44-A793-91A57E381B7A}" type="pres">
      <dgm:prSet presAssocID="{C0C0D984-3A2A-504F-91EC-15E8EAB45C14}" presName="sibTrans" presStyleLbl="node1" presStyleIdx="7" presStyleCnt="8" custScaleX="80383" custScaleY="76383" custLinFactNeighborX="-2111" custLinFactNeighborY="-9065"/>
      <dgm:spPr/>
    </dgm:pt>
  </dgm:ptLst>
  <dgm:cxnLst>
    <dgm:cxn modelId="{BE5D9B0C-634F-8D40-BE7A-9DCF0F6097DF}" srcId="{1C77CC5E-B8D3-B344-BD30-1C3C6D2D8062}" destId="{CA940A8C-C51D-6540-A1B2-2C53411BC887}" srcOrd="7" destOrd="0" parTransId="{4BCE01C9-E6CF-FF43-BBEF-57466C43870C}" sibTransId="{C0C0D984-3A2A-504F-91EC-15E8EAB45C14}"/>
    <dgm:cxn modelId="{2B1C7E10-0A62-2042-8F73-3F2753C04A59}" type="presOf" srcId="{7161B105-BB5B-F84F-8387-31524D791858}" destId="{38929053-EED6-0842-84AE-B8457991FCFA}" srcOrd="0" destOrd="0" presId="urn:microsoft.com/office/officeart/2005/8/layout/cycle1"/>
    <dgm:cxn modelId="{B11BF610-23E5-D249-8E25-ACB083B72212}" srcId="{1C77CC5E-B8D3-B344-BD30-1C3C6D2D8062}" destId="{1A54800D-52EA-F747-89FE-A7E5B9F84B02}" srcOrd="2" destOrd="0" parTransId="{F59BA771-9478-D54F-9EF5-90BCF44728FA}" sibTransId="{59DD5370-A3DD-4544-87D9-5FE8839E78AB}"/>
    <dgm:cxn modelId="{4B451A22-02D5-314B-AB17-0D2DCF65D250}" type="presOf" srcId="{4EC5A418-F70D-E742-AD05-FCBB41C30711}" destId="{A8508E12-FBF7-6C47-8D72-D2B2770EDA9E}" srcOrd="0" destOrd="0" presId="urn:microsoft.com/office/officeart/2005/8/layout/cycle1"/>
    <dgm:cxn modelId="{48B0DD22-F905-1245-8CF4-0438D8EC2C31}" type="presOf" srcId="{C63A74C6-4C0F-FD43-8694-F77D9CF48B6F}" destId="{6F1C5B64-5368-9C48-98B3-D3615E97354B}" srcOrd="0" destOrd="0" presId="urn:microsoft.com/office/officeart/2005/8/layout/cycle1"/>
    <dgm:cxn modelId="{5B9CEA32-10E5-A64B-9B0B-4EAE6D054C78}" type="presOf" srcId="{1C77CC5E-B8D3-B344-BD30-1C3C6D2D8062}" destId="{4C4E9772-3682-1C45-BCCF-A4C04204AE85}" srcOrd="0" destOrd="0" presId="urn:microsoft.com/office/officeart/2005/8/layout/cycle1"/>
    <dgm:cxn modelId="{B174843A-FA6A-364C-82B7-DB37C470E609}" type="presOf" srcId="{923D2722-E788-7D40-A6B6-A37571D0C5B2}" destId="{D77BA6E9-DB84-B340-87EB-4FD57ED9B21D}" srcOrd="0" destOrd="0" presId="urn:microsoft.com/office/officeart/2005/8/layout/cycle1"/>
    <dgm:cxn modelId="{1BA22F40-537E-1140-BED6-B2A6EB97FEF4}" type="presOf" srcId="{3FD98F74-47B7-C841-988C-7E0F1A3E169D}" destId="{6A8C8931-8A13-CA43-82FC-FBC9DBE8A25E}" srcOrd="0" destOrd="0" presId="urn:microsoft.com/office/officeart/2005/8/layout/cycle1"/>
    <dgm:cxn modelId="{10C67045-5390-A24B-B733-37570C3FA685}" srcId="{1C77CC5E-B8D3-B344-BD30-1C3C6D2D8062}" destId="{FA44F090-35C9-8745-AC2C-1CC46E62E363}" srcOrd="0" destOrd="0" parTransId="{A5672273-D803-E84A-9449-7014CC1DF5AF}" sibTransId="{FA371519-9EE0-864A-B65B-EBF1620035D6}"/>
    <dgm:cxn modelId="{C31B7F6C-5698-7B41-9FC1-43ED5FFDFF65}" srcId="{1C77CC5E-B8D3-B344-BD30-1C3C6D2D8062}" destId="{4633C40D-0671-E746-B1D0-F6BE14A018D5}" srcOrd="1" destOrd="0" parTransId="{68C72B6B-990E-9841-9890-E58BC26B277D}" sibTransId="{923D2722-E788-7D40-A6B6-A37571D0C5B2}"/>
    <dgm:cxn modelId="{06ADF455-F045-B84E-ACB9-6945BE9DF908}" type="presOf" srcId="{C33D290C-47F4-984D-A09C-B0CDDADFEAE8}" destId="{C877EE75-2998-DC45-8CB9-6605729E8153}" srcOrd="0" destOrd="0" presId="urn:microsoft.com/office/officeart/2005/8/layout/cycle1"/>
    <dgm:cxn modelId="{BE7A0956-D954-8C40-9070-B002C7FF9A32}" type="presOf" srcId="{FA371519-9EE0-864A-B65B-EBF1620035D6}" destId="{B26BC48E-365F-E44E-96F8-D2DA1A0AABBA}" srcOrd="0" destOrd="0" presId="urn:microsoft.com/office/officeart/2005/8/layout/cycle1"/>
    <dgm:cxn modelId="{2C954478-3292-CD4F-9A36-43A5D0CEE026}" srcId="{1C77CC5E-B8D3-B344-BD30-1C3C6D2D8062}" destId="{3FD98F74-47B7-C841-988C-7E0F1A3E169D}" srcOrd="6" destOrd="0" parTransId="{13D0DEE3-BA9E-E842-A88F-3900D7E1FE27}" sibTransId="{4EC5A418-F70D-E742-AD05-FCBB41C30711}"/>
    <dgm:cxn modelId="{0E11BA7E-3B01-1049-AC93-EDBBC0F75C0C}" type="presOf" srcId="{1A54800D-52EA-F747-89FE-A7E5B9F84B02}" destId="{46D1F169-68F6-1247-B896-5C4E3E710685}" srcOrd="0" destOrd="0" presId="urn:microsoft.com/office/officeart/2005/8/layout/cycle1"/>
    <dgm:cxn modelId="{E061F188-A483-5644-9C9A-7AF17E437E1C}" type="presOf" srcId="{C0C0D984-3A2A-504F-91EC-15E8EAB45C14}" destId="{06DCB951-4D8D-EC44-A793-91A57E381B7A}" srcOrd="0" destOrd="0" presId="urn:microsoft.com/office/officeart/2005/8/layout/cycle1"/>
    <dgm:cxn modelId="{A8031E8F-1F97-9D4C-A54D-BD184DBB1507}" type="presOf" srcId="{C9A1970A-6CED-564F-BABE-439071D336E5}" destId="{63346BE8-A81D-794E-AE89-86968256ADC0}" srcOrd="0" destOrd="0" presId="urn:microsoft.com/office/officeart/2005/8/layout/cycle1"/>
    <dgm:cxn modelId="{BD321497-BD1F-1345-8584-4C1F96FB3516}" type="presOf" srcId="{2289907F-C77C-3141-B641-3BA6441F6858}" destId="{02214777-D296-C84D-B17A-A3B740B09588}" srcOrd="0" destOrd="0" presId="urn:microsoft.com/office/officeart/2005/8/layout/cycle1"/>
    <dgm:cxn modelId="{0BC7DA97-F0ED-C442-BAB0-4668239E95F4}" srcId="{1C77CC5E-B8D3-B344-BD30-1C3C6D2D8062}" destId="{7161B105-BB5B-F84F-8387-31524D791858}" srcOrd="5" destOrd="0" parTransId="{4EA813D0-4CCA-A949-8F3C-21CD098C7077}" sibTransId="{C9A1970A-6CED-564F-BABE-439071D336E5}"/>
    <dgm:cxn modelId="{9B1DDCA6-2C66-D443-8DB6-3D047DAAF6B6}" type="presOf" srcId="{CA940A8C-C51D-6540-A1B2-2C53411BC887}" destId="{09204EF8-89C4-CA4A-8409-3D710C961941}" srcOrd="0" destOrd="0" presId="urn:microsoft.com/office/officeart/2005/8/layout/cycle1"/>
    <dgm:cxn modelId="{A162E3BC-957E-2045-8E55-F3F969B33494}" type="presOf" srcId="{FA44F090-35C9-8745-AC2C-1CC46E62E363}" destId="{F0210007-AA88-5D41-A81F-54C77FFEBF9B}" srcOrd="0" destOrd="0" presId="urn:microsoft.com/office/officeart/2005/8/layout/cycle1"/>
    <dgm:cxn modelId="{87024CDD-3C08-764D-949E-3D8725218716}" type="presOf" srcId="{4633C40D-0671-E746-B1D0-F6BE14A018D5}" destId="{DB1F4333-D413-1641-93AE-5CF2A41C2641}" srcOrd="0" destOrd="0" presId="urn:microsoft.com/office/officeart/2005/8/layout/cycle1"/>
    <dgm:cxn modelId="{4B0F5BF1-D472-004B-9704-DA13CB7B8D06}" srcId="{1C77CC5E-B8D3-B344-BD30-1C3C6D2D8062}" destId="{2289907F-C77C-3141-B641-3BA6441F6858}" srcOrd="3" destOrd="0" parTransId="{A8968092-88C4-FD4C-9150-00A27A94BCA2}" sibTransId="{DF7D5BFA-BD46-4744-9CC0-40EAF53A501D}"/>
    <dgm:cxn modelId="{A85471F4-72B4-6A46-B614-38D925ABDAA5}" type="presOf" srcId="{59DD5370-A3DD-4544-87D9-5FE8839E78AB}" destId="{4D58DD42-4DA6-FE41-B6D9-3E0110D94D23}" srcOrd="0" destOrd="0" presId="urn:microsoft.com/office/officeart/2005/8/layout/cycle1"/>
    <dgm:cxn modelId="{592BCBF5-EADB-764C-AF31-4C511DB049CB}" srcId="{1C77CC5E-B8D3-B344-BD30-1C3C6D2D8062}" destId="{C33D290C-47F4-984D-A09C-B0CDDADFEAE8}" srcOrd="4" destOrd="0" parTransId="{27940564-83E6-F342-86ED-4C9335C41F4A}" sibTransId="{C63A74C6-4C0F-FD43-8694-F77D9CF48B6F}"/>
    <dgm:cxn modelId="{F1297EF9-5921-FE4C-A08D-CF9E0B6C4DA6}" type="presOf" srcId="{DF7D5BFA-BD46-4744-9CC0-40EAF53A501D}" destId="{3608F1C9-E1E9-A94C-838C-6268B8CB121A}" srcOrd="0" destOrd="0" presId="urn:microsoft.com/office/officeart/2005/8/layout/cycle1"/>
    <dgm:cxn modelId="{785D7453-E620-9B45-80FE-7BD6DF81C5C1}" type="presParOf" srcId="{4C4E9772-3682-1C45-BCCF-A4C04204AE85}" destId="{A1498653-3B43-6445-B879-4EAFF79C09AD}" srcOrd="0" destOrd="0" presId="urn:microsoft.com/office/officeart/2005/8/layout/cycle1"/>
    <dgm:cxn modelId="{365DB989-1631-4842-A14F-A7BDD0013217}" type="presParOf" srcId="{4C4E9772-3682-1C45-BCCF-A4C04204AE85}" destId="{F0210007-AA88-5D41-A81F-54C77FFEBF9B}" srcOrd="1" destOrd="0" presId="urn:microsoft.com/office/officeart/2005/8/layout/cycle1"/>
    <dgm:cxn modelId="{82548039-8EFE-944E-868C-388D325CA2E8}" type="presParOf" srcId="{4C4E9772-3682-1C45-BCCF-A4C04204AE85}" destId="{B26BC48E-365F-E44E-96F8-D2DA1A0AABBA}" srcOrd="2" destOrd="0" presId="urn:microsoft.com/office/officeart/2005/8/layout/cycle1"/>
    <dgm:cxn modelId="{240429F8-3571-F449-BBF2-1BA74E9B06C0}" type="presParOf" srcId="{4C4E9772-3682-1C45-BCCF-A4C04204AE85}" destId="{CBFF56D6-2F0D-B64B-8362-8365FD440283}" srcOrd="3" destOrd="0" presId="urn:microsoft.com/office/officeart/2005/8/layout/cycle1"/>
    <dgm:cxn modelId="{65A020D6-CE43-064E-9C77-5A1069E170AA}" type="presParOf" srcId="{4C4E9772-3682-1C45-BCCF-A4C04204AE85}" destId="{DB1F4333-D413-1641-93AE-5CF2A41C2641}" srcOrd="4" destOrd="0" presId="urn:microsoft.com/office/officeart/2005/8/layout/cycle1"/>
    <dgm:cxn modelId="{D4C2A48C-0B82-CF4C-89C4-CD8B0E85E70D}" type="presParOf" srcId="{4C4E9772-3682-1C45-BCCF-A4C04204AE85}" destId="{D77BA6E9-DB84-B340-87EB-4FD57ED9B21D}" srcOrd="5" destOrd="0" presId="urn:microsoft.com/office/officeart/2005/8/layout/cycle1"/>
    <dgm:cxn modelId="{232B7C78-844D-EF4B-8464-8CAD941AED6B}" type="presParOf" srcId="{4C4E9772-3682-1C45-BCCF-A4C04204AE85}" destId="{A2B24DEA-B492-7C48-A81A-F423A4E8D839}" srcOrd="6" destOrd="0" presId="urn:microsoft.com/office/officeart/2005/8/layout/cycle1"/>
    <dgm:cxn modelId="{8885E701-AEDB-0B47-A527-98EC3644E5BE}" type="presParOf" srcId="{4C4E9772-3682-1C45-BCCF-A4C04204AE85}" destId="{46D1F169-68F6-1247-B896-5C4E3E710685}" srcOrd="7" destOrd="0" presId="urn:microsoft.com/office/officeart/2005/8/layout/cycle1"/>
    <dgm:cxn modelId="{E6FD2207-3D09-8F43-8920-7CC1D30BE92A}" type="presParOf" srcId="{4C4E9772-3682-1C45-BCCF-A4C04204AE85}" destId="{4D58DD42-4DA6-FE41-B6D9-3E0110D94D23}" srcOrd="8" destOrd="0" presId="urn:microsoft.com/office/officeart/2005/8/layout/cycle1"/>
    <dgm:cxn modelId="{6B2BE439-5EB2-E240-8408-4E84193D7AF7}" type="presParOf" srcId="{4C4E9772-3682-1C45-BCCF-A4C04204AE85}" destId="{4F052930-D2CB-5C42-A993-66BC5172134A}" srcOrd="9" destOrd="0" presId="urn:microsoft.com/office/officeart/2005/8/layout/cycle1"/>
    <dgm:cxn modelId="{0A2D0765-B637-1D4D-9ADB-03302ED83F16}" type="presParOf" srcId="{4C4E9772-3682-1C45-BCCF-A4C04204AE85}" destId="{02214777-D296-C84D-B17A-A3B740B09588}" srcOrd="10" destOrd="0" presId="urn:microsoft.com/office/officeart/2005/8/layout/cycle1"/>
    <dgm:cxn modelId="{DBAA9BBB-049D-BA48-806B-D0A3EA346947}" type="presParOf" srcId="{4C4E9772-3682-1C45-BCCF-A4C04204AE85}" destId="{3608F1C9-E1E9-A94C-838C-6268B8CB121A}" srcOrd="11" destOrd="0" presId="urn:microsoft.com/office/officeart/2005/8/layout/cycle1"/>
    <dgm:cxn modelId="{242FF5C7-9820-174F-9BBA-C4958DCAE184}" type="presParOf" srcId="{4C4E9772-3682-1C45-BCCF-A4C04204AE85}" destId="{C696AF26-BF69-C342-9586-96248760813D}" srcOrd="12" destOrd="0" presId="urn:microsoft.com/office/officeart/2005/8/layout/cycle1"/>
    <dgm:cxn modelId="{66461B4E-17AA-5F4A-B3CF-2EDD13F7283E}" type="presParOf" srcId="{4C4E9772-3682-1C45-BCCF-A4C04204AE85}" destId="{C877EE75-2998-DC45-8CB9-6605729E8153}" srcOrd="13" destOrd="0" presId="urn:microsoft.com/office/officeart/2005/8/layout/cycle1"/>
    <dgm:cxn modelId="{744FE0F5-E1FF-9F4C-88E0-019B6BB638D0}" type="presParOf" srcId="{4C4E9772-3682-1C45-BCCF-A4C04204AE85}" destId="{6F1C5B64-5368-9C48-98B3-D3615E97354B}" srcOrd="14" destOrd="0" presId="urn:microsoft.com/office/officeart/2005/8/layout/cycle1"/>
    <dgm:cxn modelId="{735ACFAF-FFF8-7042-855C-A45A8FBBCEA6}" type="presParOf" srcId="{4C4E9772-3682-1C45-BCCF-A4C04204AE85}" destId="{914C4F18-1919-114B-BEAD-B8AA00E1629A}" srcOrd="15" destOrd="0" presId="urn:microsoft.com/office/officeart/2005/8/layout/cycle1"/>
    <dgm:cxn modelId="{9B3EF519-762C-5E4F-A426-EE81F4A0938F}" type="presParOf" srcId="{4C4E9772-3682-1C45-BCCF-A4C04204AE85}" destId="{38929053-EED6-0842-84AE-B8457991FCFA}" srcOrd="16" destOrd="0" presId="urn:microsoft.com/office/officeart/2005/8/layout/cycle1"/>
    <dgm:cxn modelId="{B90C227B-3E1E-A449-8F1E-78D4DB7D4823}" type="presParOf" srcId="{4C4E9772-3682-1C45-BCCF-A4C04204AE85}" destId="{63346BE8-A81D-794E-AE89-86968256ADC0}" srcOrd="17" destOrd="0" presId="urn:microsoft.com/office/officeart/2005/8/layout/cycle1"/>
    <dgm:cxn modelId="{4CA36122-8913-0743-B2D7-3C9A622F07C9}" type="presParOf" srcId="{4C4E9772-3682-1C45-BCCF-A4C04204AE85}" destId="{89845B1F-8129-2D41-8185-7C46298F90EE}" srcOrd="18" destOrd="0" presId="urn:microsoft.com/office/officeart/2005/8/layout/cycle1"/>
    <dgm:cxn modelId="{469364C3-964A-3F4B-A1A7-24ED8E01DD43}" type="presParOf" srcId="{4C4E9772-3682-1C45-BCCF-A4C04204AE85}" destId="{6A8C8931-8A13-CA43-82FC-FBC9DBE8A25E}" srcOrd="19" destOrd="0" presId="urn:microsoft.com/office/officeart/2005/8/layout/cycle1"/>
    <dgm:cxn modelId="{32B99159-276F-654E-BF20-62E1AE056DE9}" type="presParOf" srcId="{4C4E9772-3682-1C45-BCCF-A4C04204AE85}" destId="{A8508E12-FBF7-6C47-8D72-D2B2770EDA9E}" srcOrd="20" destOrd="0" presId="urn:microsoft.com/office/officeart/2005/8/layout/cycle1"/>
    <dgm:cxn modelId="{63835364-014F-5948-B30E-AACEBDC86FAA}" type="presParOf" srcId="{4C4E9772-3682-1C45-BCCF-A4C04204AE85}" destId="{9DD7F160-D4D3-DA4F-9B77-25A54C8A869C}" srcOrd="21" destOrd="0" presId="urn:microsoft.com/office/officeart/2005/8/layout/cycle1"/>
    <dgm:cxn modelId="{C2D341AC-0513-2C41-8933-F58D460F959D}" type="presParOf" srcId="{4C4E9772-3682-1C45-BCCF-A4C04204AE85}" destId="{09204EF8-89C4-CA4A-8409-3D710C961941}" srcOrd="22" destOrd="0" presId="urn:microsoft.com/office/officeart/2005/8/layout/cycle1"/>
    <dgm:cxn modelId="{FF15A67E-0C0C-024A-B610-57C024B2F807}" type="presParOf" srcId="{4C4E9772-3682-1C45-BCCF-A4C04204AE85}" destId="{06DCB951-4D8D-EC44-A793-91A57E381B7A}" srcOrd="23" destOrd="0" presId="urn:microsoft.com/office/officeart/2005/8/layout/cycle1"/>
  </dgm:cxnLst>
  <dgm:bg>
    <a:pattFill prst="pct25">
      <a:fgClr>
        <a:schemeClr val="accent1">
          <a:lumMod val="75000"/>
        </a:schemeClr>
      </a:fgClr>
      <a:bgClr>
        <a:schemeClr val="bg1"/>
      </a:bgClr>
    </a:pattFill>
    <a:effectLst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10007-AA88-5D41-A81F-54C77FFEBF9B}">
      <dsp:nvSpPr>
        <dsp:cNvPr id="0" name=""/>
        <dsp:cNvSpPr/>
      </dsp:nvSpPr>
      <dsp:spPr>
        <a:xfrm>
          <a:off x="6525101" y="630554"/>
          <a:ext cx="1912465" cy="41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SPRINT 1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11/04/2023 – 17/04/2023</a:t>
          </a:r>
        </a:p>
      </dsp:txBody>
      <dsp:txXfrm>
        <a:off x="6525101" y="630554"/>
        <a:ext cx="1912465" cy="413218"/>
      </dsp:txXfrm>
    </dsp:sp>
    <dsp:sp modelId="{B26BC48E-365F-E44E-96F8-D2DA1A0AABBA}">
      <dsp:nvSpPr>
        <dsp:cNvPr id="0" name=""/>
        <dsp:cNvSpPr/>
      </dsp:nvSpPr>
      <dsp:spPr>
        <a:xfrm>
          <a:off x="3458815" y="350244"/>
          <a:ext cx="5899791" cy="5901981"/>
        </a:xfrm>
        <a:prstGeom prst="circularArrow">
          <a:avLst>
            <a:gd name="adj1" fmla="val 3500"/>
            <a:gd name="adj2" fmla="val 217004"/>
            <a:gd name="adj3" fmla="val 19693442"/>
            <a:gd name="adj4" fmla="val 18393266"/>
            <a:gd name="adj5" fmla="val 4083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1F4333-D413-1641-93AE-5CF2A41C2641}">
      <dsp:nvSpPr>
        <dsp:cNvPr id="0" name=""/>
        <dsp:cNvSpPr/>
      </dsp:nvSpPr>
      <dsp:spPr>
        <a:xfrm>
          <a:off x="7650848" y="2059594"/>
          <a:ext cx="2394061" cy="777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SPRINT 2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18/04/2023 – 24/04/2023</a:t>
          </a:r>
        </a:p>
      </dsp:txBody>
      <dsp:txXfrm>
        <a:off x="7650848" y="2059594"/>
        <a:ext cx="2394061" cy="777537"/>
      </dsp:txXfrm>
    </dsp:sp>
    <dsp:sp modelId="{D77BA6E9-DB84-B340-87EB-4FD57ED9B21D}">
      <dsp:nvSpPr>
        <dsp:cNvPr id="0" name=""/>
        <dsp:cNvSpPr/>
      </dsp:nvSpPr>
      <dsp:spPr>
        <a:xfrm>
          <a:off x="2778483" y="230891"/>
          <a:ext cx="6634122" cy="6634122"/>
        </a:xfrm>
        <a:prstGeom prst="circularArrow">
          <a:avLst>
            <a:gd name="adj1" fmla="val 3500"/>
            <a:gd name="adj2" fmla="val 217004"/>
            <a:gd name="adj3" fmla="val 792221"/>
            <a:gd name="adj4" fmla="val 20825044"/>
            <a:gd name="adj5" fmla="val 4083"/>
          </a:avLst>
        </a:prstGeom>
        <a:gradFill rotWithShape="0">
          <a:gsLst>
            <a:gs pos="0">
              <a:schemeClr val="accent4">
                <a:hueOff val="1400127"/>
                <a:satOff val="-5825"/>
                <a:lumOff val="13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400127"/>
                <a:satOff val="-5825"/>
                <a:lumOff val="13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400127"/>
                <a:satOff val="-5825"/>
                <a:lumOff val="13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D1F169-68F6-1247-B896-5C4E3E710685}">
      <dsp:nvSpPr>
        <dsp:cNvPr id="0" name=""/>
        <dsp:cNvSpPr/>
      </dsp:nvSpPr>
      <dsp:spPr>
        <a:xfrm>
          <a:off x="7806316" y="4409429"/>
          <a:ext cx="2018907" cy="497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SPRINT 3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25/04/2023 – 01/05/2023</a:t>
          </a:r>
        </a:p>
      </dsp:txBody>
      <dsp:txXfrm>
        <a:off x="7806316" y="4409429"/>
        <a:ext cx="2018907" cy="497335"/>
      </dsp:txXfrm>
    </dsp:sp>
    <dsp:sp modelId="{4D58DD42-4DA6-FE41-B6D9-3E0110D94D23}">
      <dsp:nvSpPr>
        <dsp:cNvPr id="0" name=""/>
        <dsp:cNvSpPr/>
      </dsp:nvSpPr>
      <dsp:spPr>
        <a:xfrm>
          <a:off x="2964189" y="858018"/>
          <a:ext cx="6271634" cy="5480249"/>
        </a:xfrm>
        <a:prstGeom prst="circularArrow">
          <a:avLst>
            <a:gd name="adj1" fmla="val 3500"/>
            <a:gd name="adj2" fmla="val 217004"/>
            <a:gd name="adj3" fmla="val 3296455"/>
            <a:gd name="adj4" fmla="val 1657957"/>
            <a:gd name="adj5" fmla="val 4083"/>
          </a:avLst>
        </a:prstGeom>
        <a:gradFill rotWithShape="0">
          <a:gsLst>
            <a:gs pos="0">
              <a:schemeClr val="accent4">
                <a:hueOff val="2800255"/>
                <a:satOff val="-11651"/>
                <a:lumOff val="274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800255"/>
                <a:satOff val="-11651"/>
                <a:lumOff val="274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800255"/>
                <a:satOff val="-11651"/>
                <a:lumOff val="274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214777-D296-C84D-B17A-A3B740B09588}">
      <dsp:nvSpPr>
        <dsp:cNvPr id="0" name=""/>
        <dsp:cNvSpPr/>
      </dsp:nvSpPr>
      <dsp:spPr>
        <a:xfrm>
          <a:off x="6236833" y="6100379"/>
          <a:ext cx="1839753" cy="433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SPRINT 4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05/05/2023 – 08/05/2023</a:t>
          </a:r>
        </a:p>
      </dsp:txBody>
      <dsp:txXfrm>
        <a:off x="6236833" y="6100379"/>
        <a:ext cx="1839753" cy="433554"/>
      </dsp:txXfrm>
    </dsp:sp>
    <dsp:sp modelId="{3608F1C9-E1E9-A94C-838C-6268B8CB121A}">
      <dsp:nvSpPr>
        <dsp:cNvPr id="0" name=""/>
        <dsp:cNvSpPr/>
      </dsp:nvSpPr>
      <dsp:spPr>
        <a:xfrm>
          <a:off x="2666516" y="167903"/>
          <a:ext cx="6634122" cy="6634122"/>
        </a:xfrm>
        <a:prstGeom prst="circularArrow">
          <a:avLst>
            <a:gd name="adj1" fmla="val 3500"/>
            <a:gd name="adj2" fmla="val 217004"/>
            <a:gd name="adj3" fmla="val 5488270"/>
            <a:gd name="adj4" fmla="val 5042368"/>
            <a:gd name="adj5" fmla="val 4083"/>
          </a:avLst>
        </a:prstGeom>
        <a:gradFill rotWithShape="0">
          <a:gsLst>
            <a:gs pos="0">
              <a:schemeClr val="accent4">
                <a:hueOff val="4200382"/>
                <a:satOff val="-17476"/>
                <a:lumOff val="41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200382"/>
                <a:satOff val="-17476"/>
                <a:lumOff val="41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200382"/>
                <a:satOff val="-17476"/>
                <a:lumOff val="41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77EE75-2998-DC45-8CB9-6605729E8153}">
      <dsp:nvSpPr>
        <dsp:cNvPr id="0" name=""/>
        <dsp:cNvSpPr/>
      </dsp:nvSpPr>
      <dsp:spPr>
        <a:xfrm>
          <a:off x="3746104" y="6095885"/>
          <a:ext cx="2128682" cy="442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SPRINT 5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09/05/2023 – 15/05/2023</a:t>
          </a:r>
        </a:p>
      </dsp:txBody>
      <dsp:txXfrm>
        <a:off x="3746104" y="6095885"/>
        <a:ext cx="2128682" cy="442543"/>
      </dsp:txXfrm>
    </dsp:sp>
    <dsp:sp modelId="{6F1C5B64-5368-9C48-98B3-D3615E97354B}">
      <dsp:nvSpPr>
        <dsp:cNvPr id="0" name=""/>
        <dsp:cNvSpPr/>
      </dsp:nvSpPr>
      <dsp:spPr>
        <a:xfrm>
          <a:off x="2666516" y="167903"/>
          <a:ext cx="6634122" cy="6634122"/>
        </a:xfrm>
        <a:prstGeom prst="circularArrow">
          <a:avLst>
            <a:gd name="adj1" fmla="val 3500"/>
            <a:gd name="adj2" fmla="val 217004"/>
            <a:gd name="adj3" fmla="val 8949206"/>
            <a:gd name="adj4" fmla="val 7296182"/>
            <a:gd name="adj5" fmla="val 4083"/>
          </a:avLst>
        </a:prstGeom>
        <a:gradFill rotWithShape="0">
          <a:gsLst>
            <a:gs pos="0">
              <a:schemeClr val="accent4">
                <a:hueOff val="5600509"/>
                <a:satOff val="-23301"/>
                <a:lumOff val="5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600509"/>
                <a:satOff val="-23301"/>
                <a:lumOff val="5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600509"/>
                <a:satOff val="-23301"/>
                <a:lumOff val="5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929053-EED6-0842-84AE-B8457991FCFA}">
      <dsp:nvSpPr>
        <dsp:cNvPr id="0" name=""/>
        <dsp:cNvSpPr/>
      </dsp:nvSpPr>
      <dsp:spPr>
        <a:xfrm>
          <a:off x="2337285" y="4428556"/>
          <a:ext cx="1628203" cy="45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SPRINT 6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16/05/2023 – 22/05/2023</a:t>
          </a:r>
        </a:p>
      </dsp:txBody>
      <dsp:txXfrm>
        <a:off x="2337285" y="4428556"/>
        <a:ext cx="1628203" cy="459081"/>
      </dsp:txXfrm>
    </dsp:sp>
    <dsp:sp modelId="{63346BE8-A81D-794E-AE89-86968256ADC0}">
      <dsp:nvSpPr>
        <dsp:cNvPr id="0" name=""/>
        <dsp:cNvSpPr/>
      </dsp:nvSpPr>
      <dsp:spPr>
        <a:xfrm>
          <a:off x="2462929" y="722063"/>
          <a:ext cx="6489432" cy="5633829"/>
        </a:xfrm>
        <a:prstGeom prst="circularArrow">
          <a:avLst>
            <a:gd name="adj1" fmla="val 3500"/>
            <a:gd name="adj2" fmla="val 217004"/>
            <a:gd name="adj3" fmla="val 11431593"/>
            <a:gd name="adj4" fmla="val 9783654"/>
            <a:gd name="adj5" fmla="val 4083"/>
          </a:avLst>
        </a:prstGeom>
        <a:gradFill rotWithShape="0">
          <a:gsLst>
            <a:gs pos="0">
              <a:schemeClr val="accent4">
                <a:hueOff val="7000636"/>
                <a:satOff val="-29126"/>
                <a:lumOff val="686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000636"/>
                <a:satOff val="-29126"/>
                <a:lumOff val="686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000636"/>
                <a:satOff val="-29126"/>
                <a:lumOff val="686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8C8931-8A13-CA43-82FC-FBC9DBE8A25E}">
      <dsp:nvSpPr>
        <dsp:cNvPr id="0" name=""/>
        <dsp:cNvSpPr/>
      </dsp:nvSpPr>
      <dsp:spPr>
        <a:xfrm>
          <a:off x="2114039" y="2354939"/>
          <a:ext cx="1944373" cy="431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SPRINT 7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23/05/2023 – 29/05/2023</a:t>
          </a:r>
        </a:p>
      </dsp:txBody>
      <dsp:txXfrm>
        <a:off x="2114039" y="2354939"/>
        <a:ext cx="1944373" cy="431399"/>
      </dsp:txXfrm>
    </dsp:sp>
    <dsp:sp modelId="{A8508E12-FBF7-6C47-8D72-D2B2770EDA9E}">
      <dsp:nvSpPr>
        <dsp:cNvPr id="0" name=""/>
        <dsp:cNvSpPr/>
      </dsp:nvSpPr>
      <dsp:spPr>
        <a:xfrm>
          <a:off x="2716916" y="173838"/>
          <a:ext cx="4507687" cy="5386642"/>
        </a:xfrm>
        <a:prstGeom prst="circularArrow">
          <a:avLst>
            <a:gd name="adj1" fmla="val 3500"/>
            <a:gd name="adj2" fmla="val 217004"/>
            <a:gd name="adj3" fmla="val 14022962"/>
            <a:gd name="adj4" fmla="val 12068154"/>
            <a:gd name="adj5" fmla="val 4083"/>
          </a:avLst>
        </a:prstGeom>
        <a:gradFill rotWithShape="0">
          <a:gsLst>
            <a:gs pos="0">
              <a:schemeClr val="accent4">
                <a:hueOff val="8400764"/>
                <a:satOff val="-34952"/>
                <a:lumOff val="82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400764"/>
                <a:satOff val="-34952"/>
                <a:lumOff val="82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400764"/>
                <a:satOff val="-34952"/>
                <a:lumOff val="82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204EF8-89C4-CA4A-8409-3D710C961941}">
      <dsp:nvSpPr>
        <dsp:cNvPr id="0" name=""/>
        <dsp:cNvSpPr/>
      </dsp:nvSpPr>
      <dsp:spPr>
        <a:xfrm>
          <a:off x="3803725" y="425864"/>
          <a:ext cx="2013442" cy="45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SPRINT </a:t>
          </a:r>
          <a:r>
            <a:rPr lang="es-ES" sz="1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8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30/05/2023 – 06/06/2023</a:t>
          </a:r>
        </a:p>
      </dsp:txBody>
      <dsp:txXfrm>
        <a:off x="3803725" y="425864"/>
        <a:ext cx="2013442" cy="453818"/>
      </dsp:txXfrm>
    </dsp:sp>
    <dsp:sp modelId="{06DCB951-4D8D-EC44-A793-91A57E381B7A}">
      <dsp:nvSpPr>
        <dsp:cNvPr id="0" name=""/>
        <dsp:cNvSpPr/>
      </dsp:nvSpPr>
      <dsp:spPr>
        <a:xfrm>
          <a:off x="3119308" y="353119"/>
          <a:ext cx="5332706" cy="5067342"/>
        </a:xfrm>
        <a:prstGeom prst="circularArrow">
          <a:avLst>
            <a:gd name="adj1" fmla="val 3500"/>
            <a:gd name="adj2" fmla="val 217004"/>
            <a:gd name="adj3" fmla="val 17256416"/>
            <a:gd name="adj4" fmla="val 16042105"/>
            <a:gd name="adj5" fmla="val 4083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6B945-DAAB-E946-608F-C0626BB27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EA70E9-93C8-7FB7-A64A-5D3F0917D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48B8E-4BF9-F555-0957-D0164F93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6F5-9B10-2745-AF22-581EABB3107A}" type="datetimeFigureOut">
              <a:rPr lang="es-CO" smtClean="0"/>
              <a:t>9/04/2023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F2C83C-D881-E8A9-93F0-50CC29E6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8F024B-D0AC-E397-0C7F-F0803A27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D18A-0FC1-BA4A-A83C-37385FABB9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071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C6E48-958C-1E2C-055D-BA16942D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9258D0-6191-6A65-8950-F31C752DF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A7E8C0-CC43-1F52-CF00-90F868CC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6F5-9B10-2745-AF22-581EABB3107A}" type="datetimeFigureOut">
              <a:rPr lang="es-CO" smtClean="0"/>
              <a:t>9/04/2023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DF1FBD-49C2-5643-8437-12D2167C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83D1A7-0C15-DF35-9599-81894E7A8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D18A-0FC1-BA4A-A83C-37385FABB9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977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928AE5-01B5-2E79-03A8-125BAF4F6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C60D56-BE09-D7D4-998E-9577DC01A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141992-68DF-50CE-683C-A7D71181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6F5-9B10-2745-AF22-581EABB3107A}" type="datetimeFigureOut">
              <a:rPr lang="es-CO" smtClean="0"/>
              <a:t>9/04/2023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A6836A-280C-03C7-26E2-7D68049B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F8268E-FD7A-9DE1-6143-ADBADAB4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D18A-0FC1-BA4A-A83C-37385FABB9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956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A37B6-2019-62C4-4FB6-DF027E60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CA37B1-CD4C-FFB1-F47E-151348651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B61097-C78B-4838-9FAA-8258864E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6F5-9B10-2745-AF22-581EABB3107A}" type="datetimeFigureOut">
              <a:rPr lang="es-CO" smtClean="0"/>
              <a:t>9/04/2023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1944A3-48B7-80B5-E1AD-3857A70D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37A9DD-6509-D388-5E49-CDF6D1B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D18A-0FC1-BA4A-A83C-37385FABB9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723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7482E-5665-CEC8-5689-F48F45FE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1DB1D3-B20F-F943-A88B-E15083CC8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190157-A10D-1C1F-013B-2CAE65F2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6F5-9B10-2745-AF22-581EABB3107A}" type="datetimeFigureOut">
              <a:rPr lang="es-CO" smtClean="0"/>
              <a:t>9/04/2023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0B6C7F-C2CB-3CB6-3884-3637A416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4D231B-E7AB-7145-A9DD-D577F250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D18A-0FC1-BA4A-A83C-37385FABB9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173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57244-B753-C08D-56AE-54A44315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B93C07-1E09-5706-3CF2-EFD354D8E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31CF5C-7FBD-9156-9267-AE73D93D5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798B4A-E087-BA1B-1265-C13A704D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6F5-9B10-2745-AF22-581EABB3107A}" type="datetimeFigureOut">
              <a:rPr lang="es-CO" smtClean="0"/>
              <a:t>9/04/2023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4A526F-1FB1-D94F-AA5D-465F371D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1EC6D7-A971-A0EB-F875-7D6AFACC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D18A-0FC1-BA4A-A83C-37385FABB9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335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30070-00B6-AEFB-5A4B-9045EA758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91B737-E505-ABE7-7470-14A0B4203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9DC547-4BBE-BC1D-F358-E34A032D0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4CEBC25-36DE-1584-F147-EBF51C98B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11F8DB0-5B21-9604-32BF-062274C16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AD6BA1-2801-E84A-4945-FBEDED8B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6F5-9B10-2745-AF22-581EABB3107A}" type="datetimeFigureOut">
              <a:rPr lang="es-CO" smtClean="0"/>
              <a:t>9/04/2023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DCACF34-4077-7D64-84B1-8A15F73A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41B0667-F8CE-DD4B-B6D7-5A309714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D18A-0FC1-BA4A-A83C-37385FABB9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067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78634-0BD3-BCF3-15DC-1DACE573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3D1BD50-81E4-CD97-C050-2DBC607D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6F5-9B10-2745-AF22-581EABB3107A}" type="datetimeFigureOut">
              <a:rPr lang="es-CO" smtClean="0"/>
              <a:t>9/04/2023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283577-C870-F51D-2481-FFD5F5E7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047A6D-F383-EC5A-E7AB-C16171F7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D18A-0FC1-BA4A-A83C-37385FABB9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935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DEAA6FA-F44D-91B4-39CA-8BC65E3D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6F5-9B10-2745-AF22-581EABB3107A}" type="datetimeFigureOut">
              <a:rPr lang="es-CO" smtClean="0"/>
              <a:t>9/04/2023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628A30B-6A0D-5E7F-9D4A-15A8F065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0FB616-C615-E4F4-6283-70EC4CE4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D18A-0FC1-BA4A-A83C-37385FABB9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752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8F81F-0F09-C778-42C0-19EB39D6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ACF665-92C9-F3A5-1D0E-2AB1C4D81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11EF23-54D2-6C1F-D87F-0499D4AFE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8C7F74-E90F-4B05-FC76-03DE9D9F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6F5-9B10-2745-AF22-581EABB3107A}" type="datetimeFigureOut">
              <a:rPr lang="es-CO" smtClean="0"/>
              <a:t>9/04/2023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4B66CF-7214-C68A-DB0C-08F9B40E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2221EC-229E-385C-72A2-8A4008EC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D18A-0FC1-BA4A-A83C-37385FABB9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802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B9298-80F8-AB20-0776-1D34A868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1E8296-5766-9CC1-3000-986E1ABD5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4BCCA9-73C0-F45B-D43D-9F0A01F67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C4BF6E-E6D9-4327-77EE-378DC9634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6F5-9B10-2745-AF22-581EABB3107A}" type="datetimeFigureOut">
              <a:rPr lang="es-CO" smtClean="0"/>
              <a:t>9/04/2023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05D598-3CD7-09BF-7684-0B881595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EFAE59-B6E5-60EF-7314-49D35E4F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D18A-0FC1-BA4A-A83C-37385FABB9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492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263E3AD-93BF-6086-EF9B-8082A03B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60B0AF-2002-B813-7242-85CBC9012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BE27E0-7389-1DCE-2D1F-BF4EA6342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7C6F5-9B10-2745-AF22-581EABB3107A}" type="datetimeFigureOut">
              <a:rPr lang="es-CO" smtClean="0"/>
              <a:t>9/04/2023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C5F812-725C-5A8F-BC6F-4996520AB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AA5F5D-08AC-3AA3-5CAB-6CD10543A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2D18A-0FC1-BA4A-A83C-37385FABB9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200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9090907E-1388-122F-DC3D-96BE24C69A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405178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437EF48D-5091-D1DE-31BE-FD2E95773CA0}"/>
              </a:ext>
            </a:extLst>
          </p:cNvPr>
          <p:cNvSpPr/>
          <p:nvPr/>
        </p:nvSpPr>
        <p:spPr>
          <a:xfrm>
            <a:off x="3091295" y="2750353"/>
            <a:ext cx="573173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Planificación de lanzamiento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D088E9C-A53E-1349-C78A-495E83678B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978" y="269845"/>
            <a:ext cx="1767048" cy="106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72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43</Words>
  <Application>Microsoft Office PowerPoint</Application>
  <PresentationFormat>Panorámica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GOMEZ</dc:creator>
  <cp:lastModifiedBy>ANDRES GOMEZ</cp:lastModifiedBy>
  <cp:revision>2</cp:revision>
  <dcterms:created xsi:type="dcterms:W3CDTF">2023-03-27T01:02:11Z</dcterms:created>
  <dcterms:modified xsi:type="dcterms:W3CDTF">2023-04-10T01:29:43Z</dcterms:modified>
</cp:coreProperties>
</file>