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71" d="100"/>
          <a:sy n="71" d="100"/>
        </p:scale>
        <p:origin x="135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F749142-8AF9-4D75-A550-D1FFA94501D4}" type="datetimeFigureOut">
              <a:rPr lang="bg-BG"/>
              <a:pPr>
                <a:defRPr/>
              </a:pPr>
              <a:t>26.6.2020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g-B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bg-B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317B83A-7740-4A4E-B1CD-554A0C3AFD54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54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04F10F-5562-46A3-8712-57416CFDF458}" type="slidenum">
              <a:rPr lang="bg-BG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17B83A-7740-4A4E-B1CD-554A0C3AFD54}" type="slidenum">
              <a:rPr lang="bg-BG" smtClean="0"/>
              <a:pPr>
                <a:defRPr/>
              </a:pPr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009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7B3DE9A-0806-4F73-A96E-A9D6A1A7CA34}" type="datetimeFigureOut">
              <a:rPr lang="bg-BG" smtClean="0"/>
              <a:pPr>
                <a:defRPr/>
              </a:pPr>
              <a:t>26.6.2020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EBE709B-5408-469A-97D8-E1C5681F12CC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0020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EE5AEC-EE52-4B9B-A249-BA336CA23542}" type="datetimeFigureOut">
              <a:rPr lang="bg-BG" smtClean="0"/>
              <a:pPr>
                <a:defRPr/>
              </a:pPr>
              <a:t>26.6.2020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2A6B8-B523-4295-9B07-7718D5C4600A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295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5C1C70-0DDF-44CD-AFC7-7B89C4389A60}" type="datetimeFigureOut">
              <a:rPr lang="bg-BG" smtClean="0"/>
              <a:pPr>
                <a:defRPr/>
              </a:pPr>
              <a:t>26.6.2020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0A9509-D14D-4AA1-BFB6-59A83D3EBE6C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504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C1B8A0-B8F6-485E-9F96-FCB6CC1463EA}" type="datetimeFigureOut">
              <a:rPr lang="bg-BG" smtClean="0"/>
              <a:pPr>
                <a:defRPr/>
              </a:pPr>
              <a:t>26.6.2020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117F3B-EA15-4863-95A2-0DBE1DD9EB8C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981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79B7431-4AA6-4C13-B465-BBF7852DCB11}" type="datetimeFigureOut">
              <a:rPr lang="bg-BG" smtClean="0"/>
              <a:pPr>
                <a:defRPr/>
              </a:pPr>
              <a:t>26.6.2020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77AAFD-568E-44A4-AD25-CB8169847E54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32672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94C8E3-10A4-4780-A8D3-876F303B2D9D}" type="datetimeFigureOut">
              <a:rPr lang="bg-BG" smtClean="0"/>
              <a:pPr>
                <a:defRPr/>
              </a:pPr>
              <a:t>26.6.2020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F73896-023B-465B-ADB8-5BA257A16704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993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FE9372-4C64-407B-A12D-235E52DEA9C9}" type="datetimeFigureOut">
              <a:rPr lang="bg-BG" smtClean="0"/>
              <a:pPr>
                <a:defRPr/>
              </a:pPr>
              <a:t>26.6.2020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D41AE-9ED1-46DC-98FE-86D639B74ABF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684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8093A0-8F12-4C32-9AA3-209B1B91896B}" type="datetimeFigureOut">
              <a:rPr lang="bg-BG" smtClean="0"/>
              <a:pPr>
                <a:defRPr/>
              </a:pPr>
              <a:t>26.6.2020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8632D-1148-4A10-AE44-7CDE200791C9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595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52F06-81C5-456C-8979-8BBBD47B4E80}" type="datetimeFigureOut">
              <a:rPr lang="bg-BG" smtClean="0"/>
              <a:pPr>
                <a:defRPr/>
              </a:pPr>
              <a:t>26.6.2020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F1B84-375F-4138-AD00-75712C3D6FC0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83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6233A0E-460B-413D-BF6D-FC51404653F5}" type="datetimeFigureOut">
              <a:rPr lang="bg-BG" smtClean="0"/>
              <a:pPr>
                <a:defRPr/>
              </a:pPr>
              <a:t>26.6.2020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7C6196C-1CB2-44F9-96E4-8F3811D2EDDF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751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790293A-3823-4205-8CBC-DEB06E1086D3}" type="datetimeFigureOut">
              <a:rPr lang="bg-BG" smtClean="0"/>
              <a:pPr>
                <a:defRPr/>
              </a:pPr>
              <a:t>26.6.2020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CAE8B9E-2FB6-48D7-8A9A-D12B99298C28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604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6A7DBAC-7972-4114-9D45-B19888F02B23}" type="datetimeFigureOut">
              <a:rPr lang="bg-BG" smtClean="0"/>
              <a:pPr>
                <a:defRPr/>
              </a:pPr>
              <a:t>26.6.2020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86368C7-DB93-4509-9492-B0DC9FAACBB4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890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AA%D0%BF%D1%81%D1%83%D1%80%D1%82" TargetMode="External"/><Relationship Id="rId2" Type="http://schemas.openxmlformats.org/officeDocument/2006/relationships/hyperlink" Target="https://bg.wikipedia.org/wiki/%D0%98%D1%86%D0%BE_%D0%A5%D0%B0%D0%B7%D0%B0%D1%80%D1%82%D0%B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1030171" y="2204864"/>
            <a:ext cx="698092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bg-BG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Бг Рап и Бг рап</a:t>
            </a:r>
          </a:p>
          <a:p>
            <a:pPr algn="ctr" eaLnBrk="1" hangingPunct="1"/>
            <a:r>
              <a:rPr lang="bg-BG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изпълнители</a:t>
            </a:r>
            <a:endParaRPr lang="bg-BG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ounded Rectangle 5">
            <a:hlinkClick r:id="" action="ppaction://hlinkshowjump?jump=nextslide"/>
          </p:cNvPr>
          <p:cNvSpPr/>
          <p:nvPr/>
        </p:nvSpPr>
        <p:spPr>
          <a:xfrm>
            <a:off x="3296670" y="6020073"/>
            <a:ext cx="2447925" cy="649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2400" b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НАЧАЛО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4595" y="616005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i="1" dirty="0" smtClean="0"/>
              <a:t>Изготвил</a:t>
            </a:r>
            <a:r>
              <a:rPr lang="en-US" i="1" dirty="0" smtClean="0"/>
              <a:t>a</a:t>
            </a:r>
            <a:r>
              <a:rPr lang="bg-BG" i="1" dirty="0" smtClean="0"/>
              <a:t>: Даяна Узунова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11559" y="1700808"/>
            <a:ext cx="8280821" cy="48576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bg-BG" sz="2800" dirty="0" smtClean="0"/>
              <a:t>Основната цел на проекта е да се запознаем с възможно най-добре с българският рап.</a:t>
            </a:r>
          </a:p>
          <a:p>
            <a:pPr marL="4572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bg-BG" sz="2800" dirty="0" smtClean="0"/>
              <a:t>Да научим нова информация за някои известни български изпълнители.</a:t>
            </a:r>
          </a:p>
        </p:txBody>
      </p:sp>
      <p:sp>
        <p:nvSpPr>
          <p:cNvPr id="2" name="Rectangle 1"/>
          <p:cNvSpPr/>
          <p:nvPr/>
        </p:nvSpPr>
        <p:spPr>
          <a:xfrm>
            <a:off x="1961914" y="332656"/>
            <a:ext cx="5580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4800" b="1" dirty="0"/>
              <a:t>ЦЕЛИ</a:t>
            </a:r>
            <a:endParaRPr lang="bg-BG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83567" y="1268760"/>
            <a:ext cx="8281045" cy="506375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bg-BG" sz="3200" dirty="0"/>
              <a:t>За </a:t>
            </a:r>
            <a:r>
              <a:rPr lang="bg-BG" sz="3200" dirty="0" smtClean="0"/>
              <a:t>всички хора,</a:t>
            </a:r>
            <a:r>
              <a:rPr lang="en-US" sz="3200" dirty="0" smtClean="0"/>
              <a:t> </a:t>
            </a:r>
            <a:r>
              <a:rPr lang="bg-BG" sz="3200" dirty="0" smtClean="0"/>
              <a:t>които се интересуват от българската хип-хоп</a:t>
            </a:r>
            <a:r>
              <a:rPr lang="en-US" sz="3200" dirty="0" smtClean="0"/>
              <a:t> </a:t>
            </a:r>
            <a:r>
              <a:rPr lang="bg-BG" sz="3200" smtClean="0"/>
              <a:t>и бг рап </a:t>
            </a:r>
            <a:r>
              <a:rPr lang="bg-BG" sz="3200" dirty="0" smtClean="0"/>
              <a:t>музика.</a:t>
            </a:r>
          </a:p>
          <a:p>
            <a:pPr marL="4572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bg-BG" sz="3200" dirty="0" smtClean="0"/>
              <a:t>Може </a:t>
            </a:r>
            <a:r>
              <a:rPr lang="bg-BG" sz="3200" dirty="0"/>
              <a:t>да се </a:t>
            </a:r>
            <a:r>
              <a:rPr lang="bg-BG" sz="3200" dirty="0" smtClean="0"/>
              <a:t>използва за обогатяване на знанията,</a:t>
            </a:r>
            <a:r>
              <a:rPr lang="en-US" sz="3200" dirty="0" smtClean="0"/>
              <a:t> </a:t>
            </a:r>
            <a:r>
              <a:rPr lang="bg-BG" sz="3200" dirty="0" smtClean="0"/>
              <a:t>също така и в часовете по музика.</a:t>
            </a:r>
          </a:p>
          <a:p>
            <a:pPr marL="4572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bg-BG" sz="3200" dirty="0" smtClean="0"/>
              <a:t>Сайта е предназначен,</a:t>
            </a:r>
            <a:r>
              <a:rPr lang="en-US" sz="3200" dirty="0" smtClean="0"/>
              <a:t> </a:t>
            </a:r>
            <a:r>
              <a:rPr lang="bg-BG" sz="3200" dirty="0" smtClean="0"/>
              <a:t>най-вече,</a:t>
            </a:r>
            <a:r>
              <a:rPr lang="en-US" sz="3200" dirty="0" smtClean="0"/>
              <a:t> </a:t>
            </a:r>
            <a:r>
              <a:rPr lang="bg-BG" sz="3200" dirty="0" smtClean="0"/>
              <a:t>за по-младите.</a:t>
            </a:r>
            <a:endParaRPr lang="bg-BG" sz="3200" dirty="0"/>
          </a:p>
        </p:txBody>
      </p:sp>
      <p:sp>
        <p:nvSpPr>
          <p:cNvPr id="3" name="Rectangle 2"/>
          <p:cNvSpPr/>
          <p:nvPr/>
        </p:nvSpPr>
        <p:spPr>
          <a:xfrm>
            <a:off x="252090" y="33265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4400" b="1" cap="all" dirty="0"/>
              <a:t>Предназначение</a:t>
            </a:r>
            <a:endParaRPr lang="bg-BG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9"/>
          <p:cNvSpPr>
            <a:spLocks noChangeArrowheads="1"/>
          </p:cNvSpPr>
          <p:nvPr/>
        </p:nvSpPr>
        <p:spPr bwMode="auto">
          <a:xfrm>
            <a:off x="681862" y="1500338"/>
            <a:ext cx="8010938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indent="-457200" algn="just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bg-BG" sz="2400" dirty="0">
                <a:solidFill>
                  <a:schemeClr val="tx2"/>
                </a:solidFill>
                <a:latin typeface="+mn-lt"/>
                <a:cs typeface="Tahoma" pitchFamily="34" charset="0"/>
              </a:rPr>
              <a:t>Запознаване с 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Tahoma" pitchFamily="34" charset="0"/>
              </a:rPr>
              <a:t>HTML</a:t>
            </a:r>
            <a:r>
              <a:rPr lang="bg-BG" sz="2400" dirty="0">
                <a:solidFill>
                  <a:schemeClr val="tx2"/>
                </a:solidFill>
                <a:latin typeface="+mn-lt"/>
                <a:cs typeface="Tahoma" pitchFamily="34" charset="0"/>
              </a:rPr>
              <a:t> и 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Tahoma" pitchFamily="34" charset="0"/>
              </a:rPr>
              <a:t>CSS</a:t>
            </a:r>
            <a:r>
              <a:rPr lang="bg-BG" sz="2400" dirty="0">
                <a:solidFill>
                  <a:schemeClr val="tx2"/>
                </a:solidFill>
                <a:latin typeface="+mn-lt"/>
                <a:cs typeface="Tahoma" pitchFamily="34" charset="0"/>
              </a:rPr>
              <a:t>.</a:t>
            </a:r>
          </a:p>
          <a:p>
            <a:pPr lvl="1" indent="-457200" algn="just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bg-BG" sz="2400" dirty="0">
                <a:solidFill>
                  <a:schemeClr val="tx2"/>
                </a:solidFill>
                <a:latin typeface="+mn-lt"/>
                <a:cs typeface="Tahoma" pitchFamily="34" charset="0"/>
              </a:rPr>
              <a:t>Създаване на идеен проект – избор на учебни </a:t>
            </a:r>
            <a:r>
              <a:rPr lang="bg-BG" sz="2400" dirty="0" smtClean="0">
                <a:solidFill>
                  <a:schemeClr val="tx2"/>
                </a:solidFill>
                <a:latin typeface="+mn-lt"/>
                <a:cs typeface="Tahoma" pitchFamily="34" charset="0"/>
              </a:rPr>
              <a:t>материали и теми.</a:t>
            </a:r>
            <a:endParaRPr lang="bg-BG" sz="2400" dirty="0">
              <a:solidFill>
                <a:schemeClr val="tx2"/>
              </a:solidFill>
              <a:latin typeface="+mn-lt"/>
              <a:cs typeface="Tahoma" pitchFamily="34" charset="0"/>
            </a:endParaRPr>
          </a:p>
          <a:p>
            <a:pPr lvl="1" indent="-457200" algn="just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bg-BG" sz="2400" dirty="0">
                <a:solidFill>
                  <a:schemeClr val="tx2"/>
                </a:solidFill>
                <a:latin typeface="+mn-lt"/>
                <a:cs typeface="Tahoma" pitchFamily="34" charset="0"/>
              </a:rPr>
              <a:t>Избор на дизайн за сайта.</a:t>
            </a:r>
          </a:p>
          <a:p>
            <a:pPr lvl="1" indent="-457200" algn="just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bg-BG" sz="2400" dirty="0">
                <a:solidFill>
                  <a:schemeClr val="tx2"/>
                </a:solidFill>
                <a:latin typeface="+mn-lt"/>
                <a:cs typeface="Tahoma" pitchFamily="34" charset="0"/>
              </a:rPr>
              <a:t>Проектиране на логическата структура на проекта. </a:t>
            </a:r>
            <a:endParaRPr lang="bg-BG" sz="2400" dirty="0" smtClean="0">
              <a:solidFill>
                <a:schemeClr val="tx2"/>
              </a:solidFill>
              <a:latin typeface="+mn-lt"/>
              <a:cs typeface="Tahoma" pitchFamily="34" charset="0"/>
            </a:endParaRPr>
          </a:p>
          <a:p>
            <a:pPr lvl="1" indent="-457200" algn="just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bg-BG" sz="2400" dirty="0" smtClean="0">
                <a:solidFill>
                  <a:schemeClr val="tx2"/>
                </a:solidFill>
                <a:latin typeface="+mn-lt"/>
                <a:cs typeface="Tahoma" pitchFamily="34" charset="0"/>
              </a:rPr>
              <a:t>Изработване на проекта.</a:t>
            </a:r>
            <a:endParaRPr lang="bg-BG" sz="2400" dirty="0">
              <a:solidFill>
                <a:schemeClr val="tx2"/>
              </a:solidFill>
              <a:latin typeface="+mn-lt"/>
              <a:cs typeface="Tahoma" pitchFamily="34" charset="0"/>
            </a:endParaRPr>
          </a:p>
          <a:p>
            <a:pPr lvl="1" indent="-457200" algn="just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bg-BG" sz="2400" dirty="0" smtClean="0">
                <a:solidFill>
                  <a:schemeClr val="tx2"/>
                </a:solidFill>
                <a:latin typeface="+mn-lt"/>
                <a:cs typeface="Tahoma" pitchFamily="34" charset="0"/>
              </a:rPr>
              <a:t>Изработване </a:t>
            </a:r>
            <a:r>
              <a:rPr lang="bg-BG" sz="2400" dirty="0">
                <a:solidFill>
                  <a:schemeClr val="tx2"/>
                </a:solidFill>
                <a:latin typeface="+mn-lt"/>
                <a:cs typeface="Tahoma" pitchFamily="34" charset="0"/>
              </a:rPr>
              <a:t>на документацията към проекта.</a:t>
            </a:r>
          </a:p>
          <a:p>
            <a:pPr marL="342900" indent="-342900">
              <a:buFont typeface="Wingdings" pitchFamily="2" charset="2"/>
              <a:buChar char="Ø"/>
            </a:pPr>
            <a:endParaRPr lang="bg-BG" sz="2800" dirty="0"/>
          </a:p>
        </p:txBody>
      </p:sp>
      <p:sp>
        <p:nvSpPr>
          <p:cNvPr id="4" name="Rectangle 3"/>
          <p:cNvSpPr/>
          <p:nvPr/>
        </p:nvSpPr>
        <p:spPr>
          <a:xfrm>
            <a:off x="681862" y="188640"/>
            <a:ext cx="84429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4000" b="1" cap="all" dirty="0"/>
              <a:t>Етапи в реализирането на проекта</a:t>
            </a:r>
            <a:endParaRPr lang="bg-BG" sz="40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Content Placeholder 4"/>
          <p:cNvSpPr>
            <a:spLocks noGrp="1"/>
          </p:cNvSpPr>
          <p:nvPr>
            <p:ph idx="1"/>
          </p:nvPr>
        </p:nvSpPr>
        <p:spPr>
          <a:xfrm>
            <a:off x="395536" y="1412776"/>
            <a:ext cx="8352928" cy="2880320"/>
          </a:xfrm>
          <a:prstGeom prst="rect">
            <a:avLst/>
          </a:prstGeom>
        </p:spPr>
        <p:txBody>
          <a:bodyPr>
            <a:noAutofit/>
          </a:bodyPr>
          <a:lstStyle/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bg-BG" sz="2800" dirty="0" smtClean="0"/>
              <a:t>Създаденият сайт се състои от 1</a:t>
            </a:r>
            <a:r>
              <a:rPr lang="en-US" sz="2800" smtClean="0"/>
              <a:t>5</a:t>
            </a:r>
            <a:r>
              <a:rPr lang="bg-BG" sz="2800" smtClean="0"/>
              <a:t> </a:t>
            </a:r>
            <a:r>
              <a:rPr lang="bg-BG" sz="2800" dirty="0" smtClean="0"/>
              <a:t>уеб страници. За разработването на сайта е използван</a:t>
            </a:r>
            <a:r>
              <a:rPr lang="en-US" sz="2800" dirty="0" smtClean="0"/>
              <a:t> Visual </a:t>
            </a:r>
            <a:r>
              <a:rPr lang="en-US" sz="2800" dirty="0"/>
              <a:t>Studio </a:t>
            </a:r>
            <a:r>
              <a:rPr lang="en-US" sz="2800" dirty="0" smtClean="0"/>
              <a:t>Code.</a:t>
            </a:r>
            <a:endParaRPr lang="bg-BG" sz="2800" dirty="0" smtClean="0"/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bg-BG" sz="2800" dirty="0" smtClean="0"/>
              <a:t>Изучването на HTML, подборът на дизайн и разучаването на </a:t>
            </a:r>
            <a:r>
              <a:rPr lang="en-US" sz="2800" dirty="0" smtClean="0"/>
              <a:t>Visual Studio Code </a:t>
            </a:r>
            <a:r>
              <a:rPr lang="bg-BG" sz="2800" dirty="0" smtClean="0"/>
              <a:t>отне най-много време в сравнение с останалите дейности по подготовка на цялото съдържание на сайта.</a:t>
            </a:r>
            <a:endParaRPr lang="bg-BG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4400" b="1" cap="all" dirty="0"/>
              <a:t>Сложност на проекта</a:t>
            </a:r>
            <a:endParaRPr lang="bg-BG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844824"/>
            <a:ext cx="7776864" cy="403244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457200" lvl="1" indent="-457200" algn="just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en-US" sz="2200" dirty="0"/>
              <a:t>Visual Studio </a:t>
            </a:r>
            <a:r>
              <a:rPr lang="en-US" sz="2200" dirty="0" smtClean="0"/>
              <a:t>Code </a:t>
            </a:r>
            <a:r>
              <a:rPr lang="bg-BG" sz="2200" dirty="0" smtClean="0"/>
              <a:t>за създаване и редактиране на уеб страниците.</a:t>
            </a:r>
          </a:p>
          <a:p>
            <a:pPr marL="457200" lvl="1" indent="-457200" algn="just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bg-BG" sz="2200" dirty="0" smtClean="0"/>
              <a:t>Paint– за обработка на графични изображения.</a:t>
            </a:r>
          </a:p>
          <a:p>
            <a:pPr marL="457200" lvl="1" indent="-457200" algn="just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bg-BG" sz="2200" dirty="0" smtClean="0"/>
              <a:t>M</a:t>
            </a:r>
            <a:r>
              <a:rPr lang="en-US" sz="2200" dirty="0" smtClean="0"/>
              <a:t>S</a:t>
            </a:r>
            <a:r>
              <a:rPr lang="bg-BG" sz="2200" dirty="0" smtClean="0"/>
              <a:t> Power Point 201</a:t>
            </a:r>
            <a:r>
              <a:rPr lang="en-US" sz="2200" dirty="0" smtClean="0"/>
              <a:t>6</a:t>
            </a:r>
            <a:r>
              <a:rPr lang="bg-BG" sz="2200" dirty="0" smtClean="0"/>
              <a:t> – за изработване на презентацията за представяне на проекта.</a:t>
            </a:r>
            <a:endParaRPr lang="en-US" sz="2200" dirty="0" smtClean="0"/>
          </a:p>
          <a:p>
            <a:pPr marL="0" lvl="1" indent="0" algn="just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endParaRPr lang="bg-BG" sz="22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067" y="377361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4400" b="1" dirty="0"/>
              <a:t>ТЕХНОЛОГИЧНИ СРЕДСТВА</a:t>
            </a:r>
            <a:endParaRPr lang="bg-BG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136904" cy="4968552"/>
          </a:xfrm>
        </p:spPr>
        <p:txBody>
          <a:bodyPr>
            <a:normAutofit/>
          </a:bodyPr>
          <a:lstStyle/>
          <a:p>
            <a:pPr marL="457200" lvl="1" indent="-457200" algn="just" fontAlgn="base"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bg-BG" sz="2200" b="1" dirty="0" smtClean="0"/>
              <a:t>Текст</a:t>
            </a:r>
            <a:r>
              <a:rPr lang="bg-BG" sz="2200" dirty="0" smtClean="0"/>
              <a:t>: </a:t>
            </a:r>
          </a:p>
          <a:p>
            <a:pPr marL="457200" lvl="1" indent="-457200" algn="just" fontAlgn="base"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bg-BG" sz="2200" dirty="0" smtClean="0"/>
              <a:t>Авторски.</a:t>
            </a:r>
          </a:p>
          <a:p>
            <a:pPr marL="457200" lvl="1" indent="-457200" algn="just" fontAlgn="base"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bg-BG" sz="2200" dirty="0" smtClean="0"/>
              <a:t>Уикипедия</a:t>
            </a:r>
            <a:r>
              <a:rPr lang="bg-BG" sz="2200" dirty="0" smtClean="0"/>
              <a:t>.</a:t>
            </a:r>
            <a:endParaRPr lang="en-US" sz="2200" dirty="0" smtClean="0"/>
          </a:p>
          <a:p>
            <a:pPr marL="457200" lvl="1" indent="-457200" algn="just" fontAlgn="base"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en-US" sz="2400" dirty="0">
                <a:hlinkClick r:id="rId2"/>
              </a:rPr>
              <a:t>https://bg.wikipedia.org/wiki/%D0%98%D1%86%D0%BE_%D0%A5%D0%B0%D0%B7%D0%B0%D1%80%D1%82%D0%B0</a:t>
            </a:r>
            <a:endParaRPr lang="bg-BG" sz="2200" dirty="0" smtClean="0"/>
          </a:p>
          <a:p>
            <a:pPr marL="0" lvl="1" indent="0" algn="just" fontAlgn="base">
              <a:spcAft>
                <a:spcPct val="0"/>
              </a:spcAft>
              <a:buNone/>
              <a:defRPr/>
            </a:pPr>
            <a:endParaRPr lang="bg-BG" sz="2200" dirty="0" smtClean="0"/>
          </a:p>
          <a:p>
            <a:pPr marL="457200" lvl="1" indent="-457200" algn="just" fontAlgn="base"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bg-BG" sz="2200" b="1" dirty="0" smtClean="0"/>
              <a:t>Графични изображения</a:t>
            </a:r>
            <a:r>
              <a:rPr lang="bg-BG" sz="2200" dirty="0" smtClean="0"/>
              <a:t>: 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bg-BG" sz="2200" dirty="0" smtClean="0"/>
              <a:t>Уикипедия.</a:t>
            </a:r>
            <a:endParaRPr lang="en-US" sz="2200" dirty="0" smtClean="0"/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2400" dirty="0">
                <a:hlinkClick r:id="rId3"/>
              </a:rPr>
              <a:t>https://bg.wikipedia.org/wiki/%D0%AA%D0%BF%D1%81%D1%83%D1%80%D1%82</a:t>
            </a:r>
            <a:endParaRPr lang="en-US" sz="2200" dirty="0"/>
          </a:p>
          <a:p>
            <a:endParaRPr lang="bg-BG" sz="1600" dirty="0" smtClean="0"/>
          </a:p>
          <a:p>
            <a:pPr marL="0" indent="0">
              <a:buNone/>
            </a:pPr>
            <a:endParaRPr lang="bg-BG" sz="1600" dirty="0"/>
          </a:p>
          <a:p>
            <a:endParaRPr lang="bg-BG" sz="1600" dirty="0"/>
          </a:p>
          <a:p>
            <a:endParaRPr lang="bg-BG" sz="1600" u="sng" dirty="0" smtClean="0"/>
          </a:p>
          <a:p>
            <a:endParaRPr lang="bg-BG" sz="1600" dirty="0"/>
          </a:p>
          <a:p>
            <a:endParaRPr lang="bg-BG" sz="1600" dirty="0" smtClean="0"/>
          </a:p>
          <a:p>
            <a:endParaRPr lang="bg-BG" dirty="0" smtClean="0"/>
          </a:p>
        </p:txBody>
      </p:sp>
      <p:sp>
        <p:nvSpPr>
          <p:cNvPr id="2" name="Rectangle 1"/>
          <p:cNvSpPr/>
          <p:nvPr/>
        </p:nvSpPr>
        <p:spPr>
          <a:xfrm>
            <a:off x="180020" y="26064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4400" b="1" dirty="0"/>
              <a:t>ИЗПОЛЗВАНИ ИЗТОЧНИЦИ</a:t>
            </a:r>
            <a:endParaRPr lang="bg-BG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9551" y="1700808"/>
            <a:ext cx="8448675" cy="41044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-457200" algn="just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bg-BG" sz="2400" dirty="0" smtClean="0"/>
              <a:t>Проектът дава възможност на всеки заинтересован да научи повече и да провери своите знания за българската рап музика.</a:t>
            </a:r>
          </a:p>
          <a:p>
            <a:pPr marL="457200" lvl="1" indent="-457200" algn="just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bg-BG" sz="2400" dirty="0" smtClean="0"/>
              <a:t>Проектът може да се усъвършенства, като се добавят нови изпълнители и информация към тях.</a:t>
            </a:r>
          </a:p>
          <a:p>
            <a:pPr marL="457200" lvl="1" indent="-457200" algn="just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bg-BG" sz="2400" dirty="0" smtClean="0"/>
              <a:t>Проектът е създаден с цел, запознаване с повече българска музика и известни български изпълнители.</a:t>
            </a:r>
            <a:endParaRPr lang="bg-BG" sz="2400" dirty="0"/>
          </a:p>
        </p:txBody>
      </p:sp>
      <p:sp>
        <p:nvSpPr>
          <p:cNvPr id="3" name="Rectangle 2"/>
          <p:cNvSpPr/>
          <p:nvPr/>
        </p:nvSpPr>
        <p:spPr>
          <a:xfrm>
            <a:off x="191889" y="26064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4400" b="1" cap="all" dirty="0"/>
              <a:t>Заключение</a:t>
            </a:r>
            <a:endParaRPr lang="bg-BG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26064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4400" b="1" dirty="0" smtClean="0"/>
              <a:t>Изглед от сайта</a:t>
            </a:r>
            <a:endParaRPr lang="bg-BG" sz="4400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8198050" cy="4608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491</TotalTime>
  <Words>297</Words>
  <Application>Microsoft Office PowerPoint</Application>
  <PresentationFormat>On-screen Show (4:3)</PresentationFormat>
  <Paragraphs>46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Franklin Gothic Book</vt:lpstr>
      <vt:lpstr>Segoe UI</vt:lpstr>
      <vt:lpstr>Tahoma</vt:lpstr>
      <vt:lpstr>Wingdings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39</cp:revision>
  <dcterms:created xsi:type="dcterms:W3CDTF">2011-12-03T13:00:10Z</dcterms:created>
  <dcterms:modified xsi:type="dcterms:W3CDTF">2020-06-26T09:15:05Z</dcterms:modified>
</cp:coreProperties>
</file>