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71" r:id="rId10"/>
  </p:sldIdLst>
  <p:sldSz cx="18288000" cy="10287000"/>
  <p:notesSz cx="6858000" cy="9144000"/>
  <p:embeddedFontLst>
    <p:embeddedFont>
      <p:font typeface="DM Sans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E3750-D3BC-46E4-ABC7-13B699430989}" type="datetimeFigureOut">
              <a:rPr lang="en-IN" smtClean="0"/>
              <a:t>30-Jan-2025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2EC8-CCCC-48D5-815E-56E11B48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80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F2EC8-CCCC-48D5-815E-56E11B48A3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4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54560" y="0"/>
            <a:ext cx="5733440" cy="10287000"/>
            <a:chOff x="0" y="0"/>
            <a:chExt cx="193946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39460" cy="3479800"/>
            </a:xfrm>
            <a:custGeom>
              <a:avLst/>
              <a:gdLst/>
              <a:ahLst/>
              <a:cxnLst/>
              <a:rect l="l" t="t" r="r" b="b"/>
              <a:pathLst>
                <a:path w="1939460" h="347980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162714" y="3984203"/>
            <a:ext cx="12344400" cy="1275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38"/>
              </a:lnSpc>
            </a:pPr>
            <a:r>
              <a:rPr lang="en-US" sz="6600" b="1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SALARY SURVEY OF 2021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44880" y="7001925"/>
            <a:ext cx="4509720" cy="933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DAYANA J A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DA&amp;DS OCTOBER BATCH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01/09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78000" y="0"/>
            <a:ext cx="3810000" cy="10287000"/>
            <a:chOff x="0" y="0"/>
            <a:chExt cx="192799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580774" y="1042987"/>
            <a:ext cx="5846291" cy="13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36725" y="3271237"/>
            <a:ext cx="14580680" cy="4886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ANALYSED THE SALARY SURVEY OF 2021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CLEANED RAW 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QUERIES FETCHED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PIVOT TABLE AND PIVOT CHART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CREATED DASHBOARD IN EXCEL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VISUALIZATION ON ANALYSIS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02/09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287A2-CC48-16AE-D616-81A9C4034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A6FED12-4DC6-44F4-09E0-476023620CE5}"/>
              </a:ext>
            </a:extLst>
          </p:cNvPr>
          <p:cNvGrpSpPr/>
          <p:nvPr/>
        </p:nvGrpSpPr>
        <p:grpSpPr>
          <a:xfrm>
            <a:off x="12588469" y="0"/>
            <a:ext cx="5699531" cy="10287000"/>
            <a:chOff x="0" y="0"/>
            <a:chExt cx="1927990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D59E39-ED13-BCF1-6A72-288CE2B004A5}"/>
                </a:ext>
              </a:extLst>
            </p:cNvPr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16D37F3-2991-432C-78BF-3EA184BED43D}"/>
              </a:ext>
            </a:extLst>
          </p:cNvPr>
          <p:cNvSpPr txBox="1"/>
          <p:nvPr/>
        </p:nvSpPr>
        <p:spPr>
          <a:xfrm>
            <a:off x="5538447" y="800100"/>
            <a:ext cx="7050022" cy="1323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DATA CLEANING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8F3FA39-4FB9-FF6E-65C5-34D816B8AE21}"/>
              </a:ext>
            </a:extLst>
          </p:cNvPr>
          <p:cNvSpPr txBox="1"/>
          <p:nvPr/>
        </p:nvSpPr>
        <p:spPr>
          <a:xfrm>
            <a:off x="1219200" y="2627488"/>
            <a:ext cx="14580680" cy="2866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HANDLING MISSING VALUES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REMOVE DUPLICATES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INCONSISTENT VALUES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STANDARDIZED DATA TYPES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10F31E36-78B6-E1EB-343B-A79EE38AA8AD}"/>
              </a:ext>
            </a:extLst>
          </p:cNvPr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FC2D422-59A7-C1B5-95CF-6999D1E688C5}"/>
              </a:ext>
            </a:extLst>
          </p:cNvPr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03/09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6E9A-5E00-0F35-3E7D-BB7F30C1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2" y="4751284"/>
            <a:ext cx="6755033" cy="41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A4CE7-C457-24D9-6D1E-2FEF8387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F8A1958-990D-8B25-793A-593B85ED969E}"/>
              </a:ext>
            </a:extLst>
          </p:cNvPr>
          <p:cNvGrpSpPr/>
          <p:nvPr/>
        </p:nvGrpSpPr>
        <p:grpSpPr>
          <a:xfrm>
            <a:off x="14782800" y="0"/>
            <a:ext cx="3505200" cy="10287000"/>
            <a:chOff x="0" y="0"/>
            <a:chExt cx="1927990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42B89ED-48EF-A1F5-3C39-C31D0D25D615}"/>
                </a:ext>
              </a:extLst>
            </p:cNvPr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F7A5338-FF25-78EB-5BC0-95EEA9961858}"/>
              </a:ext>
            </a:extLst>
          </p:cNvPr>
          <p:cNvSpPr txBox="1"/>
          <p:nvPr/>
        </p:nvSpPr>
        <p:spPr>
          <a:xfrm>
            <a:off x="5926438" y="44597"/>
            <a:ext cx="5846291" cy="13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DATA QUERY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4A3B465-CA4B-7541-D4B3-06F27EB0BDB7}"/>
              </a:ext>
            </a:extLst>
          </p:cNvPr>
          <p:cNvSpPr txBox="1"/>
          <p:nvPr/>
        </p:nvSpPr>
        <p:spPr>
          <a:xfrm>
            <a:off x="1559243" y="1570604"/>
            <a:ext cx="14580680" cy="1861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IMPORTED QUERIES INTO MYSQL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WRITTEN QUERIES AND FETCHED THE RESULT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EXPORTED THE DATASET TO EXCEL 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1373D151-24A4-14C6-A4C7-DD279A822143}"/>
              </a:ext>
            </a:extLst>
          </p:cNvPr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56254AF-B6E0-DD3F-742C-CA822F46E74E}"/>
              </a:ext>
            </a:extLst>
          </p:cNvPr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04/09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3583A-352A-1C68-12D9-FAA6EF5DA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3" y="3793034"/>
            <a:ext cx="4133235" cy="2306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C2FB9-AF6C-7B27-F6F5-77CDDE24B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3" y="6352972"/>
            <a:ext cx="4133235" cy="2186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64601-B12E-D268-3FC7-B05EDD75E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38" y="3809391"/>
            <a:ext cx="4414339" cy="2289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06DB4-BEA8-4A39-A62B-1D8238744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51" y="6352972"/>
            <a:ext cx="4414339" cy="2186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F1EB16-D626-C731-97E0-656F9269C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4737" y="3793034"/>
            <a:ext cx="4054191" cy="2306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0F1EAC-E58D-BBEA-4669-5746C9BC7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428" y="6352974"/>
            <a:ext cx="4054191" cy="21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3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8107C-F2ED-9AA1-D2F1-6561BB64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B678A21-6267-5AE8-739E-2C3E44FFF0C9}"/>
              </a:ext>
            </a:extLst>
          </p:cNvPr>
          <p:cNvGrpSpPr/>
          <p:nvPr/>
        </p:nvGrpSpPr>
        <p:grpSpPr>
          <a:xfrm>
            <a:off x="14478000" y="0"/>
            <a:ext cx="3810000" cy="10287000"/>
            <a:chOff x="0" y="0"/>
            <a:chExt cx="1927990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A8FCCA0-DC76-D93B-98E0-65D61DD1237B}"/>
                </a:ext>
              </a:extLst>
            </p:cNvPr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21731806-F344-5B55-A6E9-D3BBA31E0B1D}"/>
              </a:ext>
            </a:extLst>
          </p:cNvPr>
          <p:cNvSpPr txBox="1"/>
          <p:nvPr/>
        </p:nvSpPr>
        <p:spPr>
          <a:xfrm>
            <a:off x="4776937" y="381139"/>
            <a:ext cx="7647546" cy="1323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DATA MODELLING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88ED0ED-317D-8D80-2FF7-3EE452516DE4}"/>
              </a:ext>
            </a:extLst>
          </p:cNvPr>
          <p:cNvSpPr txBox="1"/>
          <p:nvPr/>
        </p:nvSpPr>
        <p:spPr>
          <a:xfrm>
            <a:off x="1047750" y="2332147"/>
            <a:ext cx="16192500" cy="212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AFTER EXPORTING, THE TABLES WERE COLLECTED IN SINGLE WORKBOOK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ADDED TABLES TO DATA MODEL IN POWER PIVOT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CREATED RELATION OVER THE TABLE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7977F0D-E68F-C260-DE9B-A111BF384A65}"/>
              </a:ext>
            </a:extLst>
          </p:cNvPr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24D6EED-1502-25A3-FBE2-190D4F765416}"/>
              </a:ext>
            </a:extLst>
          </p:cNvPr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05/09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6F5E1-44E5-A0BF-D798-9E524EFF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75" y="4526368"/>
            <a:ext cx="4982270" cy="45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795AD-884F-CFBD-F178-3C1E7BB85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928C25-8149-E362-1F12-8BFC2A553E38}"/>
              </a:ext>
            </a:extLst>
          </p:cNvPr>
          <p:cNvGrpSpPr/>
          <p:nvPr/>
        </p:nvGrpSpPr>
        <p:grpSpPr>
          <a:xfrm>
            <a:off x="14478000" y="0"/>
            <a:ext cx="3810000" cy="10287000"/>
            <a:chOff x="0" y="0"/>
            <a:chExt cx="1927990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DF32879-73DB-762F-BF17-6F2DE7D4D160}"/>
                </a:ext>
              </a:extLst>
            </p:cNvPr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31ECC0C-E2CA-5BF6-F8F2-12CA2037B264}"/>
              </a:ext>
            </a:extLst>
          </p:cNvPr>
          <p:cNvSpPr txBox="1"/>
          <p:nvPr/>
        </p:nvSpPr>
        <p:spPr>
          <a:xfrm>
            <a:off x="6220854" y="-140732"/>
            <a:ext cx="5846291" cy="13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DASHBOARD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3768C5A5-267C-7100-2044-FA895F2152B3}"/>
              </a:ext>
            </a:extLst>
          </p:cNvPr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2DC2B1-B30A-AD8D-5C6C-F874935D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90" y="1474839"/>
            <a:ext cx="14033358" cy="78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8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D1518-FFAB-9FF5-F542-6752D97A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F726BA4-CA84-5884-8FB3-001F1B6F7673}"/>
              </a:ext>
            </a:extLst>
          </p:cNvPr>
          <p:cNvGrpSpPr/>
          <p:nvPr/>
        </p:nvGrpSpPr>
        <p:grpSpPr>
          <a:xfrm>
            <a:off x="14478000" y="0"/>
            <a:ext cx="3810000" cy="10287000"/>
            <a:chOff x="0" y="0"/>
            <a:chExt cx="1927990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37D4A6-2DC4-F902-3065-3FD3DBACEDC2}"/>
                </a:ext>
              </a:extLst>
            </p:cNvPr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BB98DEE-F27C-1BEB-3EA5-8C55C096315A}"/>
              </a:ext>
            </a:extLst>
          </p:cNvPr>
          <p:cNvSpPr txBox="1"/>
          <p:nvPr/>
        </p:nvSpPr>
        <p:spPr>
          <a:xfrm>
            <a:off x="6220854" y="882254"/>
            <a:ext cx="5846291" cy="13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INSIGHTS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A9DBD8D7-6EC1-49E0-803A-5FE8185AE815}"/>
              </a:ext>
            </a:extLst>
          </p:cNvPr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99D12D4F-A847-420E-B8AA-7260B4AA58F3}"/>
              </a:ext>
            </a:extLst>
          </p:cNvPr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07/09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6D392-216F-695E-1CF5-3E8B7097D8C1}"/>
              </a:ext>
            </a:extLst>
          </p:cNvPr>
          <p:cNvSpPr txBox="1"/>
          <p:nvPr/>
        </p:nvSpPr>
        <p:spPr>
          <a:xfrm>
            <a:off x="1050823" y="2847270"/>
            <a:ext cx="16611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SALARY- ESL TEACHER- MAN, NON-BINARY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SCIENTIST, VIDEO GAMES, INTERPRETATIONAND BIO-TECH- WOMEN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COMPENSATION- TRAINING MANAGER, SOFTWARE ENGINEER,SENIOR DIRECTORS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BY EDUCATION LEVEL- PH.D, MASTER DEGREE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OF EXPERIENCE- COMPUTING &amp; TECH – 1093 EMPLOYEES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SALARY COUNTRY- INDONESIA- SENIOR CONSULTANT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SALARY COUNTRY- TANZANIA , INDIA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4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BD66F-7967-AFD1-5948-F200498B5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89E807-45BD-4C7B-803D-35F466090EC6}"/>
              </a:ext>
            </a:extLst>
          </p:cNvPr>
          <p:cNvGrpSpPr/>
          <p:nvPr/>
        </p:nvGrpSpPr>
        <p:grpSpPr>
          <a:xfrm>
            <a:off x="14478000" y="0"/>
            <a:ext cx="3810000" cy="10287000"/>
            <a:chOff x="0" y="0"/>
            <a:chExt cx="1927990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4E37C45-343C-741B-7CD6-7A6E533A82CA}"/>
                </a:ext>
              </a:extLst>
            </p:cNvPr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19373296-B5B5-4490-645D-C2DD76277C92}"/>
              </a:ext>
            </a:extLst>
          </p:cNvPr>
          <p:cNvSpPr txBox="1"/>
          <p:nvPr/>
        </p:nvSpPr>
        <p:spPr>
          <a:xfrm>
            <a:off x="5591590" y="1500187"/>
            <a:ext cx="5846291" cy="13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CONCLUSION 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E74E886D-2737-4BA3-F99F-54A3D8499FEE}"/>
              </a:ext>
            </a:extLst>
          </p:cNvPr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B29F084-3731-8F55-7FC6-D286D196491E}"/>
              </a:ext>
            </a:extLst>
          </p:cNvPr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08/09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9CA27-3BF3-18D7-B1B8-9FFE78223992}"/>
              </a:ext>
            </a:extLst>
          </p:cNvPr>
          <p:cNvSpPr txBox="1"/>
          <p:nvPr/>
        </p:nvSpPr>
        <p:spPr>
          <a:xfrm>
            <a:off x="2551471" y="3819582"/>
            <a:ext cx="131850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EQUALITY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INCOME IS NOT ENOUGH FOR THE COST OF LIVING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1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6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149F0-F349-CB64-511D-D6ABB241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3E35CAC-C4A7-B0E8-9254-781690F80AF6}"/>
              </a:ext>
            </a:extLst>
          </p:cNvPr>
          <p:cNvGrpSpPr/>
          <p:nvPr/>
        </p:nvGrpSpPr>
        <p:grpSpPr>
          <a:xfrm>
            <a:off x="14478000" y="0"/>
            <a:ext cx="3810000" cy="10287000"/>
            <a:chOff x="0" y="0"/>
            <a:chExt cx="1927990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400A6B-EE13-4DB2-21EC-377488F6D7BC}"/>
                </a:ext>
              </a:extLst>
            </p:cNvPr>
            <p:cNvSpPr/>
            <p:nvPr/>
          </p:nvSpPr>
          <p:spPr>
            <a:xfrm>
              <a:off x="0" y="0"/>
              <a:ext cx="1927990" cy="3479800"/>
            </a:xfrm>
            <a:custGeom>
              <a:avLst/>
              <a:gdLst/>
              <a:ahLst/>
              <a:cxnLst/>
              <a:rect l="l" t="t" r="r" b="b"/>
              <a:pathLst>
                <a:path w="1927990" h="347980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349EB49-84EF-D571-F421-F5965DA16CD0}"/>
              </a:ext>
            </a:extLst>
          </p:cNvPr>
          <p:cNvSpPr txBox="1"/>
          <p:nvPr/>
        </p:nvSpPr>
        <p:spPr>
          <a:xfrm>
            <a:off x="6096000" y="3619500"/>
            <a:ext cx="5846291" cy="13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6600">
                <a:solidFill>
                  <a:srgbClr val="FFFFFF"/>
                </a:solidFill>
                <a:latin typeface="Times New Roman" panose="02020603050405020304" pitchFamily="18" charset="0"/>
                <a:ea typeface="Dream Avenue"/>
                <a:cs typeface="Times New Roman" panose="02020603050405020304" pitchFamily="18" charset="0"/>
                <a:sym typeface="Dream Avenue"/>
              </a:rPr>
              <a:t>THANK YOU 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AA8222C5-323A-99EC-DBEF-3945BF2F0345}"/>
              </a:ext>
            </a:extLst>
          </p:cNvPr>
          <p:cNvSpPr/>
          <p:nvPr/>
        </p:nvSpPr>
        <p:spPr>
          <a:xfrm>
            <a:off x="3059620" y="9244012"/>
            <a:ext cx="10287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13E0E28-B70E-25F1-B711-0D6DAEDEA4EA}"/>
              </a:ext>
            </a:extLst>
          </p:cNvPr>
          <p:cNvSpPr txBox="1"/>
          <p:nvPr/>
        </p:nvSpPr>
        <p:spPr>
          <a:xfrm>
            <a:off x="1028700" y="9023699"/>
            <a:ext cx="2206624" cy="42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09/09</a:t>
            </a:r>
          </a:p>
        </p:txBody>
      </p:sp>
    </p:spTree>
    <p:extLst>
      <p:ext uri="{BB962C8B-B14F-4D97-AF65-F5344CB8AC3E}">
        <p14:creationId xmlns:p14="http://schemas.microsoft.com/office/powerpoint/2010/main" val="374931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179</Words>
  <Application>Microsoft Office PowerPoint</Application>
  <PresentationFormat>Custom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DM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Style Presentation</dc:title>
  <dc:creator>Admin</dc:creator>
  <cp:lastModifiedBy>infotodayana@gmail.com</cp:lastModifiedBy>
  <cp:revision>3</cp:revision>
  <dcterms:created xsi:type="dcterms:W3CDTF">2006-08-16T00:00:00Z</dcterms:created>
  <dcterms:modified xsi:type="dcterms:W3CDTF">2025-01-30T07:59:54Z</dcterms:modified>
  <dc:identifier>DAGdm2KA3Mg</dc:identifier>
</cp:coreProperties>
</file>