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6" r:id="rId4"/>
    <p:sldId id="261" r:id="rId5"/>
    <p:sldId id="268" r:id="rId6"/>
    <p:sldId id="269" r:id="rId7"/>
    <p:sldId id="267" r:id="rId8"/>
    <p:sldId id="270" r:id="rId9"/>
    <p:sldId id="271" r:id="rId10"/>
    <p:sldId id="272" r:id="rId11"/>
    <p:sldId id="264" r:id="rId12"/>
    <p:sldId id="273" r:id="rId13"/>
    <p:sldId id="265" r:id="rId14"/>
  </p:sldIdLst>
  <p:sldSz cx="18288000" cy="10287000"/>
  <p:notesSz cx="6858000" cy="9144000"/>
  <p:embeddedFontLst>
    <p:embeddedFont>
      <p:font typeface="Saira" panose="020B0604020202020204" charset="0"/>
      <p:regular r:id="rId15"/>
    </p:embeddedFont>
    <p:embeddedFont>
      <p:font typeface="Saira Heavy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C52E5-5744-4F6B-BF02-D28C0A945583}" v="19" dt="2025-04-29T12:12:26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A J" userId="3283a9ba03903a8f" providerId="LiveId" clId="{EDFC52E5-5744-4F6B-BF02-D28C0A945583}"/>
    <pc:docChg chg="undo custSel addSld delSld modSld sldOrd">
      <pc:chgData name="DAYANA J" userId="3283a9ba03903a8f" providerId="LiveId" clId="{EDFC52E5-5744-4F6B-BF02-D28C0A945583}" dt="2025-04-30T06:14:35.979" v="2077"/>
      <pc:docMkLst>
        <pc:docMk/>
      </pc:docMkLst>
      <pc:sldChg chg="modSp mod">
        <pc:chgData name="DAYANA J" userId="3283a9ba03903a8f" providerId="LiveId" clId="{EDFC52E5-5744-4F6B-BF02-D28C0A945583}" dt="2025-04-29T12:12:26.281" v="1952" actId="1076"/>
        <pc:sldMkLst>
          <pc:docMk/>
          <pc:sldMk cId="0" sldId="260"/>
        </pc:sldMkLst>
        <pc:spChg chg="mod">
          <ac:chgData name="DAYANA J" userId="3283a9ba03903a8f" providerId="LiveId" clId="{EDFC52E5-5744-4F6B-BF02-D28C0A945583}" dt="2025-04-29T12:12:26.281" v="1952" actId="1076"/>
          <ac:spMkLst>
            <pc:docMk/>
            <pc:sldMk cId="0" sldId="260"/>
            <ac:spMk id="16" creationId="{84673DCD-E536-A731-12B4-24804351C2E9}"/>
          </ac:spMkLst>
        </pc:spChg>
      </pc:sldChg>
      <pc:sldChg chg="addSp delSp modSp mod ord">
        <pc:chgData name="DAYANA J" userId="3283a9ba03903a8f" providerId="LiveId" clId="{EDFC52E5-5744-4F6B-BF02-D28C0A945583}" dt="2025-04-29T10:49:39.335" v="1448"/>
        <pc:sldMkLst>
          <pc:docMk/>
          <pc:sldMk cId="0" sldId="261"/>
        </pc:sldMkLst>
        <pc:spChg chg="add del mod">
          <ac:chgData name="DAYANA J" userId="3283a9ba03903a8f" providerId="LiveId" clId="{EDFC52E5-5744-4F6B-BF02-D28C0A945583}" dt="2025-04-29T06:11:31.302" v="465"/>
          <ac:spMkLst>
            <pc:docMk/>
            <pc:sldMk cId="0" sldId="261"/>
            <ac:spMk id="3" creationId="{12D9A75A-3176-2393-C64F-1CE7500DA5D2}"/>
          </ac:spMkLst>
        </pc:spChg>
        <pc:spChg chg="mod">
          <ac:chgData name="DAYANA J" userId="3283a9ba03903a8f" providerId="LiveId" clId="{EDFC52E5-5744-4F6B-BF02-D28C0A945583}" dt="2025-04-29T06:14:28.326" v="675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DAYANA J" userId="3283a9ba03903a8f" providerId="LiveId" clId="{EDFC52E5-5744-4F6B-BF02-D28C0A945583}" dt="2025-04-29T06:12:04.349" v="486" actId="20577"/>
          <ac:spMkLst>
            <pc:docMk/>
            <pc:sldMk cId="0" sldId="261"/>
            <ac:spMk id="21" creationId="{428B200F-53DE-EB1F-2191-1E1DF2829D51}"/>
          </ac:spMkLst>
        </pc:spChg>
        <pc:spChg chg="mod">
          <ac:chgData name="DAYANA J" userId="3283a9ba03903a8f" providerId="LiveId" clId="{EDFC52E5-5744-4F6B-BF02-D28C0A945583}" dt="2025-04-29T10:46:40.707" v="1391" actId="1076"/>
          <ac:spMkLst>
            <pc:docMk/>
            <pc:sldMk cId="0" sldId="261"/>
            <ac:spMk id="22" creationId="{03C7DA8C-B7D0-241C-54C9-AFA4CA040201}"/>
          </ac:spMkLst>
        </pc:spChg>
      </pc:sldChg>
      <pc:sldChg chg="del">
        <pc:chgData name="DAYANA J" userId="3283a9ba03903a8f" providerId="LiveId" clId="{EDFC52E5-5744-4F6B-BF02-D28C0A945583}" dt="2025-04-23T05:07:12.891" v="392" actId="47"/>
        <pc:sldMkLst>
          <pc:docMk/>
          <pc:sldMk cId="0" sldId="262"/>
        </pc:sldMkLst>
      </pc:sldChg>
      <pc:sldChg chg="del">
        <pc:chgData name="DAYANA J" userId="3283a9ba03903a8f" providerId="LiveId" clId="{EDFC52E5-5744-4F6B-BF02-D28C0A945583}" dt="2025-04-23T05:07:14.744" v="393" actId="47"/>
        <pc:sldMkLst>
          <pc:docMk/>
          <pc:sldMk cId="0" sldId="263"/>
        </pc:sldMkLst>
      </pc:sldChg>
      <pc:sldChg chg="addSp delSp modSp mod">
        <pc:chgData name="DAYANA J" userId="3283a9ba03903a8f" providerId="LiveId" clId="{EDFC52E5-5744-4F6B-BF02-D28C0A945583}" dt="2025-04-29T12:11:46.693" v="1951" actId="1076"/>
        <pc:sldMkLst>
          <pc:docMk/>
          <pc:sldMk cId="0" sldId="264"/>
        </pc:sldMkLst>
        <pc:spChg chg="add del mod">
          <ac:chgData name="DAYANA J" userId="3283a9ba03903a8f" providerId="LiveId" clId="{EDFC52E5-5744-4F6B-BF02-D28C0A945583}" dt="2025-04-29T12:02:54.630" v="1910"/>
          <ac:spMkLst>
            <pc:docMk/>
            <pc:sldMk cId="0" sldId="264"/>
            <ac:spMk id="2" creationId="{73C90392-CABF-4766-EE82-5F01D8BFA676}"/>
          </ac:spMkLst>
        </pc:spChg>
        <pc:spChg chg="mod">
          <ac:chgData name="DAYANA J" userId="3283a9ba03903a8f" providerId="LiveId" clId="{EDFC52E5-5744-4F6B-BF02-D28C0A945583}" dt="2025-04-29T12:03:46.752" v="1922" actId="1076"/>
          <ac:spMkLst>
            <pc:docMk/>
            <pc:sldMk cId="0" sldId="264"/>
            <ac:spMk id="13" creationId="{00000000-0000-0000-0000-000000000000}"/>
          </ac:spMkLst>
        </pc:spChg>
        <pc:spChg chg="add mod">
          <ac:chgData name="DAYANA J" userId="3283a9ba03903a8f" providerId="LiveId" clId="{EDFC52E5-5744-4F6B-BF02-D28C0A945583}" dt="2025-04-29T12:11:46.693" v="1951" actId="1076"/>
          <ac:spMkLst>
            <pc:docMk/>
            <pc:sldMk cId="0" sldId="264"/>
            <ac:spMk id="16" creationId="{6C9DC519-41AC-2334-BA20-D4C52CBFA008}"/>
          </ac:spMkLst>
        </pc:spChg>
        <pc:spChg chg="add del mod">
          <ac:chgData name="DAYANA J" userId="3283a9ba03903a8f" providerId="LiveId" clId="{EDFC52E5-5744-4F6B-BF02-D28C0A945583}" dt="2025-04-29T12:02:54.627" v="1908"/>
          <ac:spMkLst>
            <pc:docMk/>
            <pc:sldMk cId="0" sldId="264"/>
            <ac:spMk id="17" creationId="{D5BA8834-558B-0B87-AEBE-5F2C31370CAE}"/>
          </ac:spMkLst>
        </pc:spChg>
        <pc:spChg chg="add del mod">
          <ac:chgData name="DAYANA J" userId="3283a9ba03903a8f" providerId="LiveId" clId="{EDFC52E5-5744-4F6B-BF02-D28C0A945583}" dt="2025-04-29T12:03:28.135" v="1915" actId="478"/>
          <ac:spMkLst>
            <pc:docMk/>
            <pc:sldMk cId="0" sldId="264"/>
            <ac:spMk id="18" creationId="{577B9B2C-1D3B-A1F8-F047-AC4B018C8C02}"/>
          </ac:spMkLst>
        </pc:spChg>
        <pc:spChg chg="add del mod">
          <ac:chgData name="DAYANA J" userId="3283a9ba03903a8f" providerId="LiveId" clId="{EDFC52E5-5744-4F6B-BF02-D28C0A945583}" dt="2025-04-29T12:03:35.107" v="1920"/>
          <ac:spMkLst>
            <pc:docMk/>
            <pc:sldMk cId="0" sldId="264"/>
            <ac:spMk id="19" creationId="{B5F622F3-21DB-DEFE-EEDE-D6EC4C879733}"/>
          </ac:spMkLst>
        </pc:spChg>
        <pc:spChg chg="add del mod">
          <ac:chgData name="DAYANA J" userId="3283a9ba03903a8f" providerId="LiveId" clId="{EDFC52E5-5744-4F6B-BF02-D28C0A945583}" dt="2025-04-29T12:03:35.106" v="1918" actId="478"/>
          <ac:spMkLst>
            <pc:docMk/>
            <pc:sldMk cId="0" sldId="264"/>
            <ac:spMk id="21" creationId="{C56F464B-BEAB-CBFF-EFCB-B5388406EE61}"/>
          </ac:spMkLst>
        </pc:spChg>
      </pc:sldChg>
      <pc:sldChg chg="delSp modSp mod">
        <pc:chgData name="DAYANA J" userId="3283a9ba03903a8f" providerId="LiveId" clId="{EDFC52E5-5744-4F6B-BF02-D28C0A945583}" dt="2025-04-30T06:14:35.979" v="2077"/>
        <pc:sldMkLst>
          <pc:docMk/>
          <pc:sldMk cId="0" sldId="265"/>
        </pc:sldMkLst>
        <pc:spChg chg="del mod">
          <ac:chgData name="DAYANA J" userId="3283a9ba03903a8f" providerId="LiveId" clId="{EDFC52E5-5744-4F6B-BF02-D28C0A945583}" dt="2025-04-30T06:14:35.976" v="2073"/>
          <ac:spMkLst>
            <pc:docMk/>
            <pc:sldMk cId="0" sldId="265"/>
            <ac:spMk id="11" creationId="{00000000-0000-0000-0000-000000000000}"/>
          </ac:spMkLst>
        </pc:spChg>
        <pc:spChg chg="del mod">
          <ac:chgData name="DAYANA J" userId="3283a9ba03903a8f" providerId="LiveId" clId="{EDFC52E5-5744-4F6B-BF02-D28C0A945583}" dt="2025-04-30T06:14:35.978" v="2075"/>
          <ac:spMkLst>
            <pc:docMk/>
            <pc:sldMk cId="0" sldId="265"/>
            <ac:spMk id="12" creationId="{00000000-0000-0000-0000-000000000000}"/>
          </ac:spMkLst>
        </pc:spChg>
        <pc:spChg chg="del mod">
          <ac:chgData name="DAYANA J" userId="3283a9ba03903a8f" providerId="LiveId" clId="{EDFC52E5-5744-4F6B-BF02-D28C0A945583}" dt="2025-04-30T06:14:35.979" v="2077"/>
          <ac:spMkLst>
            <pc:docMk/>
            <pc:sldMk cId="0" sldId="265"/>
            <ac:spMk id="13" creationId="{00000000-0000-0000-0000-000000000000}"/>
          </ac:spMkLst>
        </pc:spChg>
        <pc:grpChg chg="del">
          <ac:chgData name="DAYANA J" userId="3283a9ba03903a8f" providerId="LiveId" clId="{EDFC52E5-5744-4F6B-BF02-D28C0A945583}" dt="2025-04-29T14:44:33.680" v="1953" actId="478"/>
          <ac:grpSpMkLst>
            <pc:docMk/>
            <pc:sldMk cId="0" sldId="265"/>
            <ac:grpSpMk id="2" creationId="{00000000-0000-0000-0000-000000000000}"/>
          </ac:grpSpMkLst>
        </pc:grpChg>
      </pc:sldChg>
      <pc:sldChg chg="modSp add mod ord">
        <pc:chgData name="DAYANA J" userId="3283a9ba03903a8f" providerId="LiveId" clId="{EDFC52E5-5744-4F6B-BF02-D28C0A945583}" dt="2025-04-29T12:09:37.027" v="1947" actId="1076"/>
        <pc:sldMkLst>
          <pc:docMk/>
          <pc:sldMk cId="514760410" sldId="266"/>
        </pc:sldMkLst>
        <pc:spChg chg="mod">
          <ac:chgData name="DAYANA J" userId="3283a9ba03903a8f" providerId="LiveId" clId="{EDFC52E5-5744-4F6B-BF02-D28C0A945583}" dt="2025-04-29T10:46:16.491" v="1390" actId="1076"/>
          <ac:spMkLst>
            <pc:docMk/>
            <pc:sldMk cId="514760410" sldId="266"/>
            <ac:spMk id="3" creationId="{5D4B5715-8866-DFB6-A649-5DBFBE9258DF}"/>
          </ac:spMkLst>
        </pc:spChg>
        <pc:spChg chg="mod">
          <ac:chgData name="DAYANA J" userId="3283a9ba03903a8f" providerId="LiveId" clId="{EDFC52E5-5744-4F6B-BF02-D28C0A945583}" dt="2025-04-29T12:09:37.027" v="1947" actId="1076"/>
          <ac:spMkLst>
            <pc:docMk/>
            <pc:sldMk cId="514760410" sldId="266"/>
            <ac:spMk id="14" creationId="{23D1BF65-86BD-7C79-F9B5-BFDF010618A9}"/>
          </ac:spMkLst>
        </pc:spChg>
      </pc:sldChg>
      <pc:sldChg chg="addSp delSp modSp add mod">
        <pc:chgData name="DAYANA J" userId="3283a9ba03903a8f" providerId="LiveId" clId="{EDFC52E5-5744-4F6B-BF02-D28C0A945583}" dt="2025-04-29T11:12:53.570" v="1644" actId="1076"/>
        <pc:sldMkLst>
          <pc:docMk/>
          <pc:sldMk cId="2561629077" sldId="267"/>
        </pc:sldMkLst>
        <pc:spChg chg="add del mod">
          <ac:chgData name="DAYANA J" userId="3283a9ba03903a8f" providerId="LiveId" clId="{EDFC52E5-5744-4F6B-BF02-D28C0A945583}" dt="2025-04-29T10:58:07.022" v="1588" actId="478"/>
          <ac:spMkLst>
            <pc:docMk/>
            <pc:sldMk cId="2561629077" sldId="267"/>
            <ac:spMk id="2" creationId="{D5081903-9898-87B8-77E1-594842351F66}"/>
          </ac:spMkLst>
        </pc:spChg>
        <pc:spChg chg="del mod">
          <ac:chgData name="DAYANA J" userId="3283a9ba03903a8f" providerId="LiveId" clId="{EDFC52E5-5744-4F6B-BF02-D28C0A945583}" dt="2025-04-29T06:22:43.859" v="1147"/>
          <ac:spMkLst>
            <pc:docMk/>
            <pc:sldMk cId="2561629077" sldId="267"/>
            <ac:spMk id="3" creationId="{B60FA212-163E-3618-5452-1E9DFA0AC395}"/>
          </ac:spMkLst>
        </pc:spChg>
        <pc:spChg chg="add del mod">
          <ac:chgData name="DAYANA J" userId="3283a9ba03903a8f" providerId="LiveId" clId="{EDFC52E5-5744-4F6B-BF02-D28C0A945583}" dt="2025-04-29T06:26:28.497" v="1217" actId="478"/>
          <ac:spMkLst>
            <pc:docMk/>
            <pc:sldMk cId="2561629077" sldId="267"/>
            <ac:spMk id="7" creationId="{5D767904-3F56-9B20-EE16-64B773E9E9EF}"/>
          </ac:spMkLst>
        </pc:spChg>
        <pc:spChg chg="add mod">
          <ac:chgData name="DAYANA J" userId="3283a9ba03903a8f" providerId="LiveId" clId="{EDFC52E5-5744-4F6B-BF02-D28C0A945583}" dt="2025-04-29T11:01:25.159" v="1620" actId="1076"/>
          <ac:spMkLst>
            <pc:docMk/>
            <pc:sldMk cId="2561629077" sldId="267"/>
            <ac:spMk id="10" creationId="{661514D8-6CD6-6D69-83E8-F1A9580C450B}"/>
          </ac:spMkLst>
        </pc:spChg>
        <pc:spChg chg="add mod">
          <ac:chgData name="DAYANA J" userId="3283a9ba03903a8f" providerId="LiveId" clId="{EDFC52E5-5744-4F6B-BF02-D28C0A945583}" dt="2025-04-29T11:09:58.108" v="1642" actId="1076"/>
          <ac:spMkLst>
            <pc:docMk/>
            <pc:sldMk cId="2561629077" sldId="267"/>
            <ac:spMk id="11" creationId="{515FADEB-443D-F9A4-148B-062FFFDD26BB}"/>
          </ac:spMkLst>
        </pc:spChg>
        <pc:spChg chg="mod">
          <ac:chgData name="DAYANA J" userId="3283a9ba03903a8f" providerId="LiveId" clId="{EDFC52E5-5744-4F6B-BF02-D28C0A945583}" dt="2025-04-29T11:12:53.570" v="1644" actId="1076"/>
          <ac:spMkLst>
            <pc:docMk/>
            <pc:sldMk cId="2561629077" sldId="267"/>
            <ac:spMk id="14" creationId="{45890857-8356-1A1F-8C31-DD9ED772AC19}"/>
          </ac:spMkLst>
        </pc:spChg>
        <pc:spChg chg="del mod">
          <ac:chgData name="DAYANA J" userId="3283a9ba03903a8f" providerId="LiveId" clId="{EDFC52E5-5744-4F6B-BF02-D28C0A945583}" dt="2025-04-29T06:22:43.856" v="1143"/>
          <ac:spMkLst>
            <pc:docMk/>
            <pc:sldMk cId="2561629077" sldId="267"/>
            <ac:spMk id="21" creationId="{BB53A2BF-1087-89FA-ED4D-6A3B28022461}"/>
          </ac:spMkLst>
        </pc:spChg>
        <pc:spChg chg="del mod">
          <ac:chgData name="DAYANA J" userId="3283a9ba03903a8f" providerId="LiveId" clId="{EDFC52E5-5744-4F6B-BF02-D28C0A945583}" dt="2025-04-29T06:22:43.858" v="1145"/>
          <ac:spMkLst>
            <pc:docMk/>
            <pc:sldMk cId="2561629077" sldId="267"/>
            <ac:spMk id="22" creationId="{3331D21E-5952-DA20-42AA-BF8DF6A24345}"/>
          </ac:spMkLst>
        </pc:spChg>
        <pc:picChg chg="add mod">
          <ac:chgData name="DAYANA J" userId="3283a9ba03903a8f" providerId="LiveId" clId="{EDFC52E5-5744-4F6B-BF02-D28C0A945583}" dt="2025-04-29T11:00:10.922" v="1601" actId="1076"/>
          <ac:picMkLst>
            <pc:docMk/>
            <pc:sldMk cId="2561629077" sldId="267"/>
            <ac:picMk id="7" creationId="{07C2E907-AF4A-FE09-163A-BD1DD1D561A5}"/>
          </ac:picMkLst>
        </pc:picChg>
        <pc:picChg chg="add mod">
          <ac:chgData name="DAYANA J" userId="3283a9ba03903a8f" providerId="LiveId" clId="{EDFC52E5-5744-4F6B-BF02-D28C0A945583}" dt="2025-04-29T11:00:06.871" v="1600" actId="1076"/>
          <ac:picMkLst>
            <pc:docMk/>
            <pc:sldMk cId="2561629077" sldId="267"/>
            <ac:picMk id="9" creationId="{03584ABB-9D30-54C2-DC9E-B82C9DB0EEF2}"/>
          </ac:picMkLst>
        </pc:picChg>
      </pc:sldChg>
      <pc:sldChg chg="delSp modSp add del mod">
        <pc:chgData name="DAYANA J" userId="3283a9ba03903a8f" providerId="LiveId" clId="{EDFC52E5-5744-4F6B-BF02-D28C0A945583}" dt="2025-04-29T10:49:43.933" v="1449" actId="47"/>
        <pc:sldMkLst>
          <pc:docMk/>
          <pc:sldMk cId="357219965" sldId="268"/>
        </pc:sldMkLst>
        <pc:spChg chg="del mod">
          <ac:chgData name="DAYANA J" userId="3283a9ba03903a8f" providerId="LiveId" clId="{EDFC52E5-5744-4F6B-BF02-D28C0A945583}" dt="2025-04-29T10:49:38.408" v="1446"/>
          <ac:spMkLst>
            <pc:docMk/>
            <pc:sldMk cId="357219965" sldId="268"/>
            <ac:spMk id="14" creationId="{D9B3DC99-F6C6-7FF9-A448-58D9C5FF7800}"/>
          </ac:spMkLst>
        </pc:spChg>
      </pc:sldChg>
      <pc:sldChg chg="addSp delSp modSp add mod">
        <pc:chgData name="DAYANA J" userId="3283a9ba03903a8f" providerId="LiveId" clId="{EDFC52E5-5744-4F6B-BF02-D28C0A945583}" dt="2025-04-29T10:53:37.471" v="1503" actId="1076"/>
        <pc:sldMkLst>
          <pc:docMk/>
          <pc:sldMk cId="628949204" sldId="268"/>
        </pc:sldMkLst>
        <pc:spChg chg="add mod">
          <ac:chgData name="DAYANA J" userId="3283a9ba03903a8f" providerId="LiveId" clId="{EDFC52E5-5744-4F6B-BF02-D28C0A945583}" dt="2025-04-29T10:52:57.033" v="1483" actId="1076"/>
          <ac:spMkLst>
            <pc:docMk/>
            <pc:sldMk cId="628949204" sldId="268"/>
            <ac:spMk id="7" creationId="{F5B04A43-5E9C-6400-0FD6-8D0E8A88963F}"/>
          </ac:spMkLst>
        </pc:spChg>
        <pc:spChg chg="add mod">
          <ac:chgData name="DAYANA J" userId="3283a9ba03903a8f" providerId="LiveId" clId="{EDFC52E5-5744-4F6B-BF02-D28C0A945583}" dt="2025-04-29T10:53:37.471" v="1503" actId="1076"/>
          <ac:spMkLst>
            <pc:docMk/>
            <pc:sldMk cId="628949204" sldId="268"/>
            <ac:spMk id="10" creationId="{6D30D0BE-8008-ABD4-6636-EB0E58725867}"/>
          </ac:spMkLst>
        </pc:spChg>
        <pc:spChg chg="del mod">
          <ac:chgData name="DAYANA J" userId="3283a9ba03903a8f" providerId="LiveId" clId="{EDFC52E5-5744-4F6B-BF02-D28C0A945583}" dt="2025-04-29T10:50:03.444" v="1455"/>
          <ac:spMkLst>
            <pc:docMk/>
            <pc:sldMk cId="628949204" sldId="268"/>
            <ac:spMk id="22" creationId="{05EB9BA8-A82D-1E98-6F97-40CD597D572F}"/>
          </ac:spMkLst>
        </pc:spChg>
        <pc:picChg chg="add mod">
          <ac:chgData name="DAYANA J" userId="3283a9ba03903a8f" providerId="LiveId" clId="{EDFC52E5-5744-4F6B-BF02-D28C0A945583}" dt="2025-04-29T10:52:25.986" v="1482" actId="14100"/>
          <ac:picMkLst>
            <pc:docMk/>
            <pc:sldMk cId="628949204" sldId="268"/>
            <ac:picMk id="3" creationId="{A8F05F9F-A73F-B992-D47D-281E7EAF9258}"/>
          </ac:picMkLst>
        </pc:picChg>
        <pc:picChg chg="add mod">
          <ac:chgData name="DAYANA J" userId="3283a9ba03903a8f" providerId="LiveId" clId="{EDFC52E5-5744-4F6B-BF02-D28C0A945583}" dt="2025-04-29T10:52:14.268" v="1479" actId="14100"/>
          <ac:picMkLst>
            <pc:docMk/>
            <pc:sldMk cId="628949204" sldId="268"/>
            <ac:picMk id="9" creationId="{92EB8146-9B0C-119F-F9CD-0A26392B6EAB}"/>
          </ac:picMkLst>
        </pc:picChg>
      </pc:sldChg>
      <pc:sldChg chg="addSp delSp modSp add mod">
        <pc:chgData name="DAYANA J" userId="3283a9ba03903a8f" providerId="LiveId" clId="{EDFC52E5-5744-4F6B-BF02-D28C0A945583}" dt="2025-04-29T10:57:02.661" v="1586" actId="1076"/>
        <pc:sldMkLst>
          <pc:docMk/>
          <pc:sldMk cId="1045013844" sldId="269"/>
        </pc:sldMkLst>
        <pc:spChg chg="mod">
          <ac:chgData name="DAYANA J" userId="3283a9ba03903a8f" providerId="LiveId" clId="{EDFC52E5-5744-4F6B-BF02-D28C0A945583}" dt="2025-04-29T10:57:02.661" v="1586" actId="1076"/>
          <ac:spMkLst>
            <pc:docMk/>
            <pc:sldMk cId="1045013844" sldId="269"/>
            <ac:spMk id="7" creationId="{85A568E7-D163-27C6-8ED7-03BDE747823C}"/>
          </ac:spMkLst>
        </pc:spChg>
        <pc:spChg chg="mod">
          <ac:chgData name="DAYANA J" userId="3283a9ba03903a8f" providerId="LiveId" clId="{EDFC52E5-5744-4F6B-BF02-D28C0A945583}" dt="2025-04-29T10:56:41.360" v="1583" actId="1076"/>
          <ac:spMkLst>
            <pc:docMk/>
            <pc:sldMk cId="1045013844" sldId="269"/>
            <ac:spMk id="10" creationId="{1E0403DD-653C-F633-AE7F-F6B12BF05D8E}"/>
          </ac:spMkLst>
        </pc:spChg>
        <pc:picChg chg="del">
          <ac:chgData name="DAYANA J" userId="3283a9ba03903a8f" providerId="LiveId" clId="{EDFC52E5-5744-4F6B-BF02-D28C0A945583}" dt="2025-04-29T10:54:00.664" v="1505" actId="478"/>
          <ac:picMkLst>
            <pc:docMk/>
            <pc:sldMk cId="1045013844" sldId="269"/>
            <ac:picMk id="3" creationId="{BDFFF526-4663-A728-988A-B09C02C59C36}"/>
          </ac:picMkLst>
        </pc:picChg>
        <pc:picChg chg="add mod">
          <ac:chgData name="DAYANA J" userId="3283a9ba03903a8f" providerId="LiveId" clId="{EDFC52E5-5744-4F6B-BF02-D28C0A945583}" dt="2025-04-29T10:56:45.580" v="1584" actId="14100"/>
          <ac:picMkLst>
            <pc:docMk/>
            <pc:sldMk cId="1045013844" sldId="269"/>
            <ac:picMk id="8" creationId="{2C4B0059-C9EF-3F43-5802-3D3A21612A92}"/>
          </ac:picMkLst>
        </pc:picChg>
        <pc:picChg chg="del">
          <ac:chgData name="DAYANA J" userId="3283a9ba03903a8f" providerId="LiveId" clId="{EDFC52E5-5744-4F6B-BF02-D28C0A945583}" dt="2025-04-29T10:55:32.021" v="1529" actId="478"/>
          <ac:picMkLst>
            <pc:docMk/>
            <pc:sldMk cId="1045013844" sldId="269"/>
            <ac:picMk id="9" creationId="{36893F54-CEF5-753E-19F4-A4C17435994F}"/>
          </ac:picMkLst>
        </pc:picChg>
        <pc:picChg chg="add mod">
          <ac:chgData name="DAYANA J" userId="3283a9ba03903a8f" providerId="LiveId" clId="{EDFC52E5-5744-4F6B-BF02-D28C0A945583}" dt="2025-04-29T10:56:50.663" v="1585" actId="14100"/>
          <ac:picMkLst>
            <pc:docMk/>
            <pc:sldMk cId="1045013844" sldId="269"/>
            <ac:picMk id="12" creationId="{983A0344-96DD-86E4-7469-02D364E0384B}"/>
          </ac:picMkLst>
        </pc:picChg>
      </pc:sldChg>
      <pc:sldChg chg="addSp delSp modSp add mod">
        <pc:chgData name="DAYANA J" userId="3283a9ba03903a8f" providerId="LiveId" clId="{EDFC52E5-5744-4F6B-BF02-D28C0A945583}" dt="2025-04-29T11:18:06.774" v="1781" actId="20577"/>
        <pc:sldMkLst>
          <pc:docMk/>
          <pc:sldMk cId="3343469580" sldId="270"/>
        </pc:sldMkLst>
        <pc:spChg chg="mod">
          <ac:chgData name="DAYANA J" userId="3283a9ba03903a8f" providerId="LiveId" clId="{EDFC52E5-5744-4F6B-BF02-D28C0A945583}" dt="2025-04-29T11:18:06.774" v="1781" actId="20577"/>
          <ac:spMkLst>
            <pc:docMk/>
            <pc:sldMk cId="3343469580" sldId="270"/>
            <ac:spMk id="10" creationId="{3121950E-8D7B-FCBE-DA4E-9DD8D0B863FA}"/>
          </ac:spMkLst>
        </pc:spChg>
        <pc:spChg chg="del mod">
          <ac:chgData name="DAYANA J" userId="3283a9ba03903a8f" providerId="LiveId" clId="{EDFC52E5-5744-4F6B-BF02-D28C0A945583}" dt="2025-04-29T11:14:26.258" v="1694"/>
          <ac:spMkLst>
            <pc:docMk/>
            <pc:sldMk cId="3343469580" sldId="270"/>
            <ac:spMk id="11" creationId="{32FEC566-1B33-9F84-C7B7-65B047331D76}"/>
          </ac:spMkLst>
        </pc:spChg>
        <pc:spChg chg="mod">
          <ac:chgData name="DAYANA J" userId="3283a9ba03903a8f" providerId="LiveId" clId="{EDFC52E5-5744-4F6B-BF02-D28C0A945583}" dt="2025-04-29T11:17:36.717" v="1779" actId="1076"/>
          <ac:spMkLst>
            <pc:docMk/>
            <pc:sldMk cId="3343469580" sldId="270"/>
            <ac:spMk id="14" creationId="{2C650BBB-07FE-E9A3-7B9B-133416CBEC41}"/>
          </ac:spMkLst>
        </pc:spChg>
        <pc:picChg chg="add mod">
          <ac:chgData name="DAYANA J" userId="3283a9ba03903a8f" providerId="LiveId" clId="{EDFC52E5-5744-4F6B-BF02-D28C0A945583}" dt="2025-04-29T11:15:20.381" v="1700" actId="14100"/>
          <ac:picMkLst>
            <pc:docMk/>
            <pc:sldMk cId="3343469580" sldId="270"/>
            <ac:picMk id="3" creationId="{AC2E95F7-4DF4-4D2A-E211-C8237EB0B494}"/>
          </ac:picMkLst>
        </pc:picChg>
        <pc:picChg chg="del">
          <ac:chgData name="DAYANA J" userId="3283a9ba03903a8f" providerId="LiveId" clId="{EDFC52E5-5744-4F6B-BF02-D28C0A945583}" dt="2025-04-29T11:13:43.374" v="1646" actId="478"/>
          <ac:picMkLst>
            <pc:docMk/>
            <pc:sldMk cId="3343469580" sldId="270"/>
            <ac:picMk id="7" creationId="{E43567B3-E749-9A29-0C28-6CC5BD438A9B}"/>
          </ac:picMkLst>
        </pc:picChg>
        <pc:picChg chg="del">
          <ac:chgData name="DAYANA J" userId="3283a9ba03903a8f" providerId="LiveId" clId="{EDFC52E5-5744-4F6B-BF02-D28C0A945583}" dt="2025-04-29T11:13:44.916" v="1647" actId="478"/>
          <ac:picMkLst>
            <pc:docMk/>
            <pc:sldMk cId="3343469580" sldId="270"/>
            <ac:picMk id="9" creationId="{0BC6F082-167C-EE80-8A49-D0D040180B84}"/>
          </ac:picMkLst>
        </pc:picChg>
        <pc:picChg chg="add mod">
          <ac:chgData name="DAYANA J" userId="3283a9ba03903a8f" providerId="LiveId" clId="{EDFC52E5-5744-4F6B-BF02-D28C0A945583}" dt="2025-04-29T11:16:03.360" v="1704" actId="1076"/>
          <ac:picMkLst>
            <pc:docMk/>
            <pc:sldMk cId="3343469580" sldId="270"/>
            <ac:picMk id="12" creationId="{46C96D03-D859-5013-220C-B93179B05321}"/>
          </ac:picMkLst>
        </pc:picChg>
      </pc:sldChg>
      <pc:sldChg chg="addSp delSp modSp add mod">
        <pc:chgData name="DAYANA J" userId="3283a9ba03903a8f" providerId="LiveId" clId="{EDFC52E5-5744-4F6B-BF02-D28C0A945583}" dt="2025-04-29T11:22:08.929" v="1827" actId="1076"/>
        <pc:sldMkLst>
          <pc:docMk/>
          <pc:sldMk cId="329177985" sldId="271"/>
        </pc:sldMkLst>
        <pc:spChg chg="mod">
          <ac:chgData name="DAYANA J" userId="3283a9ba03903a8f" providerId="LiveId" clId="{EDFC52E5-5744-4F6B-BF02-D28C0A945583}" dt="2025-04-29T11:18:30.441" v="1808" actId="20577"/>
          <ac:spMkLst>
            <pc:docMk/>
            <pc:sldMk cId="329177985" sldId="271"/>
            <ac:spMk id="10" creationId="{B3868B65-7347-B10E-9C10-9FFA09FC61B6}"/>
          </ac:spMkLst>
        </pc:spChg>
        <pc:picChg chg="del">
          <ac:chgData name="DAYANA J" userId="3283a9ba03903a8f" providerId="LiveId" clId="{EDFC52E5-5744-4F6B-BF02-D28C0A945583}" dt="2025-04-29T11:20:02.050" v="1809" actId="478"/>
          <ac:picMkLst>
            <pc:docMk/>
            <pc:sldMk cId="329177985" sldId="271"/>
            <ac:picMk id="3" creationId="{CE78D4E8-DCDB-9070-A5EC-D054BDC3F32C}"/>
          </ac:picMkLst>
        </pc:picChg>
        <pc:picChg chg="add del mod">
          <ac:chgData name="DAYANA J" userId="3283a9ba03903a8f" providerId="LiveId" clId="{EDFC52E5-5744-4F6B-BF02-D28C0A945583}" dt="2025-04-29T11:20:08.341" v="1812" actId="478"/>
          <ac:picMkLst>
            <pc:docMk/>
            <pc:sldMk cId="329177985" sldId="271"/>
            <ac:picMk id="7" creationId="{0C1B48BF-EF4A-AA40-A1AE-1804E6CDBCC0}"/>
          </ac:picMkLst>
        </pc:picChg>
        <pc:picChg chg="add mod">
          <ac:chgData name="DAYANA J" userId="3283a9ba03903a8f" providerId="LiveId" clId="{EDFC52E5-5744-4F6B-BF02-D28C0A945583}" dt="2025-04-29T11:22:05.867" v="1826" actId="1076"/>
          <ac:picMkLst>
            <pc:docMk/>
            <pc:sldMk cId="329177985" sldId="271"/>
            <ac:picMk id="9" creationId="{AB3B23DC-BF27-2654-1455-C4A1C8E89208}"/>
          </ac:picMkLst>
        </pc:picChg>
        <pc:picChg chg="del">
          <ac:chgData name="DAYANA J" userId="3283a9ba03903a8f" providerId="LiveId" clId="{EDFC52E5-5744-4F6B-BF02-D28C0A945583}" dt="2025-04-29T11:20:48.683" v="1818" actId="478"/>
          <ac:picMkLst>
            <pc:docMk/>
            <pc:sldMk cId="329177985" sldId="271"/>
            <ac:picMk id="12" creationId="{8D620184-757D-C8AC-84D2-F1F20C90CF4B}"/>
          </ac:picMkLst>
        </pc:picChg>
        <pc:picChg chg="add mod">
          <ac:chgData name="DAYANA J" userId="3283a9ba03903a8f" providerId="LiveId" clId="{EDFC52E5-5744-4F6B-BF02-D28C0A945583}" dt="2025-04-29T11:22:08.929" v="1827" actId="1076"/>
          <ac:picMkLst>
            <pc:docMk/>
            <pc:sldMk cId="329177985" sldId="271"/>
            <ac:picMk id="13" creationId="{653F191A-744B-71C7-1FA8-33152E6EFF2E}"/>
          </ac:picMkLst>
        </pc:picChg>
      </pc:sldChg>
      <pc:sldChg chg="addSp delSp modSp add mod">
        <pc:chgData name="DAYANA J" userId="3283a9ba03903a8f" providerId="LiveId" clId="{EDFC52E5-5744-4F6B-BF02-D28C0A945583}" dt="2025-04-29T11:54:21.093" v="1864" actId="1076"/>
        <pc:sldMkLst>
          <pc:docMk/>
          <pc:sldMk cId="979913089" sldId="272"/>
        </pc:sldMkLst>
        <pc:spChg chg="mod">
          <ac:chgData name="DAYANA J" userId="3283a9ba03903a8f" providerId="LiveId" clId="{EDFC52E5-5744-4F6B-BF02-D28C0A945583}" dt="2025-04-29T11:51:42.171" v="1854" actId="1076"/>
          <ac:spMkLst>
            <pc:docMk/>
            <pc:sldMk cId="979913089" sldId="272"/>
            <ac:spMk id="10" creationId="{1AECE864-429E-979D-2D2C-1B434DAC6294}"/>
          </ac:spMkLst>
        </pc:spChg>
        <pc:picChg chg="del">
          <ac:chgData name="DAYANA J" userId="3283a9ba03903a8f" providerId="LiveId" clId="{EDFC52E5-5744-4F6B-BF02-D28C0A945583}" dt="2025-04-29T11:53:50.156" v="1855" actId="478"/>
          <ac:picMkLst>
            <pc:docMk/>
            <pc:sldMk cId="979913089" sldId="272"/>
            <ac:picMk id="3" creationId="{83E8AC80-643C-0580-6462-063143075181}"/>
          </ac:picMkLst>
        </pc:picChg>
        <pc:picChg chg="add mod">
          <ac:chgData name="DAYANA J" userId="3283a9ba03903a8f" providerId="LiveId" clId="{EDFC52E5-5744-4F6B-BF02-D28C0A945583}" dt="2025-04-29T11:54:21.093" v="1864" actId="1076"/>
          <ac:picMkLst>
            <pc:docMk/>
            <pc:sldMk cId="979913089" sldId="272"/>
            <ac:picMk id="7" creationId="{BC220F6C-F781-C49A-A8C7-556AFA44CE2E}"/>
          </ac:picMkLst>
        </pc:picChg>
        <pc:picChg chg="del">
          <ac:chgData name="DAYANA J" userId="3283a9ba03903a8f" providerId="LiveId" clId="{EDFC52E5-5744-4F6B-BF02-D28C0A945583}" dt="2025-04-29T11:53:56.665" v="1858" actId="478"/>
          <ac:picMkLst>
            <pc:docMk/>
            <pc:sldMk cId="979913089" sldId="272"/>
            <ac:picMk id="12" creationId="{A65D6D41-CDB3-49D4-7AC7-C45480710C98}"/>
          </ac:picMkLst>
        </pc:picChg>
      </pc:sldChg>
      <pc:sldChg chg="add">
        <pc:chgData name="DAYANA J" userId="3283a9ba03903a8f" providerId="LiveId" clId="{EDFC52E5-5744-4F6B-BF02-D28C0A945583}" dt="2025-04-29T11:54:47.046" v="1865" actId="2890"/>
        <pc:sldMkLst>
          <pc:docMk/>
          <pc:sldMk cId="2118184618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5353500" y="-158697"/>
            <a:ext cx="3110490" cy="633626"/>
            <a:chOff x="0" y="0"/>
            <a:chExt cx="819224" cy="1668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224" cy="166881"/>
            </a:xfrm>
            <a:custGeom>
              <a:avLst/>
              <a:gdLst/>
              <a:ahLst/>
              <a:cxnLst/>
              <a:rect l="l" t="t" r="r" b="b"/>
              <a:pathLst>
                <a:path w="819224" h="166881">
                  <a:moveTo>
                    <a:pt x="37335" y="0"/>
                  </a:moveTo>
                  <a:lnTo>
                    <a:pt x="781889" y="0"/>
                  </a:lnTo>
                  <a:cubicBezTo>
                    <a:pt x="791791" y="0"/>
                    <a:pt x="801287" y="3933"/>
                    <a:pt x="808289" y="10935"/>
                  </a:cubicBezTo>
                  <a:cubicBezTo>
                    <a:pt x="815290" y="17937"/>
                    <a:pt x="819224" y="27433"/>
                    <a:pt x="819224" y="37335"/>
                  </a:cubicBezTo>
                  <a:lnTo>
                    <a:pt x="819224" y="129546"/>
                  </a:lnTo>
                  <a:cubicBezTo>
                    <a:pt x="819224" y="139448"/>
                    <a:pt x="815290" y="148944"/>
                    <a:pt x="808289" y="155946"/>
                  </a:cubicBezTo>
                  <a:cubicBezTo>
                    <a:pt x="801287" y="162948"/>
                    <a:pt x="791791" y="166881"/>
                    <a:pt x="781889" y="166881"/>
                  </a:cubicBezTo>
                  <a:lnTo>
                    <a:pt x="37335" y="166881"/>
                  </a:lnTo>
                  <a:cubicBezTo>
                    <a:pt x="16715" y="166881"/>
                    <a:pt x="0" y="150166"/>
                    <a:pt x="0" y="129546"/>
                  </a:cubicBezTo>
                  <a:lnTo>
                    <a:pt x="0" y="37335"/>
                  </a:lnTo>
                  <a:cubicBezTo>
                    <a:pt x="0" y="27433"/>
                    <a:pt x="3933" y="17937"/>
                    <a:pt x="10935" y="10935"/>
                  </a:cubicBezTo>
                  <a:cubicBezTo>
                    <a:pt x="17937" y="3933"/>
                    <a:pt x="27433" y="0"/>
                    <a:pt x="37335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819224" cy="81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11250" y="495300"/>
            <a:ext cx="10761103" cy="8229600"/>
            <a:chOff x="0" y="0"/>
            <a:chExt cx="1286379" cy="9837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379" cy="983764"/>
            </a:xfrm>
            <a:custGeom>
              <a:avLst/>
              <a:gdLst/>
              <a:ahLst/>
              <a:cxnLst/>
              <a:rect l="l" t="t" r="r" b="b"/>
              <a:pathLst>
                <a:path w="1286379" h="983764">
                  <a:moveTo>
                    <a:pt x="16547" y="0"/>
                  </a:moveTo>
                  <a:lnTo>
                    <a:pt x="1269832" y="0"/>
                  </a:lnTo>
                  <a:cubicBezTo>
                    <a:pt x="1278971" y="0"/>
                    <a:pt x="1286379" y="7408"/>
                    <a:pt x="1286379" y="16547"/>
                  </a:cubicBezTo>
                  <a:lnTo>
                    <a:pt x="1286379" y="967217"/>
                  </a:lnTo>
                  <a:cubicBezTo>
                    <a:pt x="1286379" y="976356"/>
                    <a:pt x="1278971" y="983764"/>
                    <a:pt x="1269832" y="983764"/>
                  </a:cubicBezTo>
                  <a:lnTo>
                    <a:pt x="16547" y="983764"/>
                  </a:lnTo>
                  <a:cubicBezTo>
                    <a:pt x="7408" y="983764"/>
                    <a:pt x="0" y="976356"/>
                    <a:pt x="0" y="967217"/>
                  </a:cubicBezTo>
                  <a:lnTo>
                    <a:pt x="0" y="16547"/>
                  </a:lnTo>
                  <a:cubicBezTo>
                    <a:pt x="0" y="7408"/>
                    <a:pt x="7408" y="0"/>
                    <a:pt x="16547" y="0"/>
                  </a:cubicBezTo>
                  <a:close/>
                </a:path>
              </a:pathLst>
            </a:custGeom>
            <a:blipFill>
              <a:blip r:embed="rId2"/>
              <a:stretch>
                <a:fillRect l="-7717" r="-7717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959179" y="847439"/>
            <a:ext cx="6328668" cy="8856626"/>
            <a:chOff x="0" y="0"/>
            <a:chExt cx="1666810" cy="23326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66810" cy="2332609"/>
            </a:xfrm>
            <a:custGeom>
              <a:avLst/>
              <a:gdLst/>
              <a:ahLst/>
              <a:cxnLst/>
              <a:rect l="l" t="t" r="r" b="b"/>
              <a:pathLst>
                <a:path w="1666810" h="2332609">
                  <a:moveTo>
                    <a:pt x="37923" y="0"/>
                  </a:moveTo>
                  <a:lnTo>
                    <a:pt x="1628887" y="0"/>
                  </a:lnTo>
                  <a:cubicBezTo>
                    <a:pt x="1649831" y="0"/>
                    <a:pt x="1666810" y="16979"/>
                    <a:pt x="1666810" y="37923"/>
                  </a:cubicBezTo>
                  <a:lnTo>
                    <a:pt x="1666810" y="2294687"/>
                  </a:lnTo>
                  <a:cubicBezTo>
                    <a:pt x="1666810" y="2315631"/>
                    <a:pt x="1649831" y="2332609"/>
                    <a:pt x="1628887" y="2332609"/>
                  </a:cubicBezTo>
                  <a:lnTo>
                    <a:pt x="37923" y="2332609"/>
                  </a:lnTo>
                  <a:cubicBezTo>
                    <a:pt x="16979" y="2332609"/>
                    <a:pt x="0" y="2315631"/>
                    <a:pt x="0" y="2294687"/>
                  </a:cubicBezTo>
                  <a:lnTo>
                    <a:pt x="0" y="37923"/>
                  </a:lnTo>
                  <a:cubicBezTo>
                    <a:pt x="0" y="16979"/>
                    <a:pt x="16979" y="0"/>
                    <a:pt x="37923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66810" cy="2246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1028699" y="6743700"/>
            <a:ext cx="6667501" cy="30471"/>
          </a:xfrm>
          <a:prstGeom prst="line">
            <a:avLst/>
          </a:prstGeom>
          <a:ln w="9525" cap="flat">
            <a:solidFill>
              <a:srgbClr val="ECDD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028700" y="3909353"/>
            <a:ext cx="6525914" cy="273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10368" b="1" dirty="0">
                <a:solidFill>
                  <a:srgbClr val="ECDDD4"/>
                </a:solidFill>
                <a:latin typeface="Saira Heavy"/>
                <a:ea typeface="Saira Heavy"/>
                <a:cs typeface="Saira Heavy"/>
                <a:sym typeface="Saira Heavy"/>
              </a:rPr>
              <a:t>  LAPTOP ANALYSIS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745818" y="1266062"/>
            <a:ext cx="325854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24134-9A6E-D42E-E68E-035AF298C8B6}"/>
              </a:ext>
            </a:extLst>
          </p:cNvPr>
          <p:cNvSpPr txBox="1"/>
          <p:nvPr/>
        </p:nvSpPr>
        <p:spPr>
          <a:xfrm>
            <a:off x="13563600" y="9014793"/>
            <a:ext cx="3966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DAYANA J A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DA&amp;DS(TRANIEE)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3CD7BE-0A74-96AA-B3BB-6151D46A3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294ED302-349E-ED6A-053B-DB72A0B9EE26}"/>
              </a:ext>
            </a:extLst>
          </p:cNvPr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18A0B9-49AB-7013-F9C3-7F7B85665F35}"/>
                </a:ext>
              </a:extLst>
            </p:cNvPr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B1A2F913-B854-CB34-2D17-E1A77F8E8D0D}"/>
                </a:ext>
              </a:extLst>
            </p:cNvPr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AB1E5F70-89BF-5BC6-1476-666671FCC765}"/>
              </a:ext>
            </a:extLst>
          </p:cNvPr>
          <p:cNvSpPr txBox="1"/>
          <p:nvPr/>
        </p:nvSpPr>
        <p:spPr>
          <a:xfrm>
            <a:off x="3018654" y="374766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EXPLORATARY DATA ANALYSIS 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9A1AA04-BC0D-FBC4-C8B7-C9DC2FCCF085}"/>
              </a:ext>
            </a:extLst>
          </p:cNvPr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CFC0958B-4D3C-B1BD-141A-9ADD38070F45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CE864-429E-979D-2D2C-1B434DAC6294}"/>
              </a:ext>
            </a:extLst>
          </p:cNvPr>
          <p:cNvSpPr txBox="1"/>
          <p:nvPr/>
        </p:nvSpPr>
        <p:spPr>
          <a:xfrm>
            <a:off x="5667292" y="2019623"/>
            <a:ext cx="811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MULTIVARIANT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20F6C-F781-C49A-A8C7-556AFA44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977864"/>
            <a:ext cx="10896600" cy="66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-5400000">
            <a:off x="13046105" y="4174609"/>
            <a:ext cx="11319331" cy="2045471"/>
            <a:chOff x="0" y="0"/>
            <a:chExt cx="2981223" cy="538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81223" cy="538725"/>
            </a:xfrm>
            <a:custGeom>
              <a:avLst/>
              <a:gdLst/>
              <a:ahLst/>
              <a:cxnLst/>
              <a:rect l="l" t="t" r="r" b="b"/>
              <a:pathLst>
                <a:path w="2981223" h="538725">
                  <a:moveTo>
                    <a:pt x="21203" y="0"/>
                  </a:moveTo>
                  <a:lnTo>
                    <a:pt x="2960020" y="0"/>
                  </a:lnTo>
                  <a:cubicBezTo>
                    <a:pt x="2965644" y="0"/>
                    <a:pt x="2971036" y="2234"/>
                    <a:pt x="2975013" y="6210"/>
                  </a:cubicBezTo>
                  <a:cubicBezTo>
                    <a:pt x="2978989" y="10186"/>
                    <a:pt x="2981223" y="15579"/>
                    <a:pt x="2981223" y="21203"/>
                  </a:cubicBezTo>
                  <a:lnTo>
                    <a:pt x="2981223" y="517522"/>
                  </a:lnTo>
                  <a:cubicBezTo>
                    <a:pt x="2981223" y="523145"/>
                    <a:pt x="2978989" y="528538"/>
                    <a:pt x="2975013" y="532515"/>
                  </a:cubicBezTo>
                  <a:cubicBezTo>
                    <a:pt x="2971036" y="536491"/>
                    <a:pt x="2965644" y="538725"/>
                    <a:pt x="2960020" y="538725"/>
                  </a:cubicBezTo>
                  <a:lnTo>
                    <a:pt x="21203" y="538725"/>
                  </a:lnTo>
                  <a:cubicBezTo>
                    <a:pt x="15579" y="538725"/>
                    <a:pt x="10186" y="536491"/>
                    <a:pt x="6210" y="532515"/>
                  </a:cubicBezTo>
                  <a:cubicBezTo>
                    <a:pt x="2234" y="528538"/>
                    <a:pt x="0" y="523145"/>
                    <a:pt x="0" y="517522"/>
                  </a:cubicBezTo>
                  <a:lnTo>
                    <a:pt x="0" y="21203"/>
                  </a:lnTo>
                  <a:cubicBezTo>
                    <a:pt x="0" y="15579"/>
                    <a:pt x="2234" y="10186"/>
                    <a:pt x="6210" y="6210"/>
                  </a:cubicBezTo>
                  <a:cubicBezTo>
                    <a:pt x="10186" y="2234"/>
                    <a:pt x="15579" y="0"/>
                    <a:pt x="21203" y="0"/>
                  </a:cubicBezTo>
                  <a:close/>
                </a:path>
              </a:pathLst>
            </a:custGeom>
            <a:solidFill>
              <a:srgbClr val="AB785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981223" cy="453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72200" y="692109"/>
            <a:ext cx="12870212" cy="1216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72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INSIGHTS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DC519-41AC-2334-BA20-D4C52CBFA008}"/>
              </a:ext>
            </a:extLst>
          </p:cNvPr>
          <p:cNvSpPr txBox="1"/>
          <p:nvPr/>
        </p:nvSpPr>
        <p:spPr>
          <a:xfrm>
            <a:off x="2049812" y="2656931"/>
            <a:ext cx="16992600" cy="739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SSDs make laptops faster to use, so laptops with SSDs usually cost more.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Asus and Acer are more budget-friendly , Dell, HP, and Lenovo are mid-range.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Lighter laptops are made for portability (travel, work).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Heavier laptops are usually for gaming or heavy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 with 16GB+ are for gaming or advanced 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resolution (Full HD or more) can increase the price, even if other specs are the same.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laptop with SSD + 16GB RAM + i7 CPU + GPU is always in the higher price range.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369E8-0E03-F9E2-127A-EEC6F5B8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1BF467EF-86FC-8581-5DEB-8D70F9E94141}"/>
              </a:ext>
            </a:extLst>
          </p:cNvPr>
          <p:cNvGrpSpPr/>
          <p:nvPr/>
        </p:nvGrpSpPr>
        <p:grpSpPr>
          <a:xfrm rot="-5400000">
            <a:off x="13046105" y="4174609"/>
            <a:ext cx="11319331" cy="2045471"/>
            <a:chOff x="0" y="0"/>
            <a:chExt cx="2981223" cy="5387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BAA6052-75BD-9D27-80C0-1C15370A458C}"/>
                </a:ext>
              </a:extLst>
            </p:cNvPr>
            <p:cNvSpPr/>
            <p:nvPr/>
          </p:nvSpPr>
          <p:spPr>
            <a:xfrm>
              <a:off x="0" y="0"/>
              <a:ext cx="2981223" cy="538725"/>
            </a:xfrm>
            <a:custGeom>
              <a:avLst/>
              <a:gdLst/>
              <a:ahLst/>
              <a:cxnLst/>
              <a:rect l="l" t="t" r="r" b="b"/>
              <a:pathLst>
                <a:path w="2981223" h="538725">
                  <a:moveTo>
                    <a:pt x="21203" y="0"/>
                  </a:moveTo>
                  <a:lnTo>
                    <a:pt x="2960020" y="0"/>
                  </a:lnTo>
                  <a:cubicBezTo>
                    <a:pt x="2965644" y="0"/>
                    <a:pt x="2971036" y="2234"/>
                    <a:pt x="2975013" y="6210"/>
                  </a:cubicBezTo>
                  <a:cubicBezTo>
                    <a:pt x="2978989" y="10186"/>
                    <a:pt x="2981223" y="15579"/>
                    <a:pt x="2981223" y="21203"/>
                  </a:cubicBezTo>
                  <a:lnTo>
                    <a:pt x="2981223" y="517522"/>
                  </a:lnTo>
                  <a:cubicBezTo>
                    <a:pt x="2981223" y="523145"/>
                    <a:pt x="2978989" y="528538"/>
                    <a:pt x="2975013" y="532515"/>
                  </a:cubicBezTo>
                  <a:cubicBezTo>
                    <a:pt x="2971036" y="536491"/>
                    <a:pt x="2965644" y="538725"/>
                    <a:pt x="2960020" y="538725"/>
                  </a:cubicBezTo>
                  <a:lnTo>
                    <a:pt x="21203" y="538725"/>
                  </a:lnTo>
                  <a:cubicBezTo>
                    <a:pt x="15579" y="538725"/>
                    <a:pt x="10186" y="536491"/>
                    <a:pt x="6210" y="532515"/>
                  </a:cubicBezTo>
                  <a:cubicBezTo>
                    <a:pt x="2234" y="528538"/>
                    <a:pt x="0" y="523145"/>
                    <a:pt x="0" y="517522"/>
                  </a:cubicBezTo>
                  <a:lnTo>
                    <a:pt x="0" y="21203"/>
                  </a:lnTo>
                  <a:cubicBezTo>
                    <a:pt x="0" y="15579"/>
                    <a:pt x="2234" y="10186"/>
                    <a:pt x="6210" y="6210"/>
                  </a:cubicBezTo>
                  <a:cubicBezTo>
                    <a:pt x="10186" y="2234"/>
                    <a:pt x="15579" y="0"/>
                    <a:pt x="21203" y="0"/>
                  </a:cubicBezTo>
                  <a:close/>
                </a:path>
              </a:pathLst>
            </a:custGeom>
            <a:solidFill>
              <a:srgbClr val="AB785E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E3A3C68-19AD-B687-0148-3B99B4305F83}"/>
                </a:ext>
              </a:extLst>
            </p:cNvPr>
            <p:cNvSpPr txBox="1"/>
            <p:nvPr/>
          </p:nvSpPr>
          <p:spPr>
            <a:xfrm>
              <a:off x="0" y="85725"/>
              <a:ext cx="2981223" cy="453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14146456-1084-0038-643B-107D58ED8FA7}"/>
              </a:ext>
            </a:extLst>
          </p:cNvPr>
          <p:cNvSpPr txBox="1"/>
          <p:nvPr/>
        </p:nvSpPr>
        <p:spPr>
          <a:xfrm>
            <a:off x="4650080" y="170478"/>
            <a:ext cx="12870212" cy="1216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72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RECOMMENDATION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4D56A93-8E5D-D2B1-C819-B948B9ADC88E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AEAB1-0BED-ED2B-DE3B-45CF1586EC98}"/>
              </a:ext>
            </a:extLst>
          </p:cNvPr>
          <p:cNvSpPr txBox="1"/>
          <p:nvPr/>
        </p:nvSpPr>
        <p:spPr>
          <a:xfrm>
            <a:off x="1713170" y="1499719"/>
            <a:ext cx="1699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Specific User Segments with Tailored Laptop Features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RAM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larger screens for gaming or video editing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lightweight models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CA732-06AE-0638-CC4E-BF2A13084A79}"/>
              </a:ext>
            </a:extLst>
          </p:cNvPr>
          <p:cNvSpPr txBox="1"/>
          <p:nvPr/>
        </p:nvSpPr>
        <p:spPr>
          <a:xfrm>
            <a:off x="1727918" y="3171466"/>
            <a:ext cx="16992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Battery Life in Budget Laptops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battery efficiency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ower-cost models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3200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consumer satisfaction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a competitive edge in the market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DF82D-F88C-C1AE-AEB9-9C53059EB072}"/>
              </a:ext>
            </a:extLst>
          </p:cNvPr>
          <p:cNvSpPr txBox="1"/>
          <p:nvPr/>
        </p:nvSpPr>
        <p:spPr>
          <a:xfrm>
            <a:off x="1713170" y="5335655"/>
            <a:ext cx="15770942" cy="166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Ultrabooks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Premium Segment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innovation in design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3600" dirty="0"/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and longevity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191FE-9B5E-8D67-6FD3-9CD369897B81}"/>
              </a:ext>
            </a:extLst>
          </p:cNvPr>
          <p:cNvSpPr txBox="1"/>
          <p:nvPr/>
        </p:nvSpPr>
        <p:spPr>
          <a:xfrm>
            <a:off x="1727918" y="7213452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Thermal Management in Gaming Laptops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F633C-C9C7-B52B-ED94-AE4C12B867F7}"/>
              </a:ext>
            </a:extLst>
          </p:cNvPr>
          <p:cNvSpPr txBox="1"/>
          <p:nvPr/>
        </p:nvSpPr>
        <p:spPr>
          <a:xfrm>
            <a:off x="2654292" y="8187116"/>
            <a:ext cx="14490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issues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better thermal management solutions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18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028700"/>
            <a:ext cx="10761103" cy="8229600"/>
            <a:chOff x="0" y="0"/>
            <a:chExt cx="1286379" cy="9837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6379" cy="983764"/>
            </a:xfrm>
            <a:custGeom>
              <a:avLst/>
              <a:gdLst/>
              <a:ahLst/>
              <a:cxnLst/>
              <a:rect l="l" t="t" r="r" b="b"/>
              <a:pathLst>
                <a:path w="1286379" h="983764">
                  <a:moveTo>
                    <a:pt x="16547" y="0"/>
                  </a:moveTo>
                  <a:lnTo>
                    <a:pt x="1269832" y="0"/>
                  </a:lnTo>
                  <a:cubicBezTo>
                    <a:pt x="1278971" y="0"/>
                    <a:pt x="1286379" y="7408"/>
                    <a:pt x="1286379" y="16547"/>
                  </a:cubicBezTo>
                  <a:lnTo>
                    <a:pt x="1286379" y="967217"/>
                  </a:lnTo>
                  <a:cubicBezTo>
                    <a:pt x="1286379" y="976356"/>
                    <a:pt x="1278971" y="983764"/>
                    <a:pt x="1269832" y="983764"/>
                  </a:cubicBezTo>
                  <a:lnTo>
                    <a:pt x="16547" y="983764"/>
                  </a:lnTo>
                  <a:cubicBezTo>
                    <a:pt x="7408" y="983764"/>
                    <a:pt x="0" y="976356"/>
                    <a:pt x="0" y="967217"/>
                  </a:cubicBezTo>
                  <a:lnTo>
                    <a:pt x="0" y="16547"/>
                  </a:lnTo>
                  <a:cubicBezTo>
                    <a:pt x="0" y="7408"/>
                    <a:pt x="7408" y="0"/>
                    <a:pt x="16547" y="0"/>
                  </a:cubicBezTo>
                  <a:close/>
                </a:path>
              </a:pathLst>
            </a:custGeom>
            <a:blipFill>
              <a:blip r:embed="rId2"/>
              <a:stretch>
                <a:fillRect l="-7284" r="-728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0956073" y="769031"/>
            <a:ext cx="6328668" cy="8856626"/>
            <a:chOff x="0" y="0"/>
            <a:chExt cx="1666810" cy="23326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66810" cy="2332609"/>
            </a:xfrm>
            <a:custGeom>
              <a:avLst/>
              <a:gdLst/>
              <a:ahLst/>
              <a:cxnLst/>
              <a:rect l="l" t="t" r="r" b="b"/>
              <a:pathLst>
                <a:path w="1666810" h="2332609">
                  <a:moveTo>
                    <a:pt x="37923" y="0"/>
                  </a:moveTo>
                  <a:lnTo>
                    <a:pt x="1628887" y="0"/>
                  </a:lnTo>
                  <a:cubicBezTo>
                    <a:pt x="1649831" y="0"/>
                    <a:pt x="1666810" y="16979"/>
                    <a:pt x="1666810" y="37923"/>
                  </a:cubicBezTo>
                  <a:lnTo>
                    <a:pt x="1666810" y="2294687"/>
                  </a:lnTo>
                  <a:cubicBezTo>
                    <a:pt x="1666810" y="2315631"/>
                    <a:pt x="1649831" y="2332609"/>
                    <a:pt x="1628887" y="2332609"/>
                  </a:cubicBezTo>
                  <a:lnTo>
                    <a:pt x="37923" y="2332609"/>
                  </a:lnTo>
                  <a:cubicBezTo>
                    <a:pt x="16979" y="2332609"/>
                    <a:pt x="0" y="2315631"/>
                    <a:pt x="0" y="2294687"/>
                  </a:cubicBezTo>
                  <a:lnTo>
                    <a:pt x="0" y="37923"/>
                  </a:lnTo>
                  <a:cubicBezTo>
                    <a:pt x="0" y="16979"/>
                    <a:pt x="16979" y="0"/>
                    <a:pt x="37923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66810" cy="2246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789803" y="3928893"/>
            <a:ext cx="5435755" cy="2692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368"/>
              </a:lnSpc>
            </a:pPr>
            <a:r>
              <a:rPr lang="en-US" sz="10368" b="1">
                <a:solidFill>
                  <a:srgbClr val="ECDDD4"/>
                </a:solidFill>
                <a:latin typeface="Saira Heavy"/>
                <a:ea typeface="Saira Heavy"/>
                <a:cs typeface="Saira Heavy"/>
                <a:sym typeface="Saira Heavy"/>
              </a:rPr>
              <a:t>THANK YOU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45818" y="1266062"/>
            <a:ext cx="325854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649581" y="390558"/>
            <a:ext cx="12496800" cy="1216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68"/>
              </a:lnSpc>
            </a:pPr>
            <a:r>
              <a:rPr lang="en-US" sz="7200" b="1" dirty="0">
                <a:solidFill>
                  <a:srgbClr val="442D26"/>
                </a:solidFill>
                <a:latin typeface="Times New Roman" panose="02020603050405020304" pitchFamily="18" charset="0"/>
                <a:ea typeface="Saira Heavy"/>
                <a:cs typeface="Times New Roman" panose="02020603050405020304" pitchFamily="18" charset="0"/>
                <a:sym typeface="Saira Heavy"/>
              </a:rPr>
              <a:t>         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12335-FDDC-B2BC-3CB6-DE7895F38F05}"/>
              </a:ext>
            </a:extLst>
          </p:cNvPr>
          <p:cNvSpPr txBox="1"/>
          <p:nvPr/>
        </p:nvSpPr>
        <p:spPr>
          <a:xfrm>
            <a:off x="1656955" y="2588806"/>
            <a:ext cx="158539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deliver insights that are valuable for both consumers looking to make informed purchase decisions and manufacturers aiming to stay competitive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35FC8-F043-5356-E10A-252EF1EE587C}"/>
              </a:ext>
            </a:extLst>
          </p:cNvPr>
          <p:cNvSpPr txBox="1"/>
          <p:nvPr/>
        </p:nvSpPr>
        <p:spPr>
          <a:xfrm>
            <a:off x="1371600" y="4399973"/>
            <a:ext cx="92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ANALYSIS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4673DCD-E536-A731-12B4-24804351C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38" y="5372100"/>
            <a:ext cx="11367214" cy="369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relationship between laptop specifications and pricing.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variations in features across different brands.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correlations in laptop performance and cost.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the dataset for accurate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findings to reveal key market insights.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5A96-D413-E12D-495C-526F6545C308}"/>
              </a:ext>
            </a:extLst>
          </p:cNvPr>
          <p:cNvSpPr txBox="1"/>
          <p:nvPr/>
        </p:nvSpPr>
        <p:spPr>
          <a:xfrm>
            <a:off x="1371600" y="1934427"/>
            <a:ext cx="702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952DE-ED49-28C6-9C33-734BFCFE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223A6906-C974-E18A-E767-B33961E2C4C0}"/>
              </a:ext>
            </a:extLst>
          </p:cNvPr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EA40D14-B833-92B8-5020-078ABD772252}"/>
                </a:ext>
              </a:extLst>
            </p:cNvPr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146D8C3-3463-2833-D584-00FDAD57F2FA}"/>
                </a:ext>
              </a:extLst>
            </p:cNvPr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23D1BF65-86BD-7C79-F9B5-BFDF010618A9}"/>
              </a:ext>
            </a:extLst>
          </p:cNvPr>
          <p:cNvSpPr txBox="1"/>
          <p:nvPr/>
        </p:nvSpPr>
        <p:spPr>
          <a:xfrm>
            <a:off x="4264445" y="352542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DATA UNDERSTANDING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97B60F9-43E4-FE5A-8049-ED7A6C304607}"/>
              </a:ext>
            </a:extLst>
          </p:cNvPr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F229A63-0C81-26B8-6988-512EF7399CFB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5FD6A-4C97-5D5F-A617-0FF81CDB901B}"/>
              </a:ext>
            </a:extLst>
          </p:cNvPr>
          <p:cNvSpPr txBox="1"/>
          <p:nvPr/>
        </p:nvSpPr>
        <p:spPr>
          <a:xfrm>
            <a:off x="899652" y="2392671"/>
            <a:ext cx="1677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                NUMERICAL VARIABLES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3E8DD-C42B-E905-51A1-E27C84FE2265}"/>
              </a:ext>
            </a:extLst>
          </p:cNvPr>
          <p:cNvSpPr txBox="1"/>
          <p:nvPr/>
        </p:nvSpPr>
        <p:spPr>
          <a:xfrm>
            <a:off x="1752600" y="3390900"/>
            <a:ext cx="6934200" cy="497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TypeName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ScreenResolution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&amp; Gpu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OpSyS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B5715-8866-DFB6-A649-5DBFBE9258DF}"/>
              </a:ext>
            </a:extLst>
          </p:cNvPr>
          <p:cNvSpPr txBox="1"/>
          <p:nvPr/>
        </p:nvSpPr>
        <p:spPr>
          <a:xfrm>
            <a:off x="10363200" y="3390900"/>
            <a:ext cx="9438966" cy="331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Inches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51476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791200" y="404697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DATA CLEANING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B200F-53DE-EB1F-2191-1E1DF2829D51}"/>
              </a:ext>
            </a:extLst>
          </p:cNvPr>
          <p:cNvSpPr txBox="1"/>
          <p:nvPr/>
        </p:nvSpPr>
        <p:spPr>
          <a:xfrm>
            <a:off x="899652" y="2392671"/>
            <a:ext cx="1677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C7DA8C-B7D0-241C-54C9-AFA4CA040201}"/>
              </a:ext>
            </a:extLst>
          </p:cNvPr>
          <p:cNvSpPr txBox="1"/>
          <p:nvPr/>
        </p:nvSpPr>
        <p:spPr>
          <a:xfrm>
            <a:off x="3200119" y="1823135"/>
            <a:ext cx="13716000" cy="664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unique values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unwanted column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the ? With nan 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licates, missing values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Strip functions to extract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some units and converted to the appropriate data types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the missing values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Mode  Median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ked for Outliers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85D8A-F4EF-CFDF-BEED-42E3CACA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98C8341-607F-BA5D-AA2B-D9C2C5EB6B0D}"/>
              </a:ext>
            </a:extLst>
          </p:cNvPr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D07B879-06AF-6FDE-0319-C2263E5888A5}"/>
                </a:ext>
              </a:extLst>
            </p:cNvPr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620EA5E-D964-9DE9-4C61-01B0DD1402D3}"/>
                </a:ext>
              </a:extLst>
            </p:cNvPr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27C5C176-5929-30AF-331D-E2E46FAEE134}"/>
              </a:ext>
            </a:extLst>
          </p:cNvPr>
          <p:cNvSpPr txBox="1"/>
          <p:nvPr/>
        </p:nvSpPr>
        <p:spPr>
          <a:xfrm>
            <a:off x="5791200" y="404697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DATA CLEANING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B2EFD41-6636-570A-ED23-EAC83A9DF05A}"/>
              </a:ext>
            </a:extLst>
          </p:cNvPr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6B1B740-9037-5D8A-1FD5-393983980225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4022E-9974-7EFB-BEF6-E9DA43F89F6F}"/>
              </a:ext>
            </a:extLst>
          </p:cNvPr>
          <p:cNvSpPr txBox="1"/>
          <p:nvPr/>
        </p:nvSpPr>
        <p:spPr>
          <a:xfrm>
            <a:off x="899652" y="2392671"/>
            <a:ext cx="1677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05F9F-A73F-B992-D47D-281E7EAF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79" y="2853057"/>
            <a:ext cx="7772400" cy="5338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04A43-5E9C-6400-0FD6-8D0E8A88963F}"/>
              </a:ext>
            </a:extLst>
          </p:cNvPr>
          <p:cNvSpPr txBox="1"/>
          <p:nvPr/>
        </p:nvSpPr>
        <p:spPr>
          <a:xfrm>
            <a:off x="3505200" y="2073132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B8146-9B0C-119F-F9CD-0A26392B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9" y="2853057"/>
            <a:ext cx="8555301" cy="5338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0D0BE-8008-ABD4-6636-EB0E58725867}"/>
              </a:ext>
            </a:extLst>
          </p:cNvPr>
          <p:cNvSpPr txBox="1"/>
          <p:nvPr/>
        </p:nvSpPr>
        <p:spPr>
          <a:xfrm>
            <a:off x="11658600" y="2105773"/>
            <a:ext cx="539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4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5F21F-5B73-7120-D53C-48596E9EA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7432EE6-173F-E1F1-DC5A-CB6066F7AD69}"/>
              </a:ext>
            </a:extLst>
          </p:cNvPr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A9D3904-A664-2C64-3D4F-00E96DB6596F}"/>
                </a:ext>
              </a:extLst>
            </p:cNvPr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796243F-2945-27C6-166B-371B11B71E56}"/>
                </a:ext>
              </a:extLst>
            </p:cNvPr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4354B6DB-798F-DAF6-FD3B-00CD423A42E3}"/>
              </a:ext>
            </a:extLst>
          </p:cNvPr>
          <p:cNvSpPr txBox="1"/>
          <p:nvPr/>
        </p:nvSpPr>
        <p:spPr>
          <a:xfrm>
            <a:off x="5791200" y="404697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DATA CLEANING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014DAD8-A95F-1932-F7EF-DF9DB5CA3F6B}"/>
              </a:ext>
            </a:extLst>
          </p:cNvPr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8EE1B5F-0996-BD4C-C5F0-ADA8C75E5F31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15865-460C-F2C3-0C72-A63FBDFD5115}"/>
              </a:ext>
            </a:extLst>
          </p:cNvPr>
          <p:cNvSpPr txBox="1"/>
          <p:nvPr/>
        </p:nvSpPr>
        <p:spPr>
          <a:xfrm>
            <a:off x="899652" y="2392671"/>
            <a:ext cx="1677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568E7-D163-27C6-8ED7-03BDE747823C}"/>
              </a:ext>
            </a:extLst>
          </p:cNvPr>
          <p:cNvSpPr txBox="1"/>
          <p:nvPr/>
        </p:nvSpPr>
        <p:spPr>
          <a:xfrm>
            <a:off x="3733800" y="2216141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03DD-653C-F633-AE7F-F6B12BF05D8E}"/>
              </a:ext>
            </a:extLst>
          </p:cNvPr>
          <p:cNvSpPr txBox="1"/>
          <p:nvPr/>
        </p:nvSpPr>
        <p:spPr>
          <a:xfrm>
            <a:off x="10063316" y="2216141"/>
            <a:ext cx="764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OUTLIERS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B0059-C9EF-3F43-5802-3D3A2161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08" y="3100557"/>
            <a:ext cx="7225882" cy="5852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3A0344-96DD-86E4-7469-02D364E0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358" y="3100557"/>
            <a:ext cx="7315200" cy="57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C89A0-6450-D2B2-8E5D-E65C059D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01EE95AE-B21B-54A9-00CC-7C5127987CF5}"/>
              </a:ext>
            </a:extLst>
          </p:cNvPr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652D436-3C01-9D15-C136-92DB4D22B9A9}"/>
                </a:ext>
              </a:extLst>
            </p:cNvPr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E29191C-8762-7D0A-24AE-6523D451DA50}"/>
                </a:ext>
              </a:extLst>
            </p:cNvPr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45890857-8356-1A1F-8C31-DD9ED772AC19}"/>
              </a:ext>
            </a:extLst>
          </p:cNvPr>
          <p:cNvSpPr txBox="1"/>
          <p:nvPr/>
        </p:nvSpPr>
        <p:spPr>
          <a:xfrm>
            <a:off x="4724400" y="499380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HYPOTHESIS TESITNG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EC4409A7-C438-8E82-A8E3-987CF406FEB5}"/>
              </a:ext>
            </a:extLst>
          </p:cNvPr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94A9DD4-1103-82B8-F1D6-70E3ABF98011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2E907-AF4A-FE09-163A-BD1DD1D5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12" y="3162300"/>
            <a:ext cx="8222341" cy="601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84ABB-9D30-54C2-DC9E-B82C9DB0E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65" y="3162300"/>
            <a:ext cx="7621377" cy="6073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514D8-6CD6-6D69-83E8-F1A9580C450B}"/>
              </a:ext>
            </a:extLst>
          </p:cNvPr>
          <p:cNvSpPr txBox="1"/>
          <p:nvPr/>
        </p:nvSpPr>
        <p:spPr>
          <a:xfrm>
            <a:off x="2743200" y="2420419"/>
            <a:ext cx="55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ADEB-443D-F9A4-148B-062FFFDD26BB}"/>
              </a:ext>
            </a:extLst>
          </p:cNvPr>
          <p:cNvSpPr txBox="1"/>
          <p:nvPr/>
        </p:nvSpPr>
        <p:spPr>
          <a:xfrm>
            <a:off x="12056810" y="2311312"/>
            <a:ext cx="622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Vs PRICE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D190EB-637C-C286-5AD1-54F40C816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028EA36-9B74-0727-A01C-56771D236774}"/>
              </a:ext>
            </a:extLst>
          </p:cNvPr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BC92DF2-D140-A8B1-3BAA-FC8A23C9618E}"/>
                </a:ext>
              </a:extLst>
            </p:cNvPr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5F91C07-1B89-A21B-13B4-C75A6340C6A1}"/>
                </a:ext>
              </a:extLst>
            </p:cNvPr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2C650BBB-07FE-E9A3-7B9B-133416CBEC41}"/>
              </a:ext>
            </a:extLst>
          </p:cNvPr>
          <p:cNvSpPr txBox="1"/>
          <p:nvPr/>
        </p:nvSpPr>
        <p:spPr>
          <a:xfrm>
            <a:off x="3018654" y="374766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EXPLORATARY DATA ANALYSIS 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500D19D-B0E7-68C3-CE71-EA68EAE4FF6A}"/>
              </a:ext>
            </a:extLst>
          </p:cNvPr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FC805C3-D12C-C356-A6BD-74E1BEFFF445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1950E-8D7B-FCBE-DA4E-9DD8D0B863FA}"/>
              </a:ext>
            </a:extLst>
          </p:cNvPr>
          <p:cNvSpPr txBox="1"/>
          <p:nvPr/>
        </p:nvSpPr>
        <p:spPr>
          <a:xfrm>
            <a:off x="6361322" y="2001875"/>
            <a:ext cx="55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UNIVARIANT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E95F7-4DF4-4D2A-E211-C8237EB0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77321"/>
            <a:ext cx="8658832" cy="601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96D03-D859-5013-220C-B93179B0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853" y="3177321"/>
            <a:ext cx="735393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6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CC2C1-C437-9838-BEF6-8C7ECAE78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129C74C-29F1-C719-9206-65A384A5FEE9}"/>
              </a:ext>
            </a:extLst>
          </p:cNvPr>
          <p:cNvGrpSpPr/>
          <p:nvPr/>
        </p:nvGrpSpPr>
        <p:grpSpPr>
          <a:xfrm>
            <a:off x="-592912" y="-336670"/>
            <a:ext cx="1168491" cy="10960340"/>
            <a:chOff x="0" y="0"/>
            <a:chExt cx="307751" cy="288667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1FFE1D6-681C-F8E5-AF47-94F0D62F4CD0}"/>
                </a:ext>
              </a:extLst>
            </p:cNvPr>
            <p:cNvSpPr/>
            <p:nvPr/>
          </p:nvSpPr>
          <p:spPr>
            <a:xfrm>
              <a:off x="0" y="0"/>
              <a:ext cx="307751" cy="2886674"/>
            </a:xfrm>
            <a:custGeom>
              <a:avLst/>
              <a:gdLst/>
              <a:ahLst/>
              <a:cxnLst/>
              <a:rect l="l" t="t" r="r" b="b"/>
              <a:pathLst>
                <a:path w="307751" h="2886674">
                  <a:moveTo>
                    <a:pt x="99384" y="0"/>
                  </a:moveTo>
                  <a:lnTo>
                    <a:pt x="208367" y="0"/>
                  </a:lnTo>
                  <a:cubicBezTo>
                    <a:pt x="263255" y="0"/>
                    <a:pt x="307751" y="44496"/>
                    <a:pt x="307751" y="99384"/>
                  </a:cubicBezTo>
                  <a:lnTo>
                    <a:pt x="307751" y="2787290"/>
                  </a:lnTo>
                  <a:cubicBezTo>
                    <a:pt x="307751" y="2842178"/>
                    <a:pt x="263255" y="2886674"/>
                    <a:pt x="208367" y="2886674"/>
                  </a:cubicBezTo>
                  <a:lnTo>
                    <a:pt x="99384" y="2886674"/>
                  </a:lnTo>
                  <a:cubicBezTo>
                    <a:pt x="44496" y="2886674"/>
                    <a:pt x="0" y="2842178"/>
                    <a:pt x="0" y="2787290"/>
                  </a:cubicBezTo>
                  <a:lnTo>
                    <a:pt x="0" y="99384"/>
                  </a:lnTo>
                  <a:cubicBezTo>
                    <a:pt x="0" y="44496"/>
                    <a:pt x="44496" y="0"/>
                    <a:pt x="99384" y="0"/>
                  </a:cubicBezTo>
                  <a:close/>
                </a:path>
              </a:pathLst>
            </a:custGeom>
            <a:solidFill>
              <a:srgbClr val="442D26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326F9BD-254D-3E63-4C0B-AAC983688979}"/>
                </a:ext>
              </a:extLst>
            </p:cNvPr>
            <p:cNvSpPr txBox="1"/>
            <p:nvPr/>
          </p:nvSpPr>
          <p:spPr>
            <a:xfrm>
              <a:off x="0" y="85725"/>
              <a:ext cx="307751" cy="2800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B656596F-7A5C-F219-A0C1-774F5EC75054}"/>
              </a:ext>
            </a:extLst>
          </p:cNvPr>
          <p:cNvSpPr txBox="1"/>
          <p:nvPr/>
        </p:nvSpPr>
        <p:spPr>
          <a:xfrm>
            <a:off x="3018654" y="374766"/>
            <a:ext cx="13413955" cy="113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60"/>
              </a:lnSpc>
            </a:pPr>
            <a:r>
              <a:rPr lang="en-US" sz="6000" b="1" dirty="0">
                <a:solidFill>
                  <a:srgbClr val="442D26"/>
                </a:solidFill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EXPLORATARY DATA ANALYSIS 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81FF9418-2BC0-E66F-3756-F8F1987B4742}"/>
              </a:ext>
            </a:extLst>
          </p:cNvPr>
          <p:cNvSpPr txBox="1"/>
          <p:nvPr/>
        </p:nvSpPr>
        <p:spPr>
          <a:xfrm>
            <a:off x="2130845" y="3657298"/>
            <a:ext cx="759478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dirty="0">
                <a:solidFill>
                  <a:srgbClr val="442D26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66C06C8-99E6-D437-B03A-606D17C83DFF}"/>
              </a:ext>
            </a:extLst>
          </p:cNvPr>
          <p:cNvSpPr txBox="1"/>
          <p:nvPr/>
        </p:nvSpPr>
        <p:spPr>
          <a:xfrm>
            <a:off x="16591932" y="1266062"/>
            <a:ext cx="633626" cy="24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ECDDD4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68B65-7347-B10E-9C10-9FFA09FC61B6}"/>
              </a:ext>
            </a:extLst>
          </p:cNvPr>
          <p:cNvSpPr txBox="1"/>
          <p:nvPr/>
        </p:nvSpPr>
        <p:spPr>
          <a:xfrm>
            <a:off x="6361322" y="2001875"/>
            <a:ext cx="556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B23DC-BF27-2654-1455-C4A1C8E8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97" y="3117144"/>
            <a:ext cx="7594786" cy="5829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F191A-744B-71C7-1FA8-33152E6E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118316"/>
            <a:ext cx="8423303" cy="58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407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Saira</vt:lpstr>
      <vt:lpstr>Saira Heavy</vt:lpstr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Modern Company profile Presentation</dc:title>
  <cp:lastModifiedBy>DAYANA J</cp:lastModifiedBy>
  <cp:revision>2</cp:revision>
  <dcterms:created xsi:type="dcterms:W3CDTF">2006-08-16T00:00:00Z</dcterms:created>
  <dcterms:modified xsi:type="dcterms:W3CDTF">2025-04-30T06:14:41Z</dcterms:modified>
  <dc:identifier>DAGlPv4kZrc</dc:identifier>
</cp:coreProperties>
</file>