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6145F-F2A5-40B3-B048-375E96638334}">
          <p14:sldIdLst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8DB10-F89C-425D-877F-2438547601D7}" v="31" dt="2024-12-17T12:49:29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otodayana@gmail.com" userId="3283a9ba03903a8f" providerId="LiveId" clId="{E6A8DB10-F89C-425D-877F-2438547601D7}"/>
    <pc:docChg chg="undo custSel addSld delSld modSld sldOrd modSection">
      <pc:chgData name="infotodayana@gmail.com" userId="3283a9ba03903a8f" providerId="LiveId" clId="{E6A8DB10-F89C-425D-877F-2438547601D7}" dt="2024-12-17T12:50:11.405" v="1211" actId="1076"/>
      <pc:docMkLst>
        <pc:docMk/>
      </pc:docMkLst>
      <pc:sldChg chg="modSp mod">
        <pc:chgData name="infotodayana@gmail.com" userId="3283a9ba03903a8f" providerId="LiveId" clId="{E6A8DB10-F89C-425D-877F-2438547601D7}" dt="2024-12-13T06:14:42.572" v="1135" actId="27636"/>
        <pc:sldMkLst>
          <pc:docMk/>
          <pc:sldMk cId="4043737824" sldId="257"/>
        </pc:sldMkLst>
        <pc:spChg chg="mod">
          <ac:chgData name="infotodayana@gmail.com" userId="3283a9ba03903a8f" providerId="LiveId" clId="{E6A8DB10-F89C-425D-877F-2438547601D7}" dt="2024-12-13T06:14:42.572" v="1135" actId="27636"/>
          <ac:spMkLst>
            <pc:docMk/>
            <pc:sldMk cId="4043737824" sldId="257"/>
            <ac:spMk id="3" creationId="{A8E9CFF2-3777-4FF4-A759-8491175B0B7C}"/>
          </ac:spMkLst>
        </pc:spChg>
      </pc:sldChg>
      <pc:sldChg chg="modSp mod">
        <pc:chgData name="infotodayana@gmail.com" userId="3283a9ba03903a8f" providerId="LiveId" clId="{E6A8DB10-F89C-425D-877F-2438547601D7}" dt="2024-12-13T05:42:38.388" v="1054" actId="20577"/>
        <pc:sldMkLst>
          <pc:docMk/>
          <pc:sldMk cId="4268535229" sldId="258"/>
        </pc:sldMkLst>
        <pc:spChg chg="mod">
          <ac:chgData name="infotodayana@gmail.com" userId="3283a9ba03903a8f" providerId="LiveId" clId="{E6A8DB10-F89C-425D-877F-2438547601D7}" dt="2024-12-13T05:42:20.523" v="1051" actId="20577"/>
          <ac:spMkLst>
            <pc:docMk/>
            <pc:sldMk cId="4268535229" sldId="258"/>
            <ac:spMk id="4" creationId="{C4290132-F290-665A-14D1-903BE25E0C38}"/>
          </ac:spMkLst>
        </pc:spChg>
        <pc:spChg chg="mod">
          <ac:chgData name="infotodayana@gmail.com" userId="3283a9ba03903a8f" providerId="LiveId" clId="{E6A8DB10-F89C-425D-877F-2438547601D7}" dt="2024-12-13T05:42:38.388" v="1054" actId="20577"/>
          <ac:spMkLst>
            <pc:docMk/>
            <pc:sldMk cId="4268535229" sldId="258"/>
            <ac:spMk id="7" creationId="{AA845D1F-9FD8-CBD1-A6A8-3775A870D4B2}"/>
          </ac:spMkLst>
        </pc:spChg>
      </pc:sldChg>
      <pc:sldChg chg="addSp modSp mod">
        <pc:chgData name="infotodayana@gmail.com" userId="3283a9ba03903a8f" providerId="LiveId" clId="{E6A8DB10-F89C-425D-877F-2438547601D7}" dt="2024-12-13T05:11:05.752" v="1046" actId="1076"/>
        <pc:sldMkLst>
          <pc:docMk/>
          <pc:sldMk cId="763698049" sldId="259"/>
        </pc:sldMkLst>
        <pc:spChg chg="mod">
          <ac:chgData name="infotodayana@gmail.com" userId="3283a9ba03903a8f" providerId="LiveId" clId="{E6A8DB10-F89C-425D-877F-2438547601D7}" dt="2024-12-13T05:06:59.456" v="1034" actId="14100"/>
          <ac:spMkLst>
            <pc:docMk/>
            <pc:sldMk cId="763698049" sldId="259"/>
            <ac:spMk id="7" creationId="{92307854-A815-D2E9-841E-D4AEA2919263}"/>
          </ac:spMkLst>
        </pc:spChg>
        <pc:picChg chg="add mod">
          <ac:chgData name="infotodayana@gmail.com" userId="3283a9ba03903a8f" providerId="LiveId" clId="{E6A8DB10-F89C-425D-877F-2438547601D7}" dt="2024-12-13T05:11:01.852" v="1045" actId="14100"/>
          <ac:picMkLst>
            <pc:docMk/>
            <pc:sldMk cId="763698049" sldId="259"/>
            <ac:picMk id="8" creationId="{8DC9381D-9D87-5986-E31A-AE89020E2C8F}"/>
          </ac:picMkLst>
        </pc:picChg>
        <pc:picChg chg="add mod">
          <ac:chgData name="infotodayana@gmail.com" userId="3283a9ba03903a8f" providerId="LiveId" clId="{E6A8DB10-F89C-425D-877F-2438547601D7}" dt="2024-12-13T05:11:05.752" v="1046" actId="1076"/>
          <ac:picMkLst>
            <pc:docMk/>
            <pc:sldMk cId="763698049" sldId="259"/>
            <ac:picMk id="10" creationId="{25762273-402D-1EBA-3CA8-506EEB1D09CE}"/>
          </ac:picMkLst>
        </pc:picChg>
      </pc:sldChg>
      <pc:sldChg chg="addSp modSp mod">
        <pc:chgData name="infotodayana@gmail.com" userId="3283a9ba03903a8f" providerId="LiveId" clId="{E6A8DB10-F89C-425D-877F-2438547601D7}" dt="2024-12-13T03:43:05.010" v="1005" actId="14100"/>
        <pc:sldMkLst>
          <pc:docMk/>
          <pc:sldMk cId="1855397788" sldId="260"/>
        </pc:sldMkLst>
        <pc:spChg chg="mod">
          <ac:chgData name="infotodayana@gmail.com" userId="3283a9ba03903a8f" providerId="LiveId" clId="{E6A8DB10-F89C-425D-877F-2438547601D7}" dt="2024-12-13T03:43:00.731" v="1004" actId="1076"/>
          <ac:spMkLst>
            <pc:docMk/>
            <pc:sldMk cId="1855397788" sldId="260"/>
            <ac:spMk id="4" creationId="{4763F633-9925-6FA9-6F75-D3961546858A}"/>
          </ac:spMkLst>
        </pc:spChg>
        <pc:picChg chg="add mod">
          <ac:chgData name="infotodayana@gmail.com" userId="3283a9ba03903a8f" providerId="LiveId" clId="{E6A8DB10-F89C-425D-877F-2438547601D7}" dt="2024-12-13T03:43:05.010" v="1005" actId="14100"/>
          <ac:picMkLst>
            <pc:docMk/>
            <pc:sldMk cId="1855397788" sldId="260"/>
            <ac:picMk id="5" creationId="{8F1900E5-A09F-A085-AFA8-57E3669A2787}"/>
          </ac:picMkLst>
        </pc:picChg>
      </pc:sldChg>
      <pc:sldChg chg="addSp modSp mod">
        <pc:chgData name="infotodayana@gmail.com" userId="3283a9ba03903a8f" providerId="LiveId" clId="{E6A8DB10-F89C-425D-877F-2438547601D7}" dt="2024-12-13T05:12:30.192" v="1050" actId="1076"/>
        <pc:sldMkLst>
          <pc:docMk/>
          <pc:sldMk cId="4281533747" sldId="261"/>
        </pc:sldMkLst>
        <pc:spChg chg="mod">
          <ac:chgData name="infotodayana@gmail.com" userId="3283a9ba03903a8f" providerId="LiveId" clId="{E6A8DB10-F89C-425D-877F-2438547601D7}" dt="2024-12-13T04:38:20.626" v="1019" actId="1076"/>
          <ac:spMkLst>
            <pc:docMk/>
            <pc:sldMk cId="4281533747" sldId="261"/>
            <ac:spMk id="2" creationId="{D2452E30-8766-5D0F-CA27-C6C07B110940}"/>
          </ac:spMkLst>
        </pc:spChg>
        <pc:spChg chg="mod">
          <ac:chgData name="infotodayana@gmail.com" userId="3283a9ba03903a8f" providerId="LiveId" clId="{E6A8DB10-F89C-425D-877F-2438547601D7}" dt="2024-12-13T05:12:30.192" v="1050" actId="1076"/>
          <ac:spMkLst>
            <pc:docMk/>
            <pc:sldMk cId="4281533747" sldId="261"/>
            <ac:spMk id="3" creationId="{59450B22-4C56-6384-BFC3-5C31249E80F9}"/>
          </ac:spMkLst>
        </pc:spChg>
        <pc:picChg chg="add mod">
          <ac:chgData name="infotodayana@gmail.com" userId="3283a9ba03903a8f" providerId="LiveId" clId="{E6A8DB10-F89C-425D-877F-2438547601D7}" dt="2024-12-13T05:11:28.019" v="1049" actId="14100"/>
          <ac:picMkLst>
            <pc:docMk/>
            <pc:sldMk cId="4281533747" sldId="261"/>
            <ac:picMk id="5" creationId="{B890518A-8275-D246-5463-BBD0A12ED504}"/>
          </ac:picMkLst>
        </pc:picChg>
      </pc:sldChg>
      <pc:sldChg chg="addSp delSp modSp mod">
        <pc:chgData name="infotodayana@gmail.com" userId="3283a9ba03903a8f" providerId="LiveId" clId="{E6A8DB10-F89C-425D-877F-2438547601D7}" dt="2024-12-17T12:44:49.483" v="1145" actId="14100"/>
        <pc:sldMkLst>
          <pc:docMk/>
          <pc:sldMk cId="2761598314" sldId="262"/>
        </pc:sldMkLst>
        <pc:spChg chg="mod">
          <ac:chgData name="infotodayana@gmail.com" userId="3283a9ba03903a8f" providerId="LiveId" clId="{E6A8DB10-F89C-425D-877F-2438547601D7}" dt="2024-12-12T18:14:44.319" v="7" actId="1076"/>
          <ac:spMkLst>
            <pc:docMk/>
            <pc:sldMk cId="2761598314" sldId="262"/>
            <ac:spMk id="2" creationId="{9941EC95-DB22-D25C-37F1-E14C255FB4BE}"/>
          </ac:spMkLst>
        </pc:spChg>
        <pc:picChg chg="add mod">
          <ac:chgData name="infotodayana@gmail.com" userId="3283a9ba03903a8f" providerId="LiveId" clId="{E6A8DB10-F89C-425D-877F-2438547601D7}" dt="2024-12-17T12:44:49.483" v="1145" actId="14100"/>
          <ac:picMkLst>
            <pc:docMk/>
            <pc:sldMk cId="2761598314" sldId="262"/>
            <ac:picMk id="4" creationId="{C2548ACD-71DD-DC10-3E0C-F958CB38A6CE}"/>
          </ac:picMkLst>
        </pc:picChg>
        <pc:picChg chg="add del mod">
          <ac:chgData name="infotodayana@gmail.com" userId="3283a9ba03903a8f" providerId="LiveId" clId="{E6A8DB10-F89C-425D-877F-2438547601D7}" dt="2024-12-12T18:16:50.385" v="12" actId="478"/>
          <ac:picMkLst>
            <pc:docMk/>
            <pc:sldMk cId="2761598314" sldId="262"/>
            <ac:picMk id="6" creationId="{0A59C89F-5442-996C-6FB3-D4701DF81B75}"/>
          </ac:picMkLst>
        </pc:picChg>
        <pc:picChg chg="add del mod">
          <ac:chgData name="infotodayana@gmail.com" userId="3283a9ba03903a8f" providerId="LiveId" clId="{E6A8DB10-F89C-425D-877F-2438547601D7}" dt="2024-12-12T18:15:31.964" v="11" actId="478"/>
          <ac:picMkLst>
            <pc:docMk/>
            <pc:sldMk cId="2761598314" sldId="262"/>
            <ac:picMk id="8" creationId="{1FFFCEDF-F517-1A0D-C327-5BA8E2DD79FE}"/>
          </ac:picMkLst>
        </pc:picChg>
        <pc:picChg chg="add del mod">
          <ac:chgData name="infotodayana@gmail.com" userId="3283a9ba03903a8f" providerId="LiveId" clId="{E6A8DB10-F89C-425D-877F-2438547601D7}" dt="2024-12-12T18:17:18.912" v="14" actId="478"/>
          <ac:picMkLst>
            <pc:docMk/>
            <pc:sldMk cId="2761598314" sldId="262"/>
            <ac:picMk id="10" creationId="{D36DF352-5127-E905-6FB6-2DC5BD089A04}"/>
          </ac:picMkLst>
        </pc:picChg>
        <pc:picChg chg="add del mod">
          <ac:chgData name="infotodayana@gmail.com" userId="3283a9ba03903a8f" providerId="LiveId" clId="{E6A8DB10-F89C-425D-877F-2438547601D7}" dt="2024-12-17T12:43:57.218" v="1140" actId="478"/>
          <ac:picMkLst>
            <pc:docMk/>
            <pc:sldMk cId="2761598314" sldId="262"/>
            <ac:picMk id="12" creationId="{E70FFF07-16E3-DBE5-A44C-B12022B98013}"/>
          </ac:picMkLst>
        </pc:picChg>
      </pc:sldChg>
      <pc:sldChg chg="addSp delSp modSp new mod">
        <pc:chgData name="infotodayana@gmail.com" userId="3283a9ba03903a8f" providerId="LiveId" clId="{E6A8DB10-F89C-425D-877F-2438547601D7}" dt="2024-12-17T12:49:01.217" v="1192" actId="14100"/>
        <pc:sldMkLst>
          <pc:docMk/>
          <pc:sldMk cId="831203386" sldId="263"/>
        </pc:sldMkLst>
        <pc:spChg chg="add mod">
          <ac:chgData name="infotodayana@gmail.com" userId="3283a9ba03903a8f" providerId="LiveId" clId="{E6A8DB10-F89C-425D-877F-2438547601D7}" dt="2024-12-12T18:29:27.543" v="317" actId="20577"/>
          <ac:spMkLst>
            <pc:docMk/>
            <pc:sldMk cId="831203386" sldId="263"/>
            <ac:spMk id="2" creationId="{F3511BB3-37CD-F290-CB36-44946ABC98CE}"/>
          </ac:spMkLst>
        </pc:spChg>
        <pc:spChg chg="add mod">
          <ac:chgData name="infotodayana@gmail.com" userId="3283a9ba03903a8f" providerId="LiveId" clId="{E6A8DB10-F89C-425D-877F-2438547601D7}" dt="2024-12-12T18:25:52.612" v="300" actId="122"/>
          <ac:spMkLst>
            <pc:docMk/>
            <pc:sldMk cId="831203386" sldId="263"/>
            <ac:spMk id="3" creationId="{D81E82A8-D076-2CD5-D4B1-EDFC71417E48}"/>
          </ac:spMkLst>
        </pc:spChg>
        <pc:picChg chg="add mod">
          <ac:chgData name="infotodayana@gmail.com" userId="3283a9ba03903a8f" providerId="LiveId" clId="{E6A8DB10-F89C-425D-877F-2438547601D7}" dt="2024-12-17T12:45:49.461" v="1148" actId="1076"/>
          <ac:picMkLst>
            <pc:docMk/>
            <pc:sldMk cId="831203386" sldId="263"/>
            <ac:picMk id="5" creationId="{BFA372B0-270B-D9FA-F334-D0B1187FB401}"/>
          </ac:picMkLst>
        </pc:picChg>
        <pc:picChg chg="add del mod">
          <ac:chgData name="infotodayana@gmail.com" userId="3283a9ba03903a8f" providerId="LiveId" clId="{E6A8DB10-F89C-425D-877F-2438547601D7}" dt="2024-12-12T18:28:37.300" v="307" actId="478"/>
          <ac:picMkLst>
            <pc:docMk/>
            <pc:sldMk cId="831203386" sldId="263"/>
            <ac:picMk id="5" creationId="{D3231A87-909C-ECBA-7799-5783EFD0A917}"/>
          </ac:picMkLst>
        </pc:picChg>
        <pc:picChg chg="add del mod">
          <ac:chgData name="infotodayana@gmail.com" userId="3283a9ba03903a8f" providerId="LiveId" clId="{E6A8DB10-F89C-425D-877F-2438547601D7}" dt="2024-12-12T18:28:37.300" v="307" actId="478"/>
          <ac:picMkLst>
            <pc:docMk/>
            <pc:sldMk cId="831203386" sldId="263"/>
            <ac:picMk id="7" creationId="{84E29BB6-1A7D-EE68-9D72-D49596A1DDFA}"/>
          </ac:picMkLst>
        </pc:picChg>
        <pc:picChg chg="add del mod">
          <ac:chgData name="infotodayana@gmail.com" userId="3283a9ba03903a8f" providerId="LiveId" clId="{E6A8DB10-F89C-425D-877F-2438547601D7}" dt="2024-12-17T12:45:03.998" v="1146" actId="478"/>
          <ac:picMkLst>
            <pc:docMk/>
            <pc:sldMk cId="831203386" sldId="263"/>
            <ac:picMk id="9" creationId="{D2A0B725-26C0-941D-23A9-6ED46491315D}"/>
          </ac:picMkLst>
        </pc:picChg>
        <pc:picChg chg="add mod">
          <ac:chgData name="infotodayana@gmail.com" userId="3283a9ba03903a8f" providerId="LiveId" clId="{E6A8DB10-F89C-425D-877F-2438547601D7}" dt="2024-12-17T12:49:01.217" v="1192" actId="14100"/>
          <ac:picMkLst>
            <pc:docMk/>
            <pc:sldMk cId="831203386" sldId="263"/>
            <ac:picMk id="11" creationId="{FABDC7AC-B3B5-44DF-BC30-95A4790527F3}"/>
          </ac:picMkLst>
        </pc:picChg>
      </pc:sldChg>
      <pc:sldChg chg="addSp delSp modSp new mod">
        <pc:chgData name="infotodayana@gmail.com" userId="3283a9ba03903a8f" providerId="LiveId" clId="{E6A8DB10-F89C-425D-877F-2438547601D7}" dt="2024-12-12T18:37:02.010" v="457" actId="14100"/>
        <pc:sldMkLst>
          <pc:docMk/>
          <pc:sldMk cId="3605835867" sldId="264"/>
        </pc:sldMkLst>
        <pc:spChg chg="add del mod">
          <ac:chgData name="infotodayana@gmail.com" userId="3283a9ba03903a8f" providerId="LiveId" clId="{E6A8DB10-F89C-425D-877F-2438547601D7}" dt="2024-12-12T18:31:37.710" v="328" actId="478"/>
          <ac:spMkLst>
            <pc:docMk/>
            <pc:sldMk cId="3605835867" sldId="264"/>
            <ac:spMk id="2" creationId="{BBCCD863-543F-E9DE-230C-D5D5540B88C9}"/>
          </ac:spMkLst>
        </pc:spChg>
        <pc:spChg chg="add mod">
          <ac:chgData name="infotodayana@gmail.com" userId="3283a9ba03903a8f" providerId="LiveId" clId="{E6A8DB10-F89C-425D-877F-2438547601D7}" dt="2024-12-12T18:32:51.856" v="347" actId="122"/>
          <ac:spMkLst>
            <pc:docMk/>
            <pc:sldMk cId="3605835867" sldId="264"/>
            <ac:spMk id="3" creationId="{B71CE067-D18B-30EF-DFFB-A101EF8832E3}"/>
          </ac:spMkLst>
        </pc:spChg>
        <pc:spChg chg="add mod">
          <ac:chgData name="infotodayana@gmail.com" userId="3283a9ba03903a8f" providerId="LiveId" clId="{E6A8DB10-F89C-425D-877F-2438547601D7}" dt="2024-12-12T18:36:27.263" v="455" actId="1076"/>
          <ac:spMkLst>
            <pc:docMk/>
            <pc:sldMk cId="3605835867" sldId="264"/>
            <ac:spMk id="4" creationId="{61596478-635C-1602-E42F-9ADCA68FD58A}"/>
          </ac:spMkLst>
        </pc:spChg>
        <pc:picChg chg="add mod">
          <ac:chgData name="infotodayana@gmail.com" userId="3283a9ba03903a8f" providerId="LiveId" clId="{E6A8DB10-F89C-425D-877F-2438547601D7}" dt="2024-12-12T18:37:02.010" v="457" actId="14100"/>
          <ac:picMkLst>
            <pc:docMk/>
            <pc:sldMk cId="3605835867" sldId="264"/>
            <ac:picMk id="6" creationId="{F3A85474-2DEA-627C-74D2-E5F6101974D9}"/>
          </ac:picMkLst>
        </pc:picChg>
      </pc:sldChg>
      <pc:sldChg chg="addSp modSp new mod">
        <pc:chgData name="infotodayana@gmail.com" userId="3283a9ba03903a8f" providerId="LiveId" clId="{E6A8DB10-F89C-425D-877F-2438547601D7}" dt="2024-12-13T05:52:11.281" v="1127" actId="20577"/>
        <pc:sldMkLst>
          <pc:docMk/>
          <pc:sldMk cId="3584202089" sldId="265"/>
        </pc:sldMkLst>
        <pc:spChg chg="add mod">
          <ac:chgData name="infotodayana@gmail.com" userId="3283a9ba03903a8f" providerId="LiveId" clId="{E6A8DB10-F89C-425D-877F-2438547601D7}" dt="2024-12-12T18:37:56.683" v="470" actId="20577"/>
          <ac:spMkLst>
            <pc:docMk/>
            <pc:sldMk cId="3584202089" sldId="265"/>
            <ac:spMk id="2" creationId="{542463E7-DE06-A593-89FF-D34A7E196E17}"/>
          </ac:spMkLst>
        </pc:spChg>
        <pc:spChg chg="add mod">
          <ac:chgData name="infotodayana@gmail.com" userId="3283a9ba03903a8f" providerId="LiveId" clId="{E6A8DB10-F89C-425D-877F-2438547601D7}" dt="2024-12-13T05:52:11.281" v="1127" actId="20577"/>
          <ac:spMkLst>
            <pc:docMk/>
            <pc:sldMk cId="3584202089" sldId="265"/>
            <ac:spMk id="3" creationId="{10A2F4A7-5D57-BE30-886E-141886C287F3}"/>
          </ac:spMkLst>
        </pc:spChg>
      </pc:sldChg>
      <pc:sldChg chg="addSp modSp new mod">
        <pc:chgData name="infotodayana@gmail.com" userId="3283a9ba03903a8f" providerId="LiveId" clId="{E6A8DB10-F89C-425D-877F-2438547601D7}" dt="2024-12-12T18:47:44.848" v="994" actId="20577"/>
        <pc:sldMkLst>
          <pc:docMk/>
          <pc:sldMk cId="3015519201" sldId="266"/>
        </pc:sldMkLst>
        <pc:spChg chg="add mod">
          <ac:chgData name="infotodayana@gmail.com" userId="3283a9ba03903a8f" providerId="LiveId" clId="{E6A8DB10-F89C-425D-877F-2438547601D7}" dt="2024-12-12T18:47:44.848" v="994" actId="20577"/>
          <ac:spMkLst>
            <pc:docMk/>
            <pc:sldMk cId="3015519201" sldId="266"/>
            <ac:spMk id="2" creationId="{FB1CD21A-DA64-F839-9A99-D584066BB679}"/>
          </ac:spMkLst>
        </pc:spChg>
        <pc:spChg chg="add mod">
          <ac:chgData name="infotodayana@gmail.com" userId="3283a9ba03903a8f" providerId="LiveId" clId="{E6A8DB10-F89C-425D-877F-2438547601D7}" dt="2024-12-12T18:47:08.529" v="953" actId="1076"/>
          <ac:spMkLst>
            <pc:docMk/>
            <pc:sldMk cId="3015519201" sldId="266"/>
            <ac:spMk id="3" creationId="{E96CD752-45DC-E3A3-7BE7-921CA5BFF9C9}"/>
          </ac:spMkLst>
        </pc:spChg>
      </pc:sldChg>
      <pc:sldChg chg="new del">
        <pc:chgData name="infotodayana@gmail.com" userId="3283a9ba03903a8f" providerId="LiveId" clId="{E6A8DB10-F89C-425D-877F-2438547601D7}" dt="2024-12-13T06:23:52.937" v="1139" actId="2696"/>
        <pc:sldMkLst>
          <pc:docMk/>
          <pc:sldMk cId="859862570" sldId="267"/>
        </pc:sldMkLst>
      </pc:sldChg>
      <pc:sldChg chg="addSp modSp new mod ord">
        <pc:chgData name="infotodayana@gmail.com" userId="3283a9ba03903a8f" providerId="LiveId" clId="{E6A8DB10-F89C-425D-877F-2438547601D7}" dt="2024-12-17T12:50:11.405" v="1211" actId="1076"/>
        <pc:sldMkLst>
          <pc:docMk/>
          <pc:sldMk cId="2050352117" sldId="267"/>
        </pc:sldMkLst>
        <pc:spChg chg="add mod">
          <ac:chgData name="infotodayana@gmail.com" userId="3283a9ba03903a8f" providerId="LiveId" clId="{E6A8DB10-F89C-425D-877F-2438547601D7}" dt="2024-12-17T12:50:11.405" v="1211" actId="1076"/>
          <ac:spMkLst>
            <pc:docMk/>
            <pc:sldMk cId="2050352117" sldId="267"/>
            <ac:spMk id="2" creationId="{D1BBBFE7-DB19-C9CD-41F4-96652D2B2B99}"/>
          </ac:spMkLst>
        </pc:spChg>
      </pc:sldChg>
      <pc:sldChg chg="new del">
        <pc:chgData name="infotodayana@gmail.com" userId="3283a9ba03903a8f" providerId="LiveId" clId="{E6A8DB10-F89C-425D-877F-2438547601D7}" dt="2024-12-13T06:15:40.397" v="1137" actId="2696"/>
        <pc:sldMkLst>
          <pc:docMk/>
          <pc:sldMk cId="2853879843" sldId="267"/>
        </pc:sldMkLst>
      </pc:sldChg>
      <pc:sldChg chg="addSp modSp new del mod">
        <pc:chgData name="infotodayana@gmail.com" userId="3283a9ba03903a8f" providerId="LiveId" clId="{E6A8DB10-F89C-425D-877F-2438547601D7}" dt="2024-12-17T12:49:01.197" v="1191" actId="680"/>
        <pc:sldMkLst>
          <pc:docMk/>
          <pc:sldMk cId="4033647451" sldId="267"/>
        </pc:sldMkLst>
        <pc:spChg chg="add mod">
          <ac:chgData name="infotodayana@gmail.com" userId="3283a9ba03903a8f" providerId="LiveId" clId="{E6A8DB10-F89C-425D-877F-2438547601D7}" dt="2024-12-17T12:49:01.099" v="1190" actId="255"/>
          <ac:spMkLst>
            <pc:docMk/>
            <pc:sldMk cId="4033647451" sldId="267"/>
            <ac:spMk id="2" creationId="{9200824A-9E76-2CCD-138F-98184B5DE0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6276F-0362-4331-8E75-21A7531E3F38}" type="datetimeFigureOut">
              <a:rPr lang="en-IN" smtClean="0"/>
              <a:t>17-Dec-2024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8C7D1-FA05-4EC1-BA30-CB9791F5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7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SALES DATASET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6096000" y="4672739"/>
            <a:ext cx="5463100" cy="19333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DAYANA J A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DATA ANALYTICS &amp; DATA SCIENCE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BATCH-OCTOBER-2024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CD21A-DA64-F839-9A99-D584066BB679}"/>
              </a:ext>
            </a:extLst>
          </p:cNvPr>
          <p:cNvSpPr txBox="1"/>
          <p:nvPr/>
        </p:nvSpPr>
        <p:spPr>
          <a:xfrm>
            <a:off x="205273" y="382555"/>
            <a:ext cx="11831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lgerian" panose="04020705040A02060702" pitchFamily="82" charset="0"/>
              </a:rPr>
              <a:t>                                        CONCLUSION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D752-45DC-E3A3-7BE7-921CA5BFF9C9}"/>
              </a:ext>
            </a:extLst>
          </p:cNvPr>
          <p:cNvSpPr txBox="1"/>
          <p:nvPr/>
        </p:nvSpPr>
        <p:spPr>
          <a:xfrm>
            <a:off x="2435290" y="1940767"/>
            <a:ext cx="6391469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analysis shows that baby formula , feeding  and weaning products sales is peaking in September and it is gradually increasing year by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analysis demonstrates steady annual growth highlighting for future expansion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5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BBFE7-DB19-C9CD-41F4-96652D2B2B99}"/>
              </a:ext>
            </a:extLst>
          </p:cNvPr>
          <p:cNvSpPr txBox="1"/>
          <p:nvPr/>
        </p:nvSpPr>
        <p:spPr>
          <a:xfrm>
            <a:off x="2732314" y="2323323"/>
            <a:ext cx="6727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THANK YOU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90132-F290-665A-14D1-903BE25E0C38}"/>
              </a:ext>
            </a:extLst>
          </p:cNvPr>
          <p:cNvSpPr txBox="1"/>
          <p:nvPr/>
        </p:nvSpPr>
        <p:spPr>
          <a:xfrm>
            <a:off x="1716833" y="2782669"/>
            <a:ext cx="8042987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analyze sales data to identify trends, understand sales performance,&amp; provide actionable business insights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53C4A-1C67-D02E-9FDF-8E35F6AE0978}"/>
              </a:ext>
            </a:extLst>
          </p:cNvPr>
          <p:cNvSpPr txBox="1"/>
          <p:nvPr/>
        </p:nvSpPr>
        <p:spPr>
          <a:xfrm>
            <a:off x="615820" y="171620"/>
            <a:ext cx="6176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/>
          </a:p>
          <a:p>
            <a:r>
              <a:rPr lang="en-US" sz="3200" b="1" dirty="0">
                <a:latin typeface="Algerian" panose="04020705040A02060702" pitchFamily="82" charset="0"/>
              </a:rPr>
              <a:t>PROJECT OVERVIEW</a:t>
            </a:r>
          </a:p>
          <a:p>
            <a:endParaRPr lang="en-US" sz="4000" dirty="0"/>
          </a:p>
          <a:p>
            <a:r>
              <a:rPr lang="en-US" sz="2800" dirty="0">
                <a:latin typeface="Algerian" panose="04020705040A02060702" pitchFamily="82" charset="0"/>
              </a:rPr>
              <a:t>OVERVIEW:</a:t>
            </a:r>
          </a:p>
          <a:p>
            <a:r>
              <a:rPr lang="en-US" sz="4000" dirty="0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A0D12-281B-FE71-82DE-504F2DA5490E}"/>
              </a:ext>
            </a:extLst>
          </p:cNvPr>
          <p:cNvSpPr txBox="1"/>
          <p:nvPr/>
        </p:nvSpPr>
        <p:spPr>
          <a:xfrm>
            <a:off x="643811" y="3700948"/>
            <a:ext cx="306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GOAL: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45D1F-9FD8-CBD1-A6A8-3775A870D4B2}"/>
              </a:ext>
            </a:extLst>
          </p:cNvPr>
          <p:cNvSpPr txBox="1"/>
          <p:nvPr/>
        </p:nvSpPr>
        <p:spPr>
          <a:xfrm>
            <a:off x="1716833" y="4422710"/>
            <a:ext cx="8929396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identify the high performing products and sales channel.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sales trends over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the impact of returns, discounts, gross sales, and net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dynamic dashboard with key 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53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872A1-9E2F-AA25-5757-2A1B08A122E5}"/>
              </a:ext>
            </a:extLst>
          </p:cNvPr>
          <p:cNvSpPr txBox="1"/>
          <p:nvPr/>
        </p:nvSpPr>
        <p:spPr>
          <a:xfrm>
            <a:off x="615820" y="466531"/>
            <a:ext cx="8136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    DATA DESCRIPTION AND PREPARATION</a:t>
            </a:r>
            <a:endParaRPr lang="en-IN" sz="32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3D95A-1F0D-C310-6425-5CC39B22D773}"/>
              </a:ext>
            </a:extLst>
          </p:cNvPr>
          <p:cNvSpPr txBox="1"/>
          <p:nvPr/>
        </p:nvSpPr>
        <p:spPr>
          <a:xfrm>
            <a:off x="727788" y="1623527"/>
            <a:ext cx="45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DATA SET OVERVIEW: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DB5B-CDBB-F498-7D11-625D3380D1B0}"/>
              </a:ext>
            </a:extLst>
          </p:cNvPr>
          <p:cNvSpPr txBox="1"/>
          <p:nvPr/>
        </p:nvSpPr>
        <p:spPr>
          <a:xfrm>
            <a:off x="830424" y="2333559"/>
            <a:ext cx="6382137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is about overviewing the sale of the different product which is sold offline and online over the period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447A3-A7EA-B520-A5A9-669BA7C4AA8D}"/>
              </a:ext>
            </a:extLst>
          </p:cNvPr>
          <p:cNvSpPr txBox="1"/>
          <p:nvPr/>
        </p:nvSpPr>
        <p:spPr>
          <a:xfrm>
            <a:off x="830424" y="3429000"/>
            <a:ext cx="54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DATA CLEANING PROCESS: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07854-A815-D2E9-841E-D4AEA2919263}"/>
              </a:ext>
            </a:extLst>
          </p:cNvPr>
          <p:cNvSpPr txBox="1"/>
          <p:nvPr/>
        </p:nvSpPr>
        <p:spPr>
          <a:xfrm>
            <a:off x="1063691" y="4077478"/>
            <a:ext cx="549573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is cleaned using power 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duplicates, split column, and removed empty rows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9381D-9D87-5986-E31A-AE89020E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46" y="1130515"/>
            <a:ext cx="4553338" cy="2298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762273-402D-1EBA-3CA8-506EEB1D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46" y="3615812"/>
            <a:ext cx="4553338" cy="24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9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52E30-8766-5D0F-CA27-C6C07B110940}"/>
              </a:ext>
            </a:extLst>
          </p:cNvPr>
          <p:cNvSpPr txBox="1"/>
          <p:nvPr/>
        </p:nvSpPr>
        <p:spPr>
          <a:xfrm>
            <a:off x="550507" y="923731"/>
            <a:ext cx="814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CALCULATION USING EXCEL FUNCTIONS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50B22-4C56-6384-BFC3-5C31249E80F9}"/>
              </a:ext>
            </a:extLst>
          </p:cNvPr>
          <p:cNvSpPr txBox="1"/>
          <p:nvPr/>
        </p:nvSpPr>
        <p:spPr>
          <a:xfrm>
            <a:off x="640702" y="1874747"/>
            <a:ext cx="5784979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sales (Gross sales ,Net sales, Adjusted sales)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Sales by channel/ product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 sales per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Discount rates, return rates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0518A-8275-D246-5463-BBD0A12ED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06" y="2434007"/>
            <a:ext cx="6764692" cy="33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E5AF3-F2E9-882A-C45B-5306B9F919CA}"/>
              </a:ext>
            </a:extLst>
          </p:cNvPr>
          <p:cNvSpPr txBox="1"/>
          <p:nvPr/>
        </p:nvSpPr>
        <p:spPr>
          <a:xfrm>
            <a:off x="2220685" y="559836"/>
            <a:ext cx="7063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PIVOT TABLES AND PIVOT CHARTS</a:t>
            </a:r>
            <a:endParaRPr lang="en-IN" sz="3200" b="1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3F633-9925-6FA9-6F75-D3961546858A}"/>
              </a:ext>
            </a:extLst>
          </p:cNvPr>
          <p:cNvSpPr txBox="1"/>
          <p:nvPr/>
        </p:nvSpPr>
        <p:spPr>
          <a:xfrm>
            <a:off x="968955" y="1765060"/>
            <a:ext cx="5127045" cy="2742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to find highest selling product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find  sales over time like (Monthly and Yearly)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find offline and online selling product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products returns and quantity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900E5-A09F-A085-AFA8-57E3669A2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5142"/>
            <a:ext cx="6011309" cy="40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41EC95-DB22-D25C-37F1-E14C255FB4BE}"/>
              </a:ext>
            </a:extLst>
          </p:cNvPr>
          <p:cNvSpPr txBox="1"/>
          <p:nvPr/>
        </p:nvSpPr>
        <p:spPr>
          <a:xfrm>
            <a:off x="2761862" y="261258"/>
            <a:ext cx="613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DASHBOARD OVERVIEW</a:t>
            </a:r>
            <a:endParaRPr lang="en-IN" sz="32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48ACD-71DD-DC10-3E0C-F958CB38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979714"/>
            <a:ext cx="11439332" cy="54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11BB3-37CD-F290-CB36-44946ABC98CE}"/>
              </a:ext>
            </a:extLst>
          </p:cNvPr>
          <p:cNvSpPr txBox="1"/>
          <p:nvPr/>
        </p:nvSpPr>
        <p:spPr>
          <a:xfrm>
            <a:off x="251927" y="1726162"/>
            <a:ext cx="3321697" cy="253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</a:t>
            </a:r>
            <a:r>
              <a:rPr lang="en-IN" dirty="0" err="1"/>
              <a:t>analyze</a:t>
            </a:r>
            <a:r>
              <a:rPr lang="en-IN" dirty="0"/>
              <a:t> how changes in sales (or) return rates impact total revenue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find the number of units required meet a sales target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E82A8-D076-2CD5-D4B1-EDFC71417E48}"/>
              </a:ext>
            </a:extLst>
          </p:cNvPr>
          <p:cNvSpPr txBox="1"/>
          <p:nvPr/>
        </p:nvSpPr>
        <p:spPr>
          <a:xfrm>
            <a:off x="3387013" y="494522"/>
            <a:ext cx="521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WHAT-IF ANALYSIS</a:t>
            </a:r>
            <a:endParaRPr lang="en-IN" sz="3200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BDC7AC-B3B5-44DF-BC30-95A4790527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11" y="3700437"/>
            <a:ext cx="7607184" cy="1920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372B0-270B-D9FA-F334-D0B1187FB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10" y="1424031"/>
            <a:ext cx="803069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CE067-D18B-30EF-DFFB-A101EF8832E3}"/>
              </a:ext>
            </a:extLst>
          </p:cNvPr>
          <p:cNvSpPr txBox="1"/>
          <p:nvPr/>
        </p:nvSpPr>
        <p:spPr>
          <a:xfrm>
            <a:off x="1558213" y="634481"/>
            <a:ext cx="889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MACROS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96478-635C-1602-E42F-9ADCA68FD58A}"/>
              </a:ext>
            </a:extLst>
          </p:cNvPr>
          <p:cNvSpPr txBox="1"/>
          <p:nvPr/>
        </p:nvSpPr>
        <p:spPr>
          <a:xfrm>
            <a:off x="167951" y="2052735"/>
            <a:ext cx="3732245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Macro is used for formatting , generating reports and data calculations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85474-2DEA-627C-74D2-E5F610197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85" y="1427584"/>
            <a:ext cx="8278105" cy="45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3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2463E7-DE06-A593-89FF-D34A7E196E17}"/>
              </a:ext>
            </a:extLst>
          </p:cNvPr>
          <p:cNvSpPr txBox="1"/>
          <p:nvPr/>
        </p:nvSpPr>
        <p:spPr>
          <a:xfrm>
            <a:off x="727788" y="466531"/>
            <a:ext cx="1078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INSIGHTS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2F4A7-5D57-BE30-886E-141886C287F3}"/>
              </a:ext>
            </a:extLst>
          </p:cNvPr>
          <p:cNvSpPr txBox="1"/>
          <p:nvPr/>
        </p:nvSpPr>
        <p:spPr>
          <a:xfrm>
            <a:off x="1175657" y="1903444"/>
            <a:ext cx="6055568" cy="333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By </a:t>
            </a:r>
            <a:r>
              <a:rPr lang="en-US" dirty="0" err="1"/>
              <a:t>analysing</a:t>
            </a:r>
            <a:r>
              <a:rPr lang="en-US" dirty="0"/>
              <a:t> this database , baby formula , feeding  and weaning is the top selling products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sales rate gradually increased year by year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By comparing online and offline sales increased in offline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2020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510</TotalTime>
  <Words>303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Bookman Old Style</vt:lpstr>
      <vt:lpstr>Calibri</vt:lpstr>
      <vt:lpstr>Franklin Gothic Book</vt:lpstr>
      <vt:lpstr>Custom</vt:lpstr>
      <vt:lpstr>SALES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infotodayana@gmail.com</dc:creator>
  <cp:lastModifiedBy>infotodayana@gmail.com</cp:lastModifiedBy>
  <cp:revision>1</cp:revision>
  <dcterms:created xsi:type="dcterms:W3CDTF">2024-12-12T13:10:50Z</dcterms:created>
  <dcterms:modified xsi:type="dcterms:W3CDTF">2024-12-17T12:50:18Z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