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82" d="100"/>
          <a:sy n="82" d="100"/>
        </p:scale>
        <p:origin x="2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28D5A-8B79-4134-9D50-1D709EE60C91}" type="doc">
      <dgm:prSet loTypeId="urn:microsoft.com/office/officeart/2011/layout/CircleProcess" loCatId="officeonlin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D0E0816-0A5B-4099-8524-679082B59C2A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545ECCE5-ED61-47EA-A38A-D947DA01618C}" type="parTrans" cxnId="{975B8055-0DCC-4C13-82CC-54976E1301E2}">
      <dgm:prSet/>
      <dgm:spPr/>
      <dgm:t>
        <a:bodyPr/>
        <a:lstStyle/>
        <a:p>
          <a:endParaRPr lang="en-US"/>
        </a:p>
      </dgm:t>
    </dgm:pt>
    <dgm:pt modelId="{897B2F9F-888C-4C0C-BE24-39D1C1CCF186}" type="sibTrans" cxnId="{975B8055-0DCC-4C13-82CC-54976E1301E2}">
      <dgm:prSet/>
      <dgm:spPr/>
      <dgm:t>
        <a:bodyPr/>
        <a:lstStyle/>
        <a:p>
          <a:endParaRPr lang="en-US"/>
        </a:p>
      </dgm:t>
    </dgm:pt>
    <dgm:pt modelId="{AFA9E721-D67E-440E-A923-072D03C8606A}">
      <dgm:prSet phldrT="[Text]"/>
      <dgm:spPr/>
      <dgm:t>
        <a:bodyPr/>
        <a:lstStyle/>
        <a:p>
          <a:r>
            <a:rPr lang="en-US" dirty="0" smtClean="0"/>
            <a:t>Data Cleansing and Feature Engineering</a:t>
          </a:r>
          <a:endParaRPr lang="en-US" dirty="0"/>
        </a:p>
      </dgm:t>
    </dgm:pt>
    <dgm:pt modelId="{4B949F94-9BD3-40A8-A4B0-0AF77EC52A80}" type="parTrans" cxnId="{39C2865F-0692-437C-AE7F-F1780E04C879}">
      <dgm:prSet/>
      <dgm:spPr/>
      <dgm:t>
        <a:bodyPr/>
        <a:lstStyle/>
        <a:p>
          <a:endParaRPr lang="en-US"/>
        </a:p>
      </dgm:t>
    </dgm:pt>
    <dgm:pt modelId="{5D2132D1-7DF4-4A09-B8EF-071DB6ED5112}" type="sibTrans" cxnId="{39C2865F-0692-437C-AE7F-F1780E04C879}">
      <dgm:prSet/>
      <dgm:spPr/>
      <dgm:t>
        <a:bodyPr/>
        <a:lstStyle/>
        <a:p>
          <a:endParaRPr lang="en-US"/>
        </a:p>
      </dgm:t>
    </dgm:pt>
    <dgm:pt modelId="{0292BF65-8B69-4561-A42B-00D4D3CE9AA4}">
      <dgm:prSet phldrT="[Text]"/>
      <dgm:spPr/>
      <dgm:t>
        <a:bodyPr/>
        <a:lstStyle/>
        <a:p>
          <a:r>
            <a:rPr lang="en-US" dirty="0" smtClean="0"/>
            <a:t>Exploratory Data Analysis</a:t>
          </a:r>
          <a:endParaRPr lang="en-US" dirty="0"/>
        </a:p>
      </dgm:t>
    </dgm:pt>
    <dgm:pt modelId="{850E1D42-4508-452E-8779-9B6B660BFD09}" type="parTrans" cxnId="{E6BFDA27-20D8-455D-A859-22BFA4822B01}">
      <dgm:prSet/>
      <dgm:spPr/>
      <dgm:t>
        <a:bodyPr/>
        <a:lstStyle/>
        <a:p>
          <a:endParaRPr lang="en-US"/>
        </a:p>
      </dgm:t>
    </dgm:pt>
    <dgm:pt modelId="{95B9AC87-E5D1-425B-9C45-58A9B3F55591}" type="sibTrans" cxnId="{E6BFDA27-20D8-455D-A859-22BFA4822B01}">
      <dgm:prSet/>
      <dgm:spPr/>
      <dgm:t>
        <a:bodyPr/>
        <a:lstStyle/>
        <a:p>
          <a:endParaRPr lang="en-US"/>
        </a:p>
      </dgm:t>
    </dgm:pt>
    <dgm:pt modelId="{568C513E-552C-4604-9CCA-FAFE52246E32}">
      <dgm:prSet/>
      <dgm:spPr/>
      <dgm:t>
        <a:bodyPr/>
        <a:lstStyle/>
        <a:p>
          <a:r>
            <a:rPr lang="en-US" dirty="0" smtClean="0"/>
            <a:t>Train Data</a:t>
          </a:r>
        </a:p>
        <a:p>
          <a:r>
            <a:rPr lang="en-US" dirty="0" smtClean="0"/>
            <a:t>Test Data</a:t>
          </a:r>
          <a:endParaRPr lang="en-US" dirty="0"/>
        </a:p>
      </dgm:t>
    </dgm:pt>
    <dgm:pt modelId="{899DE405-00C5-4CF6-9986-CC312B6BAAFD}" type="parTrans" cxnId="{4D8D5A0E-8270-43C8-8711-284699BA9AF6}">
      <dgm:prSet/>
      <dgm:spPr/>
      <dgm:t>
        <a:bodyPr/>
        <a:lstStyle/>
        <a:p>
          <a:endParaRPr lang="en-US"/>
        </a:p>
      </dgm:t>
    </dgm:pt>
    <dgm:pt modelId="{379F0AE9-897A-4D2A-B575-5DA2EDEAE12F}" type="sibTrans" cxnId="{4D8D5A0E-8270-43C8-8711-284699BA9AF6}">
      <dgm:prSet/>
      <dgm:spPr/>
      <dgm:t>
        <a:bodyPr/>
        <a:lstStyle/>
        <a:p>
          <a:endParaRPr lang="en-US"/>
        </a:p>
      </dgm:t>
    </dgm:pt>
    <dgm:pt modelId="{064F24C1-3724-4350-8A53-E280EF745830}">
      <dgm:prSet/>
      <dgm:spPr/>
      <dgm:t>
        <a:bodyPr/>
        <a:lstStyle/>
        <a:p>
          <a:endParaRPr lang="en-US"/>
        </a:p>
      </dgm:t>
    </dgm:pt>
    <dgm:pt modelId="{941C37A7-AF96-4921-BFD7-8CBA2CF2205E}" type="parTrans" cxnId="{44560469-44FE-4E35-8BEC-6A01EBF0384D}">
      <dgm:prSet/>
      <dgm:spPr/>
      <dgm:t>
        <a:bodyPr/>
        <a:lstStyle/>
        <a:p>
          <a:endParaRPr lang="en-US"/>
        </a:p>
      </dgm:t>
    </dgm:pt>
    <dgm:pt modelId="{7CC2222E-936D-499D-B08B-82C705363E46}" type="sibTrans" cxnId="{44560469-44FE-4E35-8BEC-6A01EBF0384D}">
      <dgm:prSet/>
      <dgm:spPr/>
      <dgm:t>
        <a:bodyPr/>
        <a:lstStyle/>
        <a:p>
          <a:endParaRPr lang="en-US"/>
        </a:p>
      </dgm:t>
    </dgm:pt>
    <dgm:pt modelId="{F9DA990C-1A74-4998-A43A-6BBCD48DFAF6}">
      <dgm:prSet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5599B376-8E51-4FFB-9910-4CB594CCE78E}" type="parTrans" cxnId="{95F231D6-5E9D-4AB2-A2DB-8792350C414A}">
      <dgm:prSet/>
      <dgm:spPr/>
      <dgm:t>
        <a:bodyPr/>
        <a:lstStyle/>
        <a:p>
          <a:endParaRPr lang="en-US"/>
        </a:p>
      </dgm:t>
    </dgm:pt>
    <dgm:pt modelId="{9E53D9D6-A09B-45FD-99F2-DF2160E65593}" type="sibTrans" cxnId="{95F231D6-5E9D-4AB2-A2DB-8792350C414A}">
      <dgm:prSet/>
      <dgm:spPr/>
      <dgm:t>
        <a:bodyPr/>
        <a:lstStyle/>
        <a:p>
          <a:endParaRPr lang="en-US"/>
        </a:p>
      </dgm:t>
    </dgm:pt>
    <dgm:pt modelId="{A3686028-4DC4-4B10-AD9A-CA7EDFB1156F}">
      <dgm:prSet/>
      <dgm:spPr/>
      <dgm:t>
        <a:bodyPr/>
        <a:lstStyle/>
        <a:p>
          <a:r>
            <a:rPr lang="en-US" b="1" dirty="0" smtClean="0"/>
            <a:t>Predict</a:t>
          </a:r>
          <a:endParaRPr lang="en-US" b="1" dirty="0"/>
        </a:p>
      </dgm:t>
    </dgm:pt>
    <dgm:pt modelId="{67A36633-37CD-4253-B300-5A15357F8856}" type="parTrans" cxnId="{C0C10D42-7336-4F59-9CB3-245B752B7AC0}">
      <dgm:prSet/>
      <dgm:spPr/>
      <dgm:t>
        <a:bodyPr/>
        <a:lstStyle/>
        <a:p>
          <a:endParaRPr lang="en-US"/>
        </a:p>
      </dgm:t>
    </dgm:pt>
    <dgm:pt modelId="{AC82FD35-12FC-4106-BF31-3C1A17779658}" type="sibTrans" cxnId="{C0C10D42-7336-4F59-9CB3-245B752B7AC0}">
      <dgm:prSet/>
      <dgm:spPr/>
      <dgm:t>
        <a:bodyPr/>
        <a:lstStyle/>
        <a:p>
          <a:endParaRPr lang="en-US"/>
        </a:p>
      </dgm:t>
    </dgm:pt>
    <dgm:pt modelId="{3806A6C7-EF44-4D48-81E2-187D3067E52F}" type="pres">
      <dgm:prSet presAssocID="{51A28D5A-8B79-4134-9D50-1D709EE60C9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7690A9F0-BFD6-4B99-A0CA-69EF3A4A22AE}" type="pres">
      <dgm:prSet presAssocID="{A3686028-4DC4-4B10-AD9A-CA7EDFB1156F}" presName="Accent6" presStyleCnt="0"/>
      <dgm:spPr/>
    </dgm:pt>
    <dgm:pt modelId="{8E8FE404-2E62-4650-B975-2476653DD915}" type="pres">
      <dgm:prSet presAssocID="{A3686028-4DC4-4B10-AD9A-CA7EDFB1156F}" presName="Accent" presStyleLbl="node1" presStyleIdx="0" presStyleCnt="6"/>
      <dgm:spPr/>
    </dgm:pt>
    <dgm:pt modelId="{5210A364-4D46-4BA7-93B4-5615BF06A2D3}" type="pres">
      <dgm:prSet presAssocID="{A3686028-4DC4-4B10-AD9A-CA7EDFB1156F}" presName="ParentBackground6" presStyleCnt="0"/>
      <dgm:spPr/>
    </dgm:pt>
    <dgm:pt modelId="{E4EB069D-4694-4103-AA7B-138B9B29DF5E}" type="pres">
      <dgm:prSet presAssocID="{A3686028-4DC4-4B10-AD9A-CA7EDFB1156F}" presName="ParentBackground" presStyleLbl="fgAcc1" presStyleIdx="0" presStyleCnt="6"/>
      <dgm:spPr/>
    </dgm:pt>
    <dgm:pt modelId="{0CB3237F-C044-47D4-85C0-26B326ACB19F}" type="pres">
      <dgm:prSet presAssocID="{A3686028-4DC4-4B10-AD9A-CA7EDFB1156F}" presName="Parent6" presStyleLbl="revTx" presStyleIdx="0" presStyleCnt="1">
        <dgm:presLayoutVars>
          <dgm:chMax val="1"/>
          <dgm:chPref val="1"/>
          <dgm:bulletEnabled val="1"/>
        </dgm:presLayoutVars>
      </dgm:prSet>
      <dgm:spPr/>
    </dgm:pt>
    <dgm:pt modelId="{298EA312-9F7D-4619-BC8C-984C3B84AFB1}" type="pres">
      <dgm:prSet presAssocID="{F9DA990C-1A74-4998-A43A-6BBCD48DFAF6}" presName="Accent5" presStyleCnt="0"/>
      <dgm:spPr/>
    </dgm:pt>
    <dgm:pt modelId="{42C5B6C5-70A2-451D-9D2C-72161BF096B0}" type="pres">
      <dgm:prSet presAssocID="{F9DA990C-1A74-4998-A43A-6BBCD48DFAF6}" presName="Accent" presStyleLbl="node1" presStyleIdx="1" presStyleCnt="6"/>
      <dgm:spPr/>
    </dgm:pt>
    <dgm:pt modelId="{367FF3AB-0A59-4903-8F8A-592DC48280C6}" type="pres">
      <dgm:prSet presAssocID="{F9DA990C-1A74-4998-A43A-6BBCD48DFAF6}" presName="ParentBackground5" presStyleCnt="0"/>
      <dgm:spPr/>
    </dgm:pt>
    <dgm:pt modelId="{58E8FC5C-16AE-4CA6-8DC0-E29F5FE8A797}" type="pres">
      <dgm:prSet presAssocID="{F9DA990C-1A74-4998-A43A-6BBCD48DFAF6}" presName="ParentBackground" presStyleLbl="fgAcc1" presStyleIdx="1" presStyleCnt="6"/>
      <dgm:spPr/>
    </dgm:pt>
    <dgm:pt modelId="{1706DB39-3638-41E9-8578-F2DB83D9C16E}" type="pres">
      <dgm:prSet presAssocID="{F9DA990C-1A74-4998-A43A-6BBCD48DFAF6}" presName="Parent5" presStyleLbl="revTx" presStyleIdx="0" presStyleCnt="1">
        <dgm:presLayoutVars>
          <dgm:chMax val="1"/>
          <dgm:chPref val="1"/>
          <dgm:bulletEnabled val="1"/>
        </dgm:presLayoutVars>
      </dgm:prSet>
      <dgm:spPr/>
    </dgm:pt>
    <dgm:pt modelId="{1D6B8F86-F0FA-43D0-B88E-7DD496305766}" type="pres">
      <dgm:prSet presAssocID="{568C513E-552C-4604-9CCA-FAFE52246E32}" presName="Accent4" presStyleCnt="0"/>
      <dgm:spPr/>
    </dgm:pt>
    <dgm:pt modelId="{AE24B092-119F-43EE-B4B1-9122293DDCAF}" type="pres">
      <dgm:prSet presAssocID="{568C513E-552C-4604-9CCA-FAFE52246E32}" presName="Accent" presStyleLbl="node1" presStyleIdx="2" presStyleCnt="6"/>
      <dgm:spPr/>
    </dgm:pt>
    <dgm:pt modelId="{62A0CBF9-8349-4C5F-A632-BF1D56B1798B}" type="pres">
      <dgm:prSet presAssocID="{568C513E-552C-4604-9CCA-FAFE52246E32}" presName="ParentBackground4" presStyleCnt="0"/>
      <dgm:spPr/>
    </dgm:pt>
    <dgm:pt modelId="{D00F7E38-29EE-4472-AFAC-C2FA5DCA62B5}" type="pres">
      <dgm:prSet presAssocID="{568C513E-552C-4604-9CCA-FAFE52246E32}" presName="ParentBackground" presStyleLbl="fgAcc1" presStyleIdx="2" presStyleCnt="6"/>
      <dgm:spPr/>
    </dgm:pt>
    <dgm:pt modelId="{EBDD9913-BA48-4460-9322-02EFB2255538}" type="pres">
      <dgm:prSet presAssocID="{568C513E-552C-4604-9CCA-FAFE52246E32}" presName="Child4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C96BA5B4-402F-4A18-A10B-5279BF58BBFA}" type="pres">
      <dgm:prSet presAssocID="{568C513E-552C-4604-9CCA-FAFE52246E32}" presName="Parent4" presStyleLbl="revTx" presStyleIdx="0" presStyleCnt="1">
        <dgm:presLayoutVars>
          <dgm:chMax val="1"/>
          <dgm:chPref val="1"/>
          <dgm:bulletEnabled val="1"/>
        </dgm:presLayoutVars>
      </dgm:prSet>
      <dgm:spPr/>
    </dgm:pt>
    <dgm:pt modelId="{D0082ADB-FB9F-412A-8127-C6D83DD54B8C}" type="pres">
      <dgm:prSet presAssocID="{0292BF65-8B69-4561-A42B-00D4D3CE9AA4}" presName="Accent3" presStyleCnt="0"/>
      <dgm:spPr/>
    </dgm:pt>
    <dgm:pt modelId="{E44A3F19-89A6-459C-93CA-E8E03A986F8B}" type="pres">
      <dgm:prSet presAssocID="{0292BF65-8B69-4561-A42B-00D4D3CE9AA4}" presName="Accent" presStyleLbl="node1" presStyleIdx="3" presStyleCnt="6"/>
      <dgm:spPr/>
    </dgm:pt>
    <dgm:pt modelId="{7B95AFAC-A3D0-4DD3-B753-8EC68656FACE}" type="pres">
      <dgm:prSet presAssocID="{0292BF65-8B69-4561-A42B-00D4D3CE9AA4}" presName="ParentBackground3" presStyleCnt="0"/>
      <dgm:spPr/>
    </dgm:pt>
    <dgm:pt modelId="{E74E8CB0-09CB-471E-B9C4-079ABBF502CB}" type="pres">
      <dgm:prSet presAssocID="{0292BF65-8B69-4561-A42B-00D4D3CE9AA4}" presName="ParentBackground" presStyleLbl="fgAcc1" presStyleIdx="3" presStyleCnt="6"/>
      <dgm:spPr/>
    </dgm:pt>
    <dgm:pt modelId="{E00B2CA2-3E97-492E-8E0D-D639B1DD63BF}" type="pres">
      <dgm:prSet presAssocID="{0292BF65-8B69-4561-A42B-00D4D3CE9AA4}" presName="Parent3" presStyleLbl="revTx" presStyleIdx="0" presStyleCnt="1">
        <dgm:presLayoutVars>
          <dgm:chMax val="1"/>
          <dgm:chPref val="1"/>
          <dgm:bulletEnabled val="1"/>
        </dgm:presLayoutVars>
      </dgm:prSet>
      <dgm:spPr/>
    </dgm:pt>
    <dgm:pt modelId="{C1EB605E-9F0C-461C-A59F-48AB771E637B}" type="pres">
      <dgm:prSet presAssocID="{AFA9E721-D67E-440E-A923-072D03C8606A}" presName="Accent2" presStyleCnt="0"/>
      <dgm:spPr/>
    </dgm:pt>
    <dgm:pt modelId="{4D710172-720D-4FBF-992E-F9ADE1CACE52}" type="pres">
      <dgm:prSet presAssocID="{AFA9E721-D67E-440E-A923-072D03C8606A}" presName="Accent" presStyleLbl="node1" presStyleIdx="4" presStyleCnt="6"/>
      <dgm:spPr/>
    </dgm:pt>
    <dgm:pt modelId="{79FC2846-B2C1-4346-984B-7600981513E3}" type="pres">
      <dgm:prSet presAssocID="{AFA9E721-D67E-440E-A923-072D03C8606A}" presName="ParentBackground2" presStyleCnt="0"/>
      <dgm:spPr/>
    </dgm:pt>
    <dgm:pt modelId="{E4315779-5F49-4FBC-84A0-4789E2112237}" type="pres">
      <dgm:prSet presAssocID="{AFA9E721-D67E-440E-A923-072D03C8606A}" presName="ParentBackground" presStyleLbl="fgAcc1" presStyleIdx="4" presStyleCnt="6"/>
      <dgm:spPr/>
      <dgm:t>
        <a:bodyPr/>
        <a:lstStyle/>
        <a:p>
          <a:endParaRPr lang="en-US"/>
        </a:p>
      </dgm:t>
    </dgm:pt>
    <dgm:pt modelId="{72FCDE18-0D0A-4B35-992B-60F6F5AE389C}" type="pres">
      <dgm:prSet presAssocID="{AFA9E721-D67E-440E-A923-072D03C8606A}" presName="Parent2" presStyleLbl="revTx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A1228-3A8F-4E41-9774-3D5B7F5EF65A}" type="pres">
      <dgm:prSet presAssocID="{ED0E0816-0A5B-4099-8524-679082B59C2A}" presName="Accent1" presStyleCnt="0"/>
      <dgm:spPr/>
    </dgm:pt>
    <dgm:pt modelId="{2651A1E1-EC48-4245-97B6-181B427E3D4C}" type="pres">
      <dgm:prSet presAssocID="{ED0E0816-0A5B-4099-8524-679082B59C2A}" presName="Accent" presStyleLbl="node1" presStyleIdx="5" presStyleCnt="6"/>
      <dgm:spPr/>
    </dgm:pt>
    <dgm:pt modelId="{EE22DC9E-BDFF-4071-A9A9-246F30F65B72}" type="pres">
      <dgm:prSet presAssocID="{ED0E0816-0A5B-4099-8524-679082B59C2A}" presName="ParentBackground1" presStyleCnt="0"/>
      <dgm:spPr/>
    </dgm:pt>
    <dgm:pt modelId="{845EA35F-6E9B-4FD7-94C8-081FB6B8300B}" type="pres">
      <dgm:prSet presAssocID="{ED0E0816-0A5B-4099-8524-679082B59C2A}" presName="ParentBackground" presStyleLbl="fgAcc1" presStyleIdx="5" presStyleCnt="6"/>
      <dgm:spPr/>
    </dgm:pt>
    <dgm:pt modelId="{32ACF9D3-8265-49AA-958E-A4E0A7C023B0}" type="pres">
      <dgm:prSet presAssocID="{ED0E0816-0A5B-4099-8524-679082B59C2A}" presName="Parent1" presStyleLbl="revTx" presStyleIdx="0" presStyleCnt="1">
        <dgm:presLayoutVars>
          <dgm:chMax val="1"/>
          <dgm:chPref val="1"/>
          <dgm:bulletEnabled val="1"/>
        </dgm:presLayoutVars>
      </dgm:prSet>
      <dgm:spPr/>
    </dgm:pt>
  </dgm:ptLst>
  <dgm:cxnLst>
    <dgm:cxn modelId="{EBFF179B-6D91-4A03-A434-C113A4195DDC}" type="presOf" srcId="{A3686028-4DC4-4B10-AD9A-CA7EDFB1156F}" destId="{0CB3237F-C044-47D4-85C0-26B326ACB19F}" srcOrd="1" destOrd="0" presId="urn:microsoft.com/office/officeart/2011/layout/CircleProcess"/>
    <dgm:cxn modelId="{83477627-56F9-4DD9-A54A-A52FA1B36AB0}" type="presOf" srcId="{064F24C1-3724-4350-8A53-E280EF745830}" destId="{EBDD9913-BA48-4460-9322-02EFB2255538}" srcOrd="0" destOrd="0" presId="urn:microsoft.com/office/officeart/2011/layout/CircleProcess"/>
    <dgm:cxn modelId="{F0AECB89-9243-4CC4-80FE-D66153F82022}" type="presOf" srcId="{AFA9E721-D67E-440E-A923-072D03C8606A}" destId="{E4315779-5F49-4FBC-84A0-4789E2112237}" srcOrd="0" destOrd="0" presId="urn:microsoft.com/office/officeart/2011/layout/CircleProcess"/>
    <dgm:cxn modelId="{44560469-44FE-4E35-8BEC-6A01EBF0384D}" srcId="{568C513E-552C-4604-9CCA-FAFE52246E32}" destId="{064F24C1-3724-4350-8A53-E280EF745830}" srcOrd="0" destOrd="0" parTransId="{941C37A7-AF96-4921-BFD7-8CBA2CF2205E}" sibTransId="{7CC2222E-936D-499D-B08B-82C705363E46}"/>
    <dgm:cxn modelId="{E3F4EA14-1C2E-44BB-A964-A695EE6AEE12}" type="presOf" srcId="{568C513E-552C-4604-9CCA-FAFE52246E32}" destId="{C96BA5B4-402F-4A18-A10B-5279BF58BBFA}" srcOrd="1" destOrd="0" presId="urn:microsoft.com/office/officeart/2011/layout/CircleProcess"/>
    <dgm:cxn modelId="{0647503A-8E19-4D11-8913-45849226BE99}" type="presOf" srcId="{568C513E-552C-4604-9CCA-FAFE52246E32}" destId="{D00F7E38-29EE-4472-AFAC-C2FA5DCA62B5}" srcOrd="0" destOrd="0" presId="urn:microsoft.com/office/officeart/2011/layout/CircleProcess"/>
    <dgm:cxn modelId="{5159255F-D5C0-41E2-951B-58E8E5D0FC65}" type="presOf" srcId="{ED0E0816-0A5B-4099-8524-679082B59C2A}" destId="{845EA35F-6E9B-4FD7-94C8-081FB6B8300B}" srcOrd="0" destOrd="0" presId="urn:microsoft.com/office/officeart/2011/layout/CircleProcess"/>
    <dgm:cxn modelId="{4D8D5A0E-8270-43C8-8711-284699BA9AF6}" srcId="{51A28D5A-8B79-4134-9D50-1D709EE60C91}" destId="{568C513E-552C-4604-9CCA-FAFE52246E32}" srcOrd="3" destOrd="0" parTransId="{899DE405-00C5-4CF6-9986-CC312B6BAAFD}" sibTransId="{379F0AE9-897A-4D2A-B575-5DA2EDEAE12F}"/>
    <dgm:cxn modelId="{980B0A91-B301-405F-93C2-19AFBB5B80F8}" type="presOf" srcId="{ED0E0816-0A5B-4099-8524-679082B59C2A}" destId="{32ACF9D3-8265-49AA-958E-A4E0A7C023B0}" srcOrd="1" destOrd="0" presId="urn:microsoft.com/office/officeart/2011/layout/CircleProcess"/>
    <dgm:cxn modelId="{1C4F20E1-5B62-49F1-804A-D45A5FDDA159}" type="presOf" srcId="{0292BF65-8B69-4561-A42B-00D4D3CE9AA4}" destId="{E74E8CB0-09CB-471E-B9C4-079ABBF502CB}" srcOrd="0" destOrd="0" presId="urn:microsoft.com/office/officeart/2011/layout/CircleProcess"/>
    <dgm:cxn modelId="{AFCDFB85-7770-4046-8EA3-BCD553211910}" type="presOf" srcId="{0292BF65-8B69-4561-A42B-00D4D3CE9AA4}" destId="{E00B2CA2-3E97-492E-8E0D-D639B1DD63BF}" srcOrd="1" destOrd="0" presId="urn:microsoft.com/office/officeart/2011/layout/CircleProcess"/>
    <dgm:cxn modelId="{39C2865F-0692-437C-AE7F-F1780E04C879}" srcId="{51A28D5A-8B79-4134-9D50-1D709EE60C91}" destId="{AFA9E721-D67E-440E-A923-072D03C8606A}" srcOrd="1" destOrd="0" parTransId="{4B949F94-9BD3-40A8-A4B0-0AF77EC52A80}" sibTransId="{5D2132D1-7DF4-4A09-B8EF-071DB6ED5112}"/>
    <dgm:cxn modelId="{99E674F1-79D7-4E0B-BE2D-30D01AA9537D}" type="presOf" srcId="{51A28D5A-8B79-4134-9D50-1D709EE60C91}" destId="{3806A6C7-EF44-4D48-81E2-187D3067E52F}" srcOrd="0" destOrd="0" presId="urn:microsoft.com/office/officeart/2011/layout/CircleProcess"/>
    <dgm:cxn modelId="{C0C10D42-7336-4F59-9CB3-245B752B7AC0}" srcId="{51A28D5A-8B79-4134-9D50-1D709EE60C91}" destId="{A3686028-4DC4-4B10-AD9A-CA7EDFB1156F}" srcOrd="5" destOrd="0" parTransId="{67A36633-37CD-4253-B300-5A15357F8856}" sibTransId="{AC82FD35-12FC-4106-BF31-3C1A17779658}"/>
    <dgm:cxn modelId="{8488D8E4-3ACC-46E9-8935-8EB478F12E8D}" type="presOf" srcId="{AFA9E721-D67E-440E-A923-072D03C8606A}" destId="{72FCDE18-0D0A-4B35-992B-60F6F5AE389C}" srcOrd="1" destOrd="0" presId="urn:microsoft.com/office/officeart/2011/layout/CircleProcess"/>
    <dgm:cxn modelId="{3CB2D686-9165-454E-897E-BE9336AC6188}" type="presOf" srcId="{A3686028-4DC4-4B10-AD9A-CA7EDFB1156F}" destId="{E4EB069D-4694-4103-AA7B-138B9B29DF5E}" srcOrd="0" destOrd="0" presId="urn:microsoft.com/office/officeart/2011/layout/CircleProcess"/>
    <dgm:cxn modelId="{95F231D6-5E9D-4AB2-A2DB-8792350C414A}" srcId="{51A28D5A-8B79-4134-9D50-1D709EE60C91}" destId="{F9DA990C-1A74-4998-A43A-6BBCD48DFAF6}" srcOrd="4" destOrd="0" parTransId="{5599B376-8E51-4FFB-9910-4CB594CCE78E}" sibTransId="{9E53D9D6-A09B-45FD-99F2-DF2160E65593}"/>
    <dgm:cxn modelId="{975B8055-0DCC-4C13-82CC-54976E1301E2}" srcId="{51A28D5A-8B79-4134-9D50-1D709EE60C91}" destId="{ED0E0816-0A5B-4099-8524-679082B59C2A}" srcOrd="0" destOrd="0" parTransId="{545ECCE5-ED61-47EA-A38A-D947DA01618C}" sibTransId="{897B2F9F-888C-4C0C-BE24-39D1C1CCF186}"/>
    <dgm:cxn modelId="{8FA2B74F-91A8-4456-9ABA-3FE917F898B4}" type="presOf" srcId="{F9DA990C-1A74-4998-A43A-6BBCD48DFAF6}" destId="{1706DB39-3638-41E9-8578-F2DB83D9C16E}" srcOrd="1" destOrd="0" presId="urn:microsoft.com/office/officeart/2011/layout/CircleProcess"/>
    <dgm:cxn modelId="{E6BFDA27-20D8-455D-A859-22BFA4822B01}" srcId="{51A28D5A-8B79-4134-9D50-1D709EE60C91}" destId="{0292BF65-8B69-4561-A42B-00D4D3CE9AA4}" srcOrd="2" destOrd="0" parTransId="{850E1D42-4508-452E-8779-9B6B660BFD09}" sibTransId="{95B9AC87-E5D1-425B-9C45-58A9B3F55591}"/>
    <dgm:cxn modelId="{62A5FFA0-4417-454A-ADDA-773888655AEE}" type="presOf" srcId="{F9DA990C-1A74-4998-A43A-6BBCD48DFAF6}" destId="{58E8FC5C-16AE-4CA6-8DC0-E29F5FE8A797}" srcOrd="0" destOrd="0" presId="urn:microsoft.com/office/officeart/2011/layout/CircleProcess"/>
    <dgm:cxn modelId="{2D49B2C2-B4CE-459B-817F-D41B86E9B75D}" type="presParOf" srcId="{3806A6C7-EF44-4D48-81E2-187D3067E52F}" destId="{7690A9F0-BFD6-4B99-A0CA-69EF3A4A22AE}" srcOrd="0" destOrd="0" presId="urn:microsoft.com/office/officeart/2011/layout/CircleProcess"/>
    <dgm:cxn modelId="{185D8C05-1189-429B-921A-416FD333B52F}" type="presParOf" srcId="{7690A9F0-BFD6-4B99-A0CA-69EF3A4A22AE}" destId="{8E8FE404-2E62-4650-B975-2476653DD915}" srcOrd="0" destOrd="0" presId="urn:microsoft.com/office/officeart/2011/layout/CircleProcess"/>
    <dgm:cxn modelId="{126BD929-CE44-443E-BCEA-FDEF5AC79749}" type="presParOf" srcId="{3806A6C7-EF44-4D48-81E2-187D3067E52F}" destId="{5210A364-4D46-4BA7-93B4-5615BF06A2D3}" srcOrd="1" destOrd="0" presId="urn:microsoft.com/office/officeart/2011/layout/CircleProcess"/>
    <dgm:cxn modelId="{B2444203-F0C3-443D-9ED8-F916223A5DDA}" type="presParOf" srcId="{5210A364-4D46-4BA7-93B4-5615BF06A2D3}" destId="{E4EB069D-4694-4103-AA7B-138B9B29DF5E}" srcOrd="0" destOrd="0" presId="urn:microsoft.com/office/officeart/2011/layout/CircleProcess"/>
    <dgm:cxn modelId="{117192E1-DD72-4991-A50F-B8B3DE8673A6}" type="presParOf" srcId="{3806A6C7-EF44-4D48-81E2-187D3067E52F}" destId="{0CB3237F-C044-47D4-85C0-26B326ACB19F}" srcOrd="2" destOrd="0" presId="urn:microsoft.com/office/officeart/2011/layout/CircleProcess"/>
    <dgm:cxn modelId="{24EB50C6-1DA0-4BFC-98B5-E8036A4F8CD5}" type="presParOf" srcId="{3806A6C7-EF44-4D48-81E2-187D3067E52F}" destId="{298EA312-9F7D-4619-BC8C-984C3B84AFB1}" srcOrd="3" destOrd="0" presId="urn:microsoft.com/office/officeart/2011/layout/CircleProcess"/>
    <dgm:cxn modelId="{FEFC5CE3-4699-4CA5-9716-6E6FC22E46FD}" type="presParOf" srcId="{298EA312-9F7D-4619-BC8C-984C3B84AFB1}" destId="{42C5B6C5-70A2-451D-9D2C-72161BF096B0}" srcOrd="0" destOrd="0" presId="urn:microsoft.com/office/officeart/2011/layout/CircleProcess"/>
    <dgm:cxn modelId="{0D86DACE-AADF-4EFD-8126-5AAFAA49CF20}" type="presParOf" srcId="{3806A6C7-EF44-4D48-81E2-187D3067E52F}" destId="{367FF3AB-0A59-4903-8F8A-592DC48280C6}" srcOrd="4" destOrd="0" presId="urn:microsoft.com/office/officeart/2011/layout/CircleProcess"/>
    <dgm:cxn modelId="{0502E9C8-C8F5-4C18-953B-54282195B665}" type="presParOf" srcId="{367FF3AB-0A59-4903-8F8A-592DC48280C6}" destId="{58E8FC5C-16AE-4CA6-8DC0-E29F5FE8A797}" srcOrd="0" destOrd="0" presId="urn:microsoft.com/office/officeart/2011/layout/CircleProcess"/>
    <dgm:cxn modelId="{42A1244B-0B25-472D-A1F7-A7511129EEED}" type="presParOf" srcId="{3806A6C7-EF44-4D48-81E2-187D3067E52F}" destId="{1706DB39-3638-41E9-8578-F2DB83D9C16E}" srcOrd="5" destOrd="0" presId="urn:microsoft.com/office/officeart/2011/layout/CircleProcess"/>
    <dgm:cxn modelId="{0F7B39F5-96B7-4859-8044-48A07571472A}" type="presParOf" srcId="{3806A6C7-EF44-4D48-81E2-187D3067E52F}" destId="{1D6B8F86-F0FA-43D0-B88E-7DD496305766}" srcOrd="6" destOrd="0" presId="urn:microsoft.com/office/officeart/2011/layout/CircleProcess"/>
    <dgm:cxn modelId="{D9298737-5A30-4744-8FAC-EA85E53AD795}" type="presParOf" srcId="{1D6B8F86-F0FA-43D0-B88E-7DD496305766}" destId="{AE24B092-119F-43EE-B4B1-9122293DDCAF}" srcOrd="0" destOrd="0" presId="urn:microsoft.com/office/officeart/2011/layout/CircleProcess"/>
    <dgm:cxn modelId="{C3CB757F-8CFC-4DAD-8154-4A954C6BB0A1}" type="presParOf" srcId="{3806A6C7-EF44-4D48-81E2-187D3067E52F}" destId="{62A0CBF9-8349-4C5F-A632-BF1D56B1798B}" srcOrd="7" destOrd="0" presId="urn:microsoft.com/office/officeart/2011/layout/CircleProcess"/>
    <dgm:cxn modelId="{EDC98702-E0FF-4B34-B4A9-5D897500215F}" type="presParOf" srcId="{62A0CBF9-8349-4C5F-A632-BF1D56B1798B}" destId="{D00F7E38-29EE-4472-AFAC-C2FA5DCA62B5}" srcOrd="0" destOrd="0" presId="urn:microsoft.com/office/officeart/2011/layout/CircleProcess"/>
    <dgm:cxn modelId="{A4ECD92B-98E4-45A2-9AF2-00A123349498}" type="presParOf" srcId="{3806A6C7-EF44-4D48-81E2-187D3067E52F}" destId="{EBDD9913-BA48-4460-9322-02EFB2255538}" srcOrd="8" destOrd="0" presId="urn:microsoft.com/office/officeart/2011/layout/CircleProcess"/>
    <dgm:cxn modelId="{D3C056E6-8F41-4D30-BB47-B6C391C1DFA3}" type="presParOf" srcId="{3806A6C7-EF44-4D48-81E2-187D3067E52F}" destId="{C96BA5B4-402F-4A18-A10B-5279BF58BBFA}" srcOrd="9" destOrd="0" presId="urn:microsoft.com/office/officeart/2011/layout/CircleProcess"/>
    <dgm:cxn modelId="{AA5DDD80-EAE5-4B2D-8AED-ACC40435C3FA}" type="presParOf" srcId="{3806A6C7-EF44-4D48-81E2-187D3067E52F}" destId="{D0082ADB-FB9F-412A-8127-C6D83DD54B8C}" srcOrd="10" destOrd="0" presId="urn:microsoft.com/office/officeart/2011/layout/CircleProcess"/>
    <dgm:cxn modelId="{8A145604-60E8-4303-A2C0-4FF9D19AAB64}" type="presParOf" srcId="{D0082ADB-FB9F-412A-8127-C6D83DD54B8C}" destId="{E44A3F19-89A6-459C-93CA-E8E03A986F8B}" srcOrd="0" destOrd="0" presId="urn:microsoft.com/office/officeart/2011/layout/CircleProcess"/>
    <dgm:cxn modelId="{40CB7365-A5DC-47D0-87BD-258E449C2935}" type="presParOf" srcId="{3806A6C7-EF44-4D48-81E2-187D3067E52F}" destId="{7B95AFAC-A3D0-4DD3-B753-8EC68656FACE}" srcOrd="11" destOrd="0" presId="urn:microsoft.com/office/officeart/2011/layout/CircleProcess"/>
    <dgm:cxn modelId="{A981B5F3-A196-4F71-91CB-E799E1FC7245}" type="presParOf" srcId="{7B95AFAC-A3D0-4DD3-B753-8EC68656FACE}" destId="{E74E8CB0-09CB-471E-B9C4-079ABBF502CB}" srcOrd="0" destOrd="0" presId="urn:microsoft.com/office/officeart/2011/layout/CircleProcess"/>
    <dgm:cxn modelId="{937125DE-D39E-4C53-9A1E-9385AA53C1D4}" type="presParOf" srcId="{3806A6C7-EF44-4D48-81E2-187D3067E52F}" destId="{E00B2CA2-3E97-492E-8E0D-D639B1DD63BF}" srcOrd="12" destOrd="0" presId="urn:microsoft.com/office/officeart/2011/layout/CircleProcess"/>
    <dgm:cxn modelId="{708A45A2-D4B7-40D4-8DA7-96CFFE4DAFB6}" type="presParOf" srcId="{3806A6C7-EF44-4D48-81E2-187D3067E52F}" destId="{C1EB605E-9F0C-461C-A59F-48AB771E637B}" srcOrd="13" destOrd="0" presId="urn:microsoft.com/office/officeart/2011/layout/CircleProcess"/>
    <dgm:cxn modelId="{048A4491-05C5-4B02-9244-D39772F1E7BD}" type="presParOf" srcId="{C1EB605E-9F0C-461C-A59F-48AB771E637B}" destId="{4D710172-720D-4FBF-992E-F9ADE1CACE52}" srcOrd="0" destOrd="0" presId="urn:microsoft.com/office/officeart/2011/layout/CircleProcess"/>
    <dgm:cxn modelId="{E5B242C2-0195-43CD-BB9F-2BAD7D81066B}" type="presParOf" srcId="{3806A6C7-EF44-4D48-81E2-187D3067E52F}" destId="{79FC2846-B2C1-4346-984B-7600981513E3}" srcOrd="14" destOrd="0" presId="urn:microsoft.com/office/officeart/2011/layout/CircleProcess"/>
    <dgm:cxn modelId="{FE60D982-240E-4598-9561-3025CE4A3225}" type="presParOf" srcId="{79FC2846-B2C1-4346-984B-7600981513E3}" destId="{E4315779-5F49-4FBC-84A0-4789E2112237}" srcOrd="0" destOrd="0" presId="urn:microsoft.com/office/officeart/2011/layout/CircleProcess"/>
    <dgm:cxn modelId="{1EEBEAB4-CA46-4ECB-BF5F-5578E37DEF15}" type="presParOf" srcId="{3806A6C7-EF44-4D48-81E2-187D3067E52F}" destId="{72FCDE18-0D0A-4B35-992B-60F6F5AE389C}" srcOrd="15" destOrd="0" presId="urn:microsoft.com/office/officeart/2011/layout/CircleProcess"/>
    <dgm:cxn modelId="{AE39FB9A-C7F2-4C60-BD19-6F8B56966E71}" type="presParOf" srcId="{3806A6C7-EF44-4D48-81E2-187D3067E52F}" destId="{B58A1228-3A8F-4E41-9774-3D5B7F5EF65A}" srcOrd="16" destOrd="0" presId="urn:microsoft.com/office/officeart/2011/layout/CircleProcess"/>
    <dgm:cxn modelId="{43D6BBBF-BB72-43A1-90AA-B773D33E1429}" type="presParOf" srcId="{B58A1228-3A8F-4E41-9774-3D5B7F5EF65A}" destId="{2651A1E1-EC48-4245-97B6-181B427E3D4C}" srcOrd="0" destOrd="0" presId="urn:microsoft.com/office/officeart/2011/layout/CircleProcess"/>
    <dgm:cxn modelId="{CE773306-885E-456D-BB99-755661B0F539}" type="presParOf" srcId="{3806A6C7-EF44-4D48-81E2-187D3067E52F}" destId="{EE22DC9E-BDFF-4071-A9A9-246F30F65B72}" srcOrd="17" destOrd="0" presId="urn:microsoft.com/office/officeart/2011/layout/CircleProcess"/>
    <dgm:cxn modelId="{D4D1E3AC-2D05-43FF-BE3F-F167D50CCA44}" type="presParOf" srcId="{EE22DC9E-BDFF-4071-A9A9-246F30F65B72}" destId="{845EA35F-6E9B-4FD7-94C8-081FB6B8300B}" srcOrd="0" destOrd="0" presId="urn:microsoft.com/office/officeart/2011/layout/CircleProcess"/>
    <dgm:cxn modelId="{3EF050D2-9541-435A-8029-9916F9ACBB17}" type="presParOf" srcId="{3806A6C7-EF44-4D48-81E2-187D3067E52F}" destId="{32ACF9D3-8265-49AA-958E-A4E0A7C023B0}" srcOrd="1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FE404-2E62-4650-B975-2476653DD915}">
      <dsp:nvSpPr>
        <dsp:cNvPr id="0" name=""/>
        <dsp:cNvSpPr/>
      </dsp:nvSpPr>
      <dsp:spPr>
        <a:xfrm>
          <a:off x="6793847" y="1860777"/>
          <a:ext cx="1248700" cy="12484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B069D-4694-4103-AA7B-138B9B29DF5E}">
      <dsp:nvSpPr>
        <dsp:cNvPr id="0" name=""/>
        <dsp:cNvSpPr/>
      </dsp:nvSpPr>
      <dsp:spPr>
        <a:xfrm>
          <a:off x="6835893" y="1902399"/>
          <a:ext cx="1165401" cy="116521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Predict</a:t>
          </a:r>
          <a:endParaRPr lang="en-US" sz="1200" b="1" kern="1200" dirty="0"/>
        </a:p>
      </dsp:txBody>
      <dsp:txXfrm>
        <a:off x="7002493" y="2068890"/>
        <a:ext cx="832202" cy="832235"/>
      </dsp:txXfrm>
    </dsp:sp>
    <dsp:sp modelId="{42C5B6C5-70A2-451D-9D2C-72161BF096B0}">
      <dsp:nvSpPr>
        <dsp:cNvPr id="0" name=""/>
        <dsp:cNvSpPr/>
      </dsp:nvSpPr>
      <dsp:spPr>
        <a:xfrm rot="2700000">
          <a:off x="5503981" y="1860636"/>
          <a:ext cx="1248524" cy="1248524"/>
        </a:xfrm>
        <a:prstGeom prst="teardrop">
          <a:avLst>
            <a:gd name="adj" fmla="val 100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8FC5C-16AE-4CA6-8DC0-E29F5FE8A797}">
      <dsp:nvSpPr>
        <dsp:cNvPr id="0" name=""/>
        <dsp:cNvSpPr/>
      </dsp:nvSpPr>
      <dsp:spPr>
        <a:xfrm>
          <a:off x="5545939" y="1902399"/>
          <a:ext cx="1165401" cy="116521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079139"/>
              <a:satOff val="-9594"/>
              <a:lumOff val="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</a:t>
          </a:r>
          <a:endParaRPr lang="en-US" sz="1200" kern="1200" dirty="0"/>
        </a:p>
      </dsp:txBody>
      <dsp:txXfrm>
        <a:off x="5712539" y="2068890"/>
        <a:ext cx="832202" cy="832235"/>
      </dsp:txXfrm>
    </dsp:sp>
    <dsp:sp modelId="{AE24B092-119F-43EE-B4B1-9122293DDCAF}">
      <dsp:nvSpPr>
        <dsp:cNvPr id="0" name=""/>
        <dsp:cNvSpPr/>
      </dsp:nvSpPr>
      <dsp:spPr>
        <a:xfrm rot="2700000">
          <a:off x="4214027" y="1860636"/>
          <a:ext cx="1248524" cy="1248524"/>
        </a:xfrm>
        <a:prstGeom prst="teardrop">
          <a:avLst>
            <a:gd name="adj" fmla="val 100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F7E38-29EE-4472-AFAC-C2FA5DCA62B5}">
      <dsp:nvSpPr>
        <dsp:cNvPr id="0" name=""/>
        <dsp:cNvSpPr/>
      </dsp:nvSpPr>
      <dsp:spPr>
        <a:xfrm>
          <a:off x="4255985" y="1902399"/>
          <a:ext cx="1165401" cy="116521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158277"/>
              <a:satOff val="-19187"/>
              <a:lumOff val="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Train Data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Test Data</a:t>
          </a:r>
          <a:endParaRPr lang="en-US" sz="1200" kern="1200" dirty="0"/>
        </a:p>
      </dsp:txBody>
      <dsp:txXfrm>
        <a:off x="4422584" y="2068890"/>
        <a:ext cx="832202" cy="832235"/>
      </dsp:txXfrm>
    </dsp:sp>
    <dsp:sp modelId="{EBDD9913-BA48-4460-9322-02EFB2255538}">
      <dsp:nvSpPr>
        <dsp:cNvPr id="0" name=""/>
        <dsp:cNvSpPr/>
      </dsp:nvSpPr>
      <dsp:spPr>
        <a:xfrm>
          <a:off x="4255985" y="3132242"/>
          <a:ext cx="1165401" cy="684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</dsp:txBody>
      <dsp:txXfrm>
        <a:off x="4255985" y="3132242"/>
        <a:ext cx="1165401" cy="684365"/>
      </dsp:txXfrm>
    </dsp:sp>
    <dsp:sp modelId="{E44A3F19-89A6-459C-93CA-E8E03A986F8B}">
      <dsp:nvSpPr>
        <dsp:cNvPr id="0" name=""/>
        <dsp:cNvSpPr/>
      </dsp:nvSpPr>
      <dsp:spPr>
        <a:xfrm rot="2700000">
          <a:off x="2924073" y="1860636"/>
          <a:ext cx="1248524" cy="1248524"/>
        </a:xfrm>
        <a:prstGeom prst="teardrop">
          <a:avLst>
            <a:gd name="adj" fmla="val 100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E8CB0-09CB-471E-B9C4-079ABBF502CB}">
      <dsp:nvSpPr>
        <dsp:cNvPr id="0" name=""/>
        <dsp:cNvSpPr/>
      </dsp:nvSpPr>
      <dsp:spPr>
        <a:xfrm>
          <a:off x="2966031" y="1902399"/>
          <a:ext cx="1165401" cy="116521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237415"/>
              <a:satOff val="-28781"/>
              <a:lumOff val="1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Exploratory Data Analysis</a:t>
          </a:r>
          <a:endParaRPr lang="en-US" sz="1200" kern="1200" dirty="0"/>
        </a:p>
      </dsp:txBody>
      <dsp:txXfrm>
        <a:off x="3131837" y="2068890"/>
        <a:ext cx="832202" cy="832235"/>
      </dsp:txXfrm>
    </dsp:sp>
    <dsp:sp modelId="{4D710172-720D-4FBF-992E-F9ADE1CACE52}">
      <dsp:nvSpPr>
        <dsp:cNvPr id="0" name=""/>
        <dsp:cNvSpPr/>
      </dsp:nvSpPr>
      <dsp:spPr>
        <a:xfrm rot="2700000">
          <a:off x="1634119" y="1860636"/>
          <a:ext cx="1248524" cy="1248524"/>
        </a:xfrm>
        <a:prstGeom prst="teardrop">
          <a:avLst>
            <a:gd name="adj" fmla="val 100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15779-5F49-4FBC-84A0-4789E2112237}">
      <dsp:nvSpPr>
        <dsp:cNvPr id="0" name=""/>
        <dsp:cNvSpPr/>
      </dsp:nvSpPr>
      <dsp:spPr>
        <a:xfrm>
          <a:off x="1676077" y="1902399"/>
          <a:ext cx="1165401" cy="116521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316554"/>
              <a:satOff val="-38374"/>
              <a:lumOff val="1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Cleansing and Feature Engineering</a:t>
          </a:r>
          <a:endParaRPr lang="en-US" sz="1200" kern="1200" dirty="0"/>
        </a:p>
      </dsp:txBody>
      <dsp:txXfrm>
        <a:off x="1841883" y="2068890"/>
        <a:ext cx="832202" cy="832235"/>
      </dsp:txXfrm>
    </dsp:sp>
    <dsp:sp modelId="{2651A1E1-EC48-4245-97B6-181B427E3D4C}">
      <dsp:nvSpPr>
        <dsp:cNvPr id="0" name=""/>
        <dsp:cNvSpPr/>
      </dsp:nvSpPr>
      <dsp:spPr>
        <a:xfrm rot="2700000">
          <a:off x="344165" y="1860636"/>
          <a:ext cx="1248524" cy="1248524"/>
        </a:xfrm>
        <a:prstGeom prst="teardrop">
          <a:avLst>
            <a:gd name="adj" fmla="val 10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EA35F-6E9B-4FD7-94C8-081FB6B8300B}">
      <dsp:nvSpPr>
        <dsp:cNvPr id="0" name=""/>
        <dsp:cNvSpPr/>
      </dsp:nvSpPr>
      <dsp:spPr>
        <a:xfrm>
          <a:off x="385330" y="1902399"/>
          <a:ext cx="1165401" cy="116521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</a:t>
          </a:r>
          <a:endParaRPr lang="en-US" sz="1200" kern="1200" dirty="0"/>
        </a:p>
      </dsp:txBody>
      <dsp:txXfrm>
        <a:off x="551929" y="2068890"/>
        <a:ext cx="832202" cy="832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FB0-F8FE-4E02-8040-925E9E6773C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299B-04B3-4F2D-8723-382808A4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3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FB0-F8FE-4E02-8040-925E9E6773C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299B-04B3-4F2D-8723-382808A4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FB0-F8FE-4E02-8040-925E9E6773C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299B-04B3-4F2D-8723-382808A4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6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FB0-F8FE-4E02-8040-925E9E6773C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299B-04B3-4F2D-8723-382808A4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6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FB0-F8FE-4E02-8040-925E9E6773C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299B-04B3-4F2D-8723-382808A4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FB0-F8FE-4E02-8040-925E9E6773C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299B-04B3-4F2D-8723-382808A4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FB0-F8FE-4E02-8040-925E9E6773C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299B-04B3-4F2D-8723-382808A4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FB0-F8FE-4E02-8040-925E9E6773C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299B-04B3-4F2D-8723-382808A4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FB0-F8FE-4E02-8040-925E9E6773C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299B-04B3-4F2D-8723-382808A4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2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FB0-F8FE-4E02-8040-925E9E6773C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299B-04B3-4F2D-8723-382808A4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2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FB0-F8FE-4E02-8040-925E9E6773C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299B-04B3-4F2D-8723-382808A4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AFB0-F8FE-4E02-8040-925E9E6773C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8299B-04B3-4F2D-8723-382808A4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Bank Credit Card Customer Churn Prediction Model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6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INTRODUCTION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9809"/>
            <a:ext cx="10515600" cy="2324345"/>
          </a:xfrm>
        </p:spPr>
        <p:txBody>
          <a:bodyPr/>
          <a:lstStyle/>
          <a:p>
            <a:r>
              <a:rPr lang="en-US" dirty="0" smtClean="0"/>
              <a:t>Credit Card customer Attrition is a problem in Banking industry. Acquiring new customers is more expensive than retaining existing customers.</a:t>
            </a:r>
          </a:p>
          <a:p>
            <a:r>
              <a:rPr lang="en-US" dirty="0" smtClean="0"/>
              <a:t>Use case is on detecting customers who are likely to attrite from a ML prediction model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249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Data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52301"/>
            <a:ext cx="10515600" cy="232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There are 10,000 rows and 20 columns</a:t>
            </a:r>
          </a:p>
          <a:p>
            <a:r>
              <a:rPr lang="en-US" dirty="0" smtClean="0"/>
              <a:t>Exited – Y variable which predict the customer attrition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44415" y="3182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Model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481548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70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20969" y="-983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Exploratory Data Analysis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AutoShape 4" descr="data:image/png;base64,iVBORw0KGgoAAAANSUhEUgAABDEAAAFCCAYAAADohEZFAAAABHNCSVQICAgIfAhkiAAAAAlwSFlzAAALEgAACxIB0t1+/AAAADh0RVh0U29mdHdhcmUAbWF0cGxvdGxpYiB2ZXJzaW9uMy4yLjIsIGh0dHA6Ly9tYXRwbG90bGliLm9yZy+WH4yJAAAgAElEQVR4nOzdf3iU9Z3v/9dMSAJIYEwIMAlUXFQ2R7a1MF23p6XbDcVgiwmn13qRE8VWRLogfrGQIMuPGQzE7IRoBRGxxcWyUnPgOsfEIBJrsz+Uq3VhNdsGWulhUasJBDOJEMwPmJnvHzmMRAKZTGbmnnvm+bgur8uZ99wzn8y87pB53/f9+Vj8fr9fAAAAAAAAMc5q9AAAAAAAAACCQRMDAAAAAACYAk0MAAAAAABgCjQxAAAAAACAKdDEAAAAAAAApkATAwAAAAAAmAJNDAAAAAAAYArDjB6Akdrazsvn8xs9DMQIq9Wi66+/zuhhDIjc4nLkFmZEbmFG5BZmRG5hRgPlNqGbGD6fn50FpkNuYUbkFmZEbhGM3NxcpaSkKDU1VZJUXFysmTNnqqGhQU6nU93d3crOztbmzZuVkZEhSSHXgkFuYUbkFoPB5SQAAADAEGzdulU1NTWqqanRzJkz5fP5VFJSIqfTqbq6OjkcDlVWVkpSyDUAQC+aGAAAAEAYNTY2KjU1VQ6HQ5JUWFiogwcPDqkGAOiV0JeTYOi83otqazujixd7jB5K0IYNS9H112cqKSk+4m/Gz0CKv88Bg+P3+9XR8ak6Ozvk83mNHk7QyG1iI7e4muLiYvn9fs2YMUMrVqxQc3OzsrKyAvX09HT5fD61t7eHXLPZbEGNJSNj1BX3XbhwQX/605/U2dk1hJ8yukaMGK5JkyYpOTnZ6KEApmDG7wRWa5JGjBilUaPGyGKxBL0d/5phSNrazmj48JG67roJgwqeUfx+v86fP6u2tjMaO9Zu9HDCwmyfgRSfnwMGp63tjCwWi9LTxyspaZgpsktuQW7Rnz179shut6unp0dlZWUqLS3V7NmzDRtPa2vHFXMLfPJJs4YPH6nMzLGmyu3//b8nye0QWa2WfhtbiD9m+07g9/vl9V7UuXPtams7o/T0cUFvy+UkGJKLF3t03XWjTbGjSJLFYtF11402VYdyIGb7DKT4/BwwOD09XbLZMjRsWLJpsktuQW7RH7u990t2SkqKioqK9M4778hut6upqSnwGI/HI6vVKpvNFnJtKMz2twK5BQbPjPv5sGHJstky1NMzuLPEaGJgyMyyo1xitvEGw4w/kxnHjHDyy2Ix3z9B5DbRkVv09dlnn+ncuXOSeo8qHjhwQDk5OZo2bZq6urp05MgRSVJVVZXmzJkjSSHXhspsOTDbeIFYYMb9pvff1cGtTMPlJAAAAEAIWltb9fDDD8vr9crn82nKlClyuVyyWq2qqKiQy+Xqs1SqpJBrAIBe5jucgLj0n//5rv7n//x+2J7v+eefU2np+rA9X6Lgc4AZkVuYEbmND5MmTVJ1dbVqa2v16quvauvWrRo3rve67unTp6u2tlavv/66du3apbFjxwa2C7VmNHILJIZY39c5EwNh97d/e5c8Ho+Skj7vkd1551ytWPHoVbf5yle+qpde+j99nuPRR9fpa1+7PaJjjWd8DjAjcgszIrcwI3ILJIZ43NdpYsSQ0bbhSh3kMlLdFy7obHvsLZfldj8ZMyFPZIn4OYSyH4UqVvc/s0vE3ErRyy65jQxyG1nkNjLIbeSR3aHhswqPeNvXaWLEkNTkZK18bfegtnnizvskmWNnq6wsV1ubR2Vlvdd2bt++Ve+993s99dR2vfvuf2jjRqdefvmANm5cr9OnT+nRR1coKcmqH/5wke655wdqbPydtm37id5//780frxdy5ev1PTpDklSU9PHevzxx/Tee3/QrbdO05e+dIORP2pMi/fPIZT9KFRm2v/MLt5zK0Uvu+Q2esht+JDb6CG34UV2h4bPKnLMvK8zJwaiZtmyH+vEiRM6cKBW//mf7+rVV2u0du2GK2bRXb9+o8aPnyC3+0n98pdv6p57fqAzZ1q0atUj+sEPFurAgXotW7Zc69Y9qra2NknSY4+t09Spf65XX31DP/zhIr322qtG/IimwOcAMyK3MCNyCzMit0BiMPO+zpkYiIg1a4qVlJQUuL106XLl5/8PrV9fquLi/08jR47UI4+UaNy48UE9X13dAX396/9dX//6NyVJX/vaX+nP/zxHv/nNIX31qw794Q/H9NRT25WSkqLbbpuub3xjZkR+LrPhc4AZkdvElJubq5SUFKWmpkqSiouLNXPmTDU0NMjpdPZZqSEjI0OSQq5FArmFGZFbIDHE275OEwMR8fjjlf1ed3XrrdOUlZWttjaPcnNnB/18p06d0j//86906NCbgfsuXryor37VoU8+OaO0tDSNGDEiUJswwa6WltND+yHiAJ8DzIjcJq6tW7fqlltuCdz2+XwqKSlReXm5HA6Htm/frsrKSpWXl4dcixRyCzMit0BiiLd9nSYGoup//++9unChR2PHZuoXv9itBQvu7/dxXzyNafz48crL+64efXTdFY89dapZ586dU2dnZ2BnOX361BXPgc/xOcCMyG3iaWxsVGpqqhyO3mtsCwsLNWvWLJWXl4dcizZyCzMit0BiMOu+ThMDUfPhhx/oZz97Vk8//ZyGDx+uBx/8gf7qr/67br556hWPvf76dDU1fRy4fccdd+rBB3+gt9/+tRyOv9TFixd19OjvNHHiJE2YYNfUqTl6/vnn9KMfPaRjx47q0KE39c1vfiuaP55p8DnAjMhtYiguLpbf79eMGTO0YsUKNTc3KysrK1BPT0+Xz+dTe3t7yDWbzRb0eDIyRvW53dJi1bBh/U8nlpR0Ze3DDz/Qzp3Pavv2nyk1dbgeeGCBvvGNb+qWW6YGlrq7tE16erpOn24K3P7ud7+n++9foCNHfqOvfe12Xbx4UY2Nv9OkSZM0cWK2/vzPc7Rr10+1ZMkyHT3aqEOH3tTMmd+66visVqsyM9OC/tljkdnHbxb8vgUSg5n3dZoYiIhLs9de4nDcrk8+adE99/xAN9/ce6rwj370kDZudGrnzn+6YvsFC36on/xks559dqvuu+8BFRUtUHn5E3r22a3asGGtkpKsysm5VStX/r0kyeXapLKyDfrud3N1661/oTlzvquOjo7o/LAxjM8BZkRuE9OePXtkt9vV09OjsrIylZaWavbs4E9tjYTW1g75fP7AbZ/Pp4sXff0+trj4kX5zW1T0A914402SpMWLH9KGDeu0c+c/yevtfZ5Lz3fvvb253bZtyxW5Xb9+TZ/cXrzok9PZm9s77vh2n9xebXw+n09nzpwLy/tyuWg2FiIx/sGwWi1XNLbMjt+3QGKIt33d4vf7/QM/LD598Y8To2VmpoW0xKqR/6ifOvWBJkww33Km/Y3bLH+cfDG3Zv0MpMiMPZT9KFRG738SuTVCpMYereyaIbfvvfeelixZoqeeekpr1qzR/v37JUkej0ezZs3Su+++q9/+9rch1QaD3A6M3Mae/v6+NWt2zZ5byfjsmjm3UmJ9VkNl1v1cunLsA+WWJVYBAIChPvvsM5071/uHo9/v14EDB5STk6Np06apq6tLR44ckSRVVVVpzpw5khRyDQAAmBuXkwAAAEO1trbq4Ycfltfrlc/n05QpU+RyuWS1WlVRUSGXy9VnqVRJIdcAAIC50cQAAACGmjRpkqqrq/utTZ8+XbW1tWGtAQAA84r65STbtm3T1KlTdfz4cUlSQ0OD8vPzlZeXp4ULF6q1tTXw2FBrAAAAAAAg/kS1iXH06FE1NDQoOztbUu9M2SUlJXI6naqrq5PD4VBlZeWQagCQ6HJzczVnzhwVFBSooKBAb775piSaxgAAADC/qDUxenp6VFpaqg0bNgTua2xsVGpqqhwOhySpsLBQBw8eHFINACBt3bpVNTU1qqmp0cyZM2kaAwAAIC5EbU6MLVu2KD8/XxMnTgzc19zcrKysrMDt9PR0+Xw+tbe3h1yz2WxBj8kMyw0FI5prtH9RS4tVw4aZb5Ebq9Vq6PsGRFt/zd9Zs2apvLw85BoAAAAQbVFpYrz77rtqbGxUcXFxNF4uaFdbj9gooX6pNnI9Y5/Pp4sXfYHbo23DlZqcHPbX6b5wQWfbu8L2fD6f74r3zSzraAfDLJ8DIqe4uFh+v18zZszQihUrYq5p3F8DdGRaqlKHhf+fpe6LF/XZue6wPV88NEHNPv5Ywu9bmBG5BeJfPO/nUWliHD58WCdOnNCsWbMkSadOndIDDzygBQsWqKmpKfA4j8cjq9Uqm80mu90eUg3GSk1O1srXdof9eZ+48z5JA+8sH374gcrKNujTTz/VmDFjtG7dY5o06UthH0+s43NIbHv27JHdbldPT4/KyspUWlqq2bNnGzqmLzaNv9gAlaTUYcMiltuzFzsHfFywue2vCRoO0WwsGNn8luKraczvW5iR0bmVyC4QafG8n0flOoDFixfrrbfeUn19verr6zVhwgQ9//zzWrRokbq6unTkyBFJUlVVlebMmSNJmjZtWkg1JLbKynJ9//t3q6rq/+j7379bmzc/bvSQEhKfg7HsdrskKSUlRUVFRXrnnXdCbgwnUtOY3MKMyC3MiuwC8S9S+7mhkxlYrVZVVFToscce0x133KHDhw9r5cqVQ6ohcbW1eXT8+B/0ne/kSZK+8508HT/+B7W1tRk8ssTC52Cszz77TOfO9R5l9/v9OnDggHJyckJuDCdK05jcwozILcyK7ALxL5L7edQm9rxcfX194P+nT5+u2trafh8Xag2J6fTp0xo7dpySkpIkSUlJSRo7NlMtLad1/fXXGzy6xMHnYKzW1lY9/PDD8nq98vl8mjJlilwuV6D563K51N3drezsbG3evFmSQq7FE3ILMyK3MCuyC8S/SO7nhjQxAACRMWnSJFVXV/dbo2kMAAAAszPf2pjAVYwfP16ffNIir9crSfJ6vfrkkzMaN268wSNLLHwOMCNyCzMitzArsgvEv0ju5zQxEDeuvz5dN910i954o06S9MYbdbr55qmclhhlfA4wI3ILMyK3MCuyC8S/SO7nXE6CsOq+cOH/LbsT/ucNRknJGm3a5NKuXTuVlpam9esfC/tYzIDPAWZEbmFG5BZmZHRuJbILRFo87+c0MRBWZ9u7FOy6wZFwww2T9bOf/dyw148VfA4wI3ILMyK3MCOjcyuRXSDS4nk/p4kBXENubq5SUlKUmpoqSSouLtbMmTPV0NAgp9PZZ7WGjIwMSQq5BgAAAAC4NubEAAawdetW1dTUqKamRjNnzpTP51NJSYmcTqfq6urkcDhUWVkpSSHXAAAAAAADo4kBDFJjY6NSU1PlcDgkSYWFhTp48OCQagAAAACAgXE5CTCA4uJi+f1+zZgxQytWrFBzc7OysrIC9fT0dPl8PrW3t4dcs9lsQY8nI2NUn9stLVYNG2bOfqTValVmZprRwxgSs48fAAAAMBOaGMA17NmzR3a7XT09PSorK1Npaalmz55t6JhaWzvk8/kDt30+ny5e9Bk4otD5fD6dOXMurM8Z7aZCuMc/WFar5YrGFgAAABCvzHn4FogSu90uSUpJSVFRUZHeeecd2e12NTU1BR7j8XhktVpls9lCrgEAAAAABsaZGAir9DGpSkpJCfvzent65Pm0e8DHbdv2lP71X+vV3Nyk3bur9Gd/dlPIr/nZZ5/J6/UqLS1Nfr9fBw4cUE5OjqZNm6auri4dOXJEDodDVVVVmjNnjiSFXAu3ePockDjILcyI3MKMyC0Q/+J5P6eJgbBKSklRy7Orwv6845ZUSBp4Z5k589u6++5CPfTQg0N+zdbWVj388MPyer3y+XyaMmWKXC6XrFarKioq5HK5+iyVKinkWrjF0+eAxEFuYUbkFmZEbiFJ27Zt09NPP63a2lrdcsstamhokNPp7PN3akZGhiSFXINx4nk/p4mBuPKVr9wWtueaNGmSqqur+61Nnz5dtbW1Ya3Fk3B+DkC0kFuYEbmFGZFb4x09elQNDQ3Kzs6W1DtPWUlJicrLy+VwOLR9+3ZVVlaqvLw85BoSWyT3c+bEkDTaNlyZmWmD+m+0bbjRwwYAAACAQenp6VFpaak2bNgQuK+xsVGpqalyOBySpMLCQh08eHBINSBSOBNDUmpysla+tntQ2zxx532SuiIzIAAAAACIgC1btig/P18TJ04M3Nfc3KysrKzA7fT0dPl8PrW3t4dcY/J6RApNDAAAAABIAO+++64aGxtVXFxs9FD6iJXl4jMz04weQshaWqwaNiw6F1oM9nWSkq49NqvVOqj3niYGAAAAACSAw4cP68SJE5o1a5Yk6dSpU3rggQe0YMECNTU1BR7n8XhktVpls9lkt9tDqg1Ga2uHfD7/FfdHu6lw5sy5qL5eOPl8Pl286IvKaw32dbzea4/N5/P1ee+tVss1G1s0MRBW3p6e/zdjbfifNxhPPbVZ//qv/yyPp1WPPPKQRo8eoxdf3Bv28cQ6PgeYEbmFGZFbmBG5TVyLFy/W4sWLA7dzc3O1Y8cO3XTTTdq7d6+OHDkih8OhqqoqzZkzR5I0bdo0dXV1DboGY8Xzfk4TA2HVu2bwwEvuRMojj5TokUdKDHv9WMHnADMitzAjcgszIrf4IqvVqoqKCrlcrj5LpQ6lBmPF835OEwMAAAAAElB9fX3g/6dPn67a2tp+HxdqDYiEqDUxli5dqo8++khWq1UjR47U+vXrlZOTo9zcXKWkpCg1NVWSVFxcrJkzZ0qSGhoa5HQ6+3T1MjIyBqwBAAAAAID4E53pSyW53W698sorqq6u1sKFC7VmzZpAbevWraqpqVFNTU2ggeHz+VRSUiKn06m6ujo5HA5VVlYOWAMAAACiadu2bZo6daqOHz8uqfdgW35+vvLy8rRw4UK1trYGHhtqDQDQK2pNjLS0z2eW7ejokMViuebjGxsblZqaKofDIUkqLCzUwYMHB6wh+vz+K2cSjmVmG28wzPgzmXHMCCeL/P7ozKAdTuQ20ZFbXOno0aNqaGhQdna2pNAPxEX6IJ3ZcmC28QKxwIz7Te+/q9fuDXxR1JoYkrR27Vp9+9vf1k9+8hO53e7A/cXFxbrrrru0YcMGnT17VpLU3NysrKyswGPS09Pl8/nU3t5+zRqia9iwFJ0/f9Y0O4zf79f582c1bFiK0UMJG7N9BlJ8fg4YnJSU4Wpv/0QXL14wTXbJLcgtvqinp0elpaXasGFD4L5QD8RF8iCd2f5WILfA4JlxP7948YLa2z9RSsrwQW0b1Yk9y8rKJEnV1dWqqKjQz372M+3Zs0d2u109PT0qKytTaWlp1C4Nudbas8GI9rrFV2PkOGy24frTn/6kM2c+MmwMgzVixHDddNONSk5ONnooYXH99Zlqazujjg5zNfGGDUvR9ddnGj0MGOT66zPV0fGpPJ7T8vm8Rg8naOQ2sZFbfNGWLVuUn5+viRMnBu4L9UDctWo2my3oMfX39y1/rxkrVr4zIL6Z8TuB1ZqkESNGadSoMYPazpDVSebNmyen06m2tjbZ7XZJUkpKioqKirRkyRJJkt1uV1NTU2Abj8cjq9Uqm812zdpgtLZ2yOfzh/yL5cyZcyFtdzWxMo7BSkvLVJrJfje3t3dJ6upzn9VqGXJjywhJScM0dqzd6GEAg2KxWJSWZlNa2uB+bwNGIre43LvvvqvGxkYVFxcbPZQ+Lv19+0Xx8vdaOES7qWDk3+pm/fsWg5dI3wmicjnJ+fPn1dzcHLhdX1+vMWPGKDU1VefO9e7Ufr9fBw4cUE5OjiRp2rRp6urq0pEjRyRJVVVVmjNnzoA1AAAAINIOHz6sEydOaNasWcrNzdWpU6f0wAMP6IMPPgjpQFy4DtIBQLyLypkYnZ2dWr58uTo7O2W1WjVmzBjt2LFDra2tevjhh+X1euXz+TRlyhS5XC5JktVqVUVFhVwuV59lVAeqAQAAAJG2ePFiLV68OHA7NzdXO3bs0E033aS9e/fqyJEjcjgcVz0QN5gaAOBzUWlijB07Vnv37u23Vl1dfdXtpk+frtra2kHXAAAAACOEeiCOg3QAEBxD5sQAAAAA4kl9fX3g/0M9EMdBOgAYWFSXWAUAAAAAAAgVTQwAAAAAAGAKNDEAAEDM2LZtm6ZOnarjx49LkhoaGpSfn6+8vDwtXLhQra2tgceGWgMAAOZFEwMAAMSEo0ePqqGhQdnZ2ZIkn8+nkpISOZ1O1dXVyeFwqLKyckg1AABgbjQxAACA4Xp6elRaWqoNGzYE7mtsbFRqaqocDockqbCwUAcPHhxSDQAAmBurkwAAAMNt2bJF+fn5mjhxYuC+5uZmZWVlBW6np6fL5/Opvb095JrNZgt6TBkZo4b4UyGcMjPTjB4CACAG0MQAAACGevfdd9XY2Kji4mKjh9JHa2uHfD6/0cOIadFsLJw5cy5qr9Ufq9VCYwsAYgBNDAAAYKjDhw/rxIkTmjVrliTp1KlTeuCBB7RgwQI1NTUFHufxeGS1WmWz2WS320OqAQAAc2NODAAAYKjFixfrrbfeUn19verr6zVhwgQ9//zzWrRokbq6unTkyBFJUlVVlebMmSNJmjZtWkg1AABgbpyJAQBxatu2bXr66adVW1urW265RQ0NDXI6neru7lZ2drY2b96sjIwMSQq5BkSS1WpVRUWFXC5Xn/wNpQYAAMyNJgYAxKGrLVVZXl4uh8Oh7du3q7KyUuXl5SHXgEipr68P/P/06dNVW1vb7+NCrQEAAPPichIAiDMsVQkAAIB4RRMDAOJMtJaqBAAAAKKNy0kAII7E6lKVLEsYW6K5LCYAAEA40cQAgDgSq0tVtrZ2yOfzD/Gni2/RbCycOXMuaq/VH6vVQmMLAACEhMtJACCOsFQlAAAA4hlnYgBAAmCpSgAAAMQDmhgAEMdYqhIAAADxhMtJAAAAAACAKdDEAAAAAAAApkATAwjCtm3bNHXqVB0/flyS1NDQoPz8fOXl5WnhwoVqbW0NPDbUGgAAAADg2qLWxFi6dKny8/M1b948FRUV6fe//70k6eTJk5o/f77y8vI0f/58vf/++4FtQq0B4XT06FE1NDQoOztbkuTz+VRSUiKn06m6ujo5HA5VVlYOqQYAAAAAGFjUmhhut1uvvPKKqqurtXDhQq1Zs0aS5HK5VFRUpLq6OhUVFcnpdAa2CbUGhEtPT49KS0u1YcOGwH2NjY1KTU2Vw+GQJBUWFurgwYNDqgEAAAAABha11UnS0tIC/9/R0SGLxaLW1lYdO3ZMu3btkiTNnTtXGzdulMfjkd/vD6mWnp4erR8JCWDLli3Kz8/XxIkTA/c1NzcrKysrcDs9PV0+n0/t7e0h12w2W9BjysgYNcSfCuGUmZk28IMAAACAIRhtG67U5OSovFb3hQs6294VldcKRVSXWF27dq0OHTokv9+vnTt3qrm5WePHj1dSUpIkKSkpSePGjVNzc7P8fn9ItcE0MYb6ZTBWvrzEyjjizbvvvqvGxkYVFxcbPZQ+Wls75PP5jR5GzIr2/nDmzLmovt4XWa0WGlsAAABxLjU5WStf2x2V13rizvsk0cSQJJWVlUmSqqurVVFRoeXLl0fz5a9w6ctgqF96wv3lJVbGkai++GXw8OHDOnHihGbNmiVJOnXqlB544AEtWLBATU1Ngcd5PB5ZrVbZbDbZ7faQagAAAACAgRmyOsm8efP09ttva8KECTp9+rS8Xq8kyev1qqWlRXa7XXa7PaQaEC6LFy/WW2+9pfr6etXX12vChAl6/vnntWjRInV1denIkSOSpKqqKs2ZM0eSNG3atJBqAAAAAICBReVMjPPnz+vs2bOBJkN9fb3GjBmjjIwM5eTkaP/+/SooKND+/fuVk5MTuCQk1BoQSVarVRUVFXK5XOru7lZ2drY2b948pBoAAAAAYGBRaWJ0dnZq+fLl6uzslNVq1ZgxY7Rjxw5ZLBZt2LBBq1ev1vbt2zV69Gi53e7AdqHWgEior68P/P/06dNVW1vb7+NCrQEAAAAAri0qTYyxY8dq7969/damTJmiffv2hbUGAAAAAADijyFzYgAAAAAAAAwWTQwAAAAAAGAKNDEAAAAAAIAp0MQAAAAAAACmQBMDAAAAAACYAk0MAAAAAABgCjQxAAAAAACAKQwzegAAAAAAgOhZunSpPvroI1mtVo0cOVLr169XTk6OTp48qdWrV6u9vV02m01ut1uTJ0+WpJBrQLhxJgYAAAAAJBC3261XXnlF1dXVWrhwodasWSNJcrlcKioqUl1dnYqKiuR0OgPbhFoDwo0mBgAAAAAkkLS0tMD/d3R0yGKxqLW1VceOHdPcuXMlSXPnztWxY8fk8XhCrgGRwOUkAAAAAJBg1q5dq0OHDsnv92vnzp1qbm7W+PHjlZSUJElKSkrSuHHj1NzcLL/fH1ItPT09qLFkZIyKzA85SJmZaQM/KEHE8ntBEwMAAAAAEkxZWZkkqbq6WhUVFVq+fLlhY2lt7ZDP57/i/mh/kT5z5lxUX28wEum9sFot12xs0cQAAAAA4txo23ClJidH5bW6L1zQ2fauqLwWhm7evHlyOp2aMGGCTp8+La/Xq6SkJHm9XrW0tMhut8vv94dUAyKBJgYAAAAQ51KTk7Xytd1Rea0n7rxPEk2MWHX+/HmdPXs20GSor6/XmDFjlJGRoZycHO3fv18FBQXav3+/cnJyApeEhFoDwo0mBgAAABAClqmEGXV2dmr58uXq7OyU1WrVmDFjtGPHDlksFm3YsEGrV6/W9u3bNXr0aLnd7sB2odaAcKOJAQAAAITA7XYHVnl44403tGbNGr388suB5SYLCgpUU1Mjp9Op3bt7z4IItQaEy9ixY7V3795+a1OmTNG+ffvCWgPCjSVWAQAAgBCwTCUARB9nYgAAAAAhiqVlKgEgEdDEAAAAAEIUS8tUSrrmsoTRFO3lIGMZ7wUQXjQxAAAAgCGKlWUqW1s75PP5r7g/2l+kz5w5F9XXG4xEei+sVkvMNLaAcGFODAAAAGCQzp8/r+bm5sDt/paplNRnuclQa1TktXYAACAASURBVACAz0XlTIy2tjatWrVKH374oVJSUnTDDTeotLRU6enpmjp1qm655RZZrb39lIqKCk2dOlVS7z8GFRUV8nq9uvXWW1VeXq4RI0YMWAMAAAAiiWUqAcAYUWliWCwWLVq0SLfffruk3uWoKisr9fjjj0uSqqqqdN111/XZ5vz581q/fr327NmjyZMna+3atXr++ee1bNmya9YAAID5LF26VB999JGsVqtGjhyp9evXKycnRydPntTq1avV3t4um80mt9utyZMnS1LINSAcWKYSAIwRlctJbDZboIEhSbfddpuampquuc2//du/adq0aYE/OAoLC/Xaa68NWAMAAObjdrv1yiuvqLq6WgsXLtSaNWskSS6XS0VFRaqrq1NRUZGcTmdgm1BrAADAvKI+J4bP59NLL72k3NzcwH0LFixQQUGBnnjiCfX09EiSmpublZWVFXhMVlZW4LrDa9UAAID5pKV9PtFeR0eHLBaLWltbdezYMc2dO1eSNHfuXB07dkwejyfkGgAAMLeor06yceNGjRw5Uvfee68k6V/+5V9kt9vV0dGhkpISPfPMM/rxj38clbEMdabeWFkuKVbGAQDAUKxdu1aHDh2S3+/Xzp071dzcrPHjxyspKUmSlJSUpHHjxqm5uVl+vz+kGpMkAgBgblFtYrjdbn3wwQfasWNHYCLPS8tGjRo1Snfffbd27doVuP/tt98ObNvU1BR47LVqg3FpCapQmwDhXi4pVsaRqFiCCgCMVVZWJkmqrq5WRUWFli9fbuh4+DchtnDQBgAgDaKJ8fzzz+uBBx644v5du3bp/vvvH3D7J598Uo2NjfrpT3+qlJQUSdKnn36q1NRUDR8+XBcvXlRdXZ1ycnIkSTNnztTGjRv1/vvva/LkyaqqqtKdd945YA243C9+8U8qKlpwxf1VVS+qsPBeA0YEDIzcwozCmdt58+bJ6XRqwoQJOn36tLxer5KSkuT1etXS0iK73S6/3x9SbTAuHezA1UWzsRCJgzaDyS0HOxAr+DsBiS7oOTGeeeaZfu9/9tlnB9z2j3/8o5577jm1tLSosLBQBQUFeuihh/Rf//Vfuvvuu5Wfn6/8/HwNGzYscNRl1KhRKi0t1Y9+9CPNnj1b586d08KFCwesAZd74YWd/d7/85//Y5RHAgRvqLldunSp8vPzNW/ePBUVFen3v/+9pN7VGubPn6+8vDzNnz9f77//fmCbUGvAJUPJ7fnz5/vMbVVfX68xY8YoIyNDOTk52r9/vyRp//79ysnJUXp6esg14HL8nQAzIrdIdAOeifHrX/9aUu+EnL/5zW/k939+ROKjjz66YmnU/tx888167733+q3V1tZedbvvfOc7+s53vjPoGvAf/3FYkuTzefXOO0f65Lap6WONHDnSqKEBVxWu3Lrd7sAkiW+88YbWrFmjl19+ObBaQ0FBgWpqauR0OrV7925JCrkGhCO3nZ2dWr58uTo7O2W1WjVmzBjt2LFDFotFGzZs0OrVq7V9+3aNHj1abrc7sF2oNYC/E2BG5BboNWATY+3atZKk7u7uwHJnkmSxWJSZmal169ZFbnRAiP7hHzZKknp6elReXnpZxaKMjAz9+MclxgwMuIZw5fZaqzxcmndo7ty52rhxozwej/x+f0g1jmpDCk9ux44dq7179/ZbmzJlivbt2xfWGsDfCTAjcgv0GrCJUV9fL0latWqVKioqIj4gIBz27XtFkrRxo1Pr15cO8GggNoQzt7G2ygPXkceWcM5j8C//8s+S+DsB5sLfCTAjcgv0Cnpiz8v/MPH5fH1ql1YaAWLN5b/gyS3MIhy5jbVVHpggcWBmnyCxpGR94HkHyi0TJCJW8HcCzIjcItEF3cQ4evSoSktL9d5776m7u1uS5Pf7ZbFYApPGAbHmvff+oCefdOvEiT+qp6dH0ue5/bd/+3eDRwf0L5y5jZVVHhD/Eun37WjbcKUmJ0f8dbovXNDZ9q6Iv04iS6TcIn6QWyS6oJsYq1ev1t/8zd/o8ccf1/DhwyM5JiBsyspc+sY3vqW//3snuYVpDCW358+f19mzZwNNhv5WeSgoKLhitYZQa8AlifT7NjU5WStfi/zktk/ceZ8kmhiRlEi5Rfwgt0h0QTcxPv74Y/34xz+WxWKJ5HiAsDp16pQWL15KbmEqQ8ktqzzAKPy+hRmRW5gRuUWiC7qJMXv2bL311luaOXNmJMcDhNW3vvVt/fu//0a33/71kLZfunSpPvroI1mtVo0cOVLr169XTk6OTp48qdWrV6u9vV02m01ut1uTJ0+WpJBrwCVDyS2rPMAoQ/19CxiB3MKMyC0SXdBNjO7ubi1btkwzZszQ2LFj+9SYjRyxqqenR2vWFOvLX75N6ekZfWrBzOrsdrsDy1W+8cYbWrNmjV5++WW5XC4VFRWpoKBANTU1cjqd2r2799TiUGvAJUPNLWAEcgszIrcwI3KLRBd0E+Omm27STTfdFMmxAGE3efKNmjz5xpC3v9TAkKSOjg5ZLBa1trbq2LFj2rVrlyRp7ty52rhxozwej/x+f0g15hfA5YaaW8AI5BZmRG5hRuQWiS7oJsayZcsiOQ4gIhYuXDzk51i7dq0OHTokv9+vnTt3qrm5WePHj1dSUpIkKSkpSePGjVNzc7P8fn9ItcE0MViWMLZEYlnMRx9dGfbnBCItHL9vgWgjtzAjcotEF3QT49e//vVVa1//OtdjITb9x38cvmptxoyvBfUcZWVlkqTq6mpVVFRo+fLlYRlbqFpbO+Tz+Q0dQyyLRFPhWs6cORf25xxMbq1WC40txIRw/L4Foo3cwozILRJd0E2MtWvX9rnd1tamCxcuaPz48frVr34V9oEB4fAP/7Cxz+329t7cZmaO1759NYN6rnnz5snpdGrChAk6ffq0vF6vkpKS5PV61dLSIrvdLr/fH1INuFw4cwtEC7mFGZFbmBG5RaILuolRX1/f57bX69Wzzz6r6667LuyDAsJl375X+tz2er36+c+f18iRIwfc9vz58zp79mygyVBfX68xY8YoIyNDOTk52r9/vwoKCrR//37l5OQELgkJtQZcMpTcAkYhtzAjcgszIrdIdNZQN0xKStLf/d3faefOneEcDxBRSUlJuu++hfrFL/5pwMd2dnZq+fLluuuuu1RQUKAXXnhBO3bskMVi0YYNG/Tiiy8qLy9PL774oh577LHAdqHWgKsZTG6BWEFuYUbkFmZEbpFogj4Toz+HDh2SxWIJ11iAqDh8+O2gcjt27Fjt3bu339qUKVO0b9++sNaAawk2t0AsIbcwI3ILMyK3SCRBNzH++q//us+O0dnZqZ6eHrlcrogMDAiH73//e31ud3d3qaenRytWPGrQiICBkVuYEbmFGZFbmBG5RaILuomxefPmPrdHjBihG2+8UaNGMSs+Ytf69aV9bo8YMUKTJn1J111HbhG7yC3MiNzCjMgtzIjcItEF3cT4y7/8S0mSz+fTJ598orFjx8pqDXlKDSAqvvrVGZJ6c+vxeJSenk5uEfPILcyI3MKMyC3MiNwi0QXdxOjo6FBpaakOHDigixcvatiwYfre976ndevWKS0tLZJjBEL22Wfn9cQTbtXX/zKQ21mz7tAjj5RwFhFiFrmFGZFbmBG5hRmRWyS6oFt2mzZtUmdnp2pra/Xb3/5WtbW16uzs1KZNmyI5PmBIfvKTzerq6tTPf16lX/3qkH7+8yp1dXXpqac2D7wxYJBEyu1o23BlZqZF/L/RtuFG/6hxL5Fyi/hBbmFG5BaJLugzMd5880298cYbGjFihCTpxhtvVHl5uWbPnh2xwQFD9fbbv9bevTUaPrz3C8yXvnSD1qxxaf78eQaPDLi6RMptanKyVr62O+Kv88Sd90nqivjrJLJEyi3iB7mFGZFbJLqgz8RITU2Vx+Ppc19bW5tSUlLCPiggXFJSUtTe3tbnvk8/bVdycrJBIwIGRm5hRuQWZkRuYUbkFoku6DMx/vZv/1YLFy7UD3/4Q2VlZampqUkvvPCC7r777gG3bWtr06pVq/Thhx8qJSVFN9xwg0pLS5Wenq6GhgY5nU51d3crOztbmzdvVkZGhiSFXAMumTu3QI888pAKC4s0frxdp08363/9r18oP/9/GD004KrILcyI3MKMyC3MiNwi0QXdxFiyZInGjx+v2tpatbS0aNy4cVq0aFFQTQyLxaJFixbp9ttvlyS53W5VVlZq06ZNKikpUXl5uRwOh7Zv367KykqVl5fL5/OFVAMu94MfPKDMzHF6/fWDam09o4yMTN1zz32aO5fT7RC7yC3MiNzCjMgtzIjcItEFfTlJWVmZbrzxRr3wwgs6cOCAXnjhBU2ZMkVlZWUDbmuz2QINDEm67bbb1NTUpMbGRqWmpsrhcEiSCgsLdfDgQUkKuQZcbsuWSn3pSzdoy5btevHFfdqyZbtuuOFGbdnyhNFDA66K3MKMyC3MiNzCjMgtEl3QZ2Ls379fq1at6nPftGnT9NBDD2nt2rVBv6DP59NLL72k3NxcNTc3KysrK1BLT0+Xz+dTe3t7yDWbzRb0WDIyhrYEUWZmbCwtGyvjiEW/+tXrcrnW9Zm75Zvf/EutXVuiTZs2GDUs4JreeKNODz30SJ/7pk7N0d//fbGWL19p0KiAayO3MCNyCzMit0h0QTcxLBaLfD5fn/u8Xu8V9w1k48aNGjlypO6991798pe/HNS24dba2iGfzx9yE+DMmXNhHU+sjCOe+P1SS8unSk39fHnFrq4ueb3eK943q9Uy5MYWEB4W+XxeSZ9P0OXz+eT3D+73LRBd5BZmRG5hRuQWiS3oy0kcDoe2bNkSaFr4fD49/fTTgUs6guF2u/XBBx/oqaeektVqld1uV1NTU6Du8XhktVpls9lCrgGX+8pXbtPPfrajT27/8R+f05e//FWDRwZcHbmFGZFbmBG5hRmRWyS6oM/EWLt2rX70ox/pm9/8prKystTc3KzMzEzt2LEjqO2ffPJJNTY26qc//Wng1P5p06apq6tLR44ckcPhUFVVlebMmTOkGnC55cuLtWrVj1VQMEcTJkzQ6dOnlZGRIbf7J0YPDbgqcgszIrcwI3ILMyK3SHRBNzEmTJigl19+Wb/97W/V3Nwsu92uL3/5y7JaBz6Z449//KOee+45TZ48WYWFhZKkiRMn6plnnlFFRYVcLlefpVIlyWq1hlQDLjdu3Hj94z++qGPHjqql5bTGjRuv//bfbg0qt4BRyC3MiNzCjMgtzIjcItEF3cSQepsHt912m2677bZBvcjNN9+s9957r9/a9OnTVVtbG9YacDmr1app0/5C0l8YPRQgaOQWZkRuYUbkFmZEbpHIaNcBAAAAAABToIkBAAAAAABMgSYGAAAAACSItrY2Pfjgg8rLy9Ndd92lZcuWyePxSJIaGhqUn5+vvLw8LVy4UK2trYHtQq0B4UYTAwAAAAAShMVi0aJFi1RXV6fa2lpNmjRJlZWV8vl8KikpkdPpVF1dnRwOhyorKyUp5BoQCTQxAAAAACBB2Gw23X777YHbt912m5qamtTY2KjU1FQ5HA5JUmFhoQ4ePChJIdeASBjU6iQAAAAAgPjg8/n00ksvKTc3V83NzcrKygrU0tPT5fP51N7eHnLNZrMFNY6MjFHh+6GGIDMzzeghxIxYfi9oYgAAAABAAtq4caNGjhype++9V7/85S8NG0dra4d8Pv8V90f7i/SZM+ei+nqDkUjvhdVquWZji8tJAAAAgBAwQSLMzO1264MPPtBTTz0lq9Uqu92upqamQN3j8chqtcpms4VcAyKBJgYAAAAQAiZIhFk9+eSTamxs1DPPPKOUlBRJ0rRp09TV1aUjR45IkqqqqjRnzpwh1YBI4HISIA6Mtg1XanJyVF6r+8IFnW3visprAQAQy/qbIPGll17qd6LDWbNmqby8POQaEC5//OMf9dxzz2ny5MkqLCyUJE2cOFHPPPOMKioq5HK51N3drezsbG3evFmSZLVaQ6oBkUATA4gDqcnJWvna7qi81hN33ieJJgYAAJdjgsS+YnlSwGiLtffi5ptv1nvvvddvbfr06aqtrQ1rDQg3mhgAAADAEDFBYl9MkPi5WJ4gETAj5sQAAACGYnJEmB0TJAJA9NDEAAAAhmJyRJgZEyQCQHTRxAAAAIbqb3LEpqamfic5PHjwoCSFXAPC6dIEiS0tLSosLFRBQYEeeuihwESHjz32mO644w4dPnxYK1eulKSQawCAXsyJAQAAYkasTI4oxcYEibE2IaCRYvG9YIJEAIg+mhgAEEfa2tq0atUqffjhh0pJSdENN9yg0tJSpaenq6GhQU6ns8/yZxkZGZIUcg0It1iZHFGKjQkSY3lyRCmx3gsmSASA2MDlJAAQR5hbAGbG5IgAAGAgNDEAII4wtwDMiskRAQBAMLicBADiFHML9BWL19MbJdbei0uTI06ePFmFhYWSpIkTJ+qZZ55RRUWFXC5Xn8uZpM8nQBxsDQAAmBtNDACIU8wt0JfR19MPJJHeiy/OLcDkiAAAIFhRu5zE7XYrNzdXU6dO1fHjxwP35+bmas6cOSooKFBBQYHefPPNQK2hoUH5+fnKy8vTwoUL1draGlQNCIe2tjY9+OCDysvL01133aVly5bJ4/FICj2b5BbRwtwCAAAAiEdRa2LMmjVLe/bsUXZ29hW1rVu3qqamRjU1NZo5c6YkJpqD8ZggEWbF3AIAAACIV1FrYjgcDtnt9qAfz0RzMBoTJMKMLs0t0NLSosLCQhUUFOihhx4KzBHw2GOP6Y477tDhw4e1cuVKSQq5BgAAAERbTMyJUVxcLL/frxkzZmjFihUaPXp0VCaaA4LFBIl9xdqkgEaKtfeCuQUAAAAQzwxvYuzZs0d2u109PT0qKytTaWlp1E6xH+qXwVj58hIr44hnsT5BYrQzYPSkgNeSaO/FFydIBAAAAOKZ4U2MS5eYpKSkqKioSEuWLAncH+mJ5i59GQz1S0+4v7zEyjgS1dW+DF6aIHHHjh1MkAgAAAAABoranBj9+eyzz3TuXO8XcL/frwMHDignJ0cSE80hNjBBIgAAAADEjqidibFp0ya9/vrr+uSTT3T//ffLZrNpx44devjhh+X1euXz+TRlyhS5XC5Jn08m53K51N3drezsbG3evHnAGhAulyZInDx5sgoLCyVJEydO1DPPPBNSNsktAAAAAAxN1JoY69at07p16664v7q6+qrbMNEcjMQEiQAAAAAQWwyfE8Os/BcvhDSHhbenR55PuyMwIgAAAAAA4htNjBBZhiWr5dlVg95u3JIKSTQxAAAAAAAYLEMn9gQAAAAAAAgWTQwAAAAAAGAKNDEAAAAAAIAp0MQAAAAAAACmQBMDAAAAAACYAk0MAAAAAABgCjQxAAAAAACAKQwzegAAACB6/BcvKDMzLSqv5e3pkefT7qi8FgAASAw0MQAASCCWYclqeXZVVF5r3JIKSTQxAABA+HA5CQAAAAAAMAWaGAAAAAAAwBRoYgAAAAAAAFOgiQEAAAAAAEyBJgYAAAAAADAFmhgAAAAAAMAUaGIAAAAAAABTGGb0AAAAAAAgHvkvXlBmZlrEX8fb0yPPp90Rfx0gFtDEAAAAQEyL1hdBiS+DCC/LsGS1PLsq4q8zbkmFJHKLxEATAwAAADEtWl8EJb4MAkCso4kBACHiyCAAAEB84NIf84hKE8Ptdquurk4ff/yxamtrdcstt0iSTp48qdWrV6u9vV02m01ut1uTJ08eUg0AooUjgwAAAPGBS3/MIyqrk8yaNUt79uxRdnZ2n/tdLpeKiopUV1enoqIiOZ3OIdcAAAAAAEB8ikoTw+FwyG6397mvtbVVx44d09y5cyVJc+fO1bFjx+TxeEKuAQAAAACA+GXYnBjNzc0aP368kpKSJElJSUkaN26cmpub5ff7Q6qlp6cPagwZGaPC+0MFKdzXWkXrmnwAAAAAAIyU0BN7trZ2yOfzR70JcObMuX7vD3UcV3s+DI7VajGssQUAAAAAGFhULifpj91u1+nTp+X1eiVJXq9XLS0tstvtIdcAAAAAAFfndruVm5urqVOn6vjx44H7T548qfnz5ysvL0/z58/X+++/P+QaEAmGNTEyMjKUk5Oj/fv3S5L279+vnJwcpaenh1wDAAAAAFwdiy7A7KLSxNi0aZO+9a1v6dSpU7r//vv1ve99T5K0YcMGvfjii8rLy9OLL76oxx57LLBNqDUAAAAAQP9YdAFmF5U5MdatW6d169Zdcf+UKVO0b9++frcJtQYAAABEg9vtVl1dnT7++GPV1tbqlltukdR7ev3q1avV3t4um80mt9utyZMnD6kGRFIsLLoABCuhJ/YEAAAAQjVr1izdd999uueee/rcf+n0+oKCAtXU1MjpdGr37t1DqgHxLNEm1zfD6pKxPEaaGAAAwHAc0YYZORyOK+67dHr9rl27JPWeXr9x40Z5PB75/f6QahzRRqRdvnhCUlJSn8UT/H5/SLXBuLRq5BfF8hfpoQhldclYWVEzGgZaNZImBgAAMBxHtBEvjD4tP1aOaMfrl89YNpT3/PLFEwoKCq5YPCHUGhAJNDEAIM5wRBtmxBFtIDxi5Yi2kUdxBxKvDZb+3vP+jmhv2rRJr7/+uj755BPdf//9stlsevXVV7VhwwatXr1a27dv1+jRo+V2uwPbhFoDIoEmBgDEGY5oI14YfUQbCIXRp+UDA2HRBZgdTQwAiDMc0QbCIxZOy4/XI8axjtPyASB20cQAroJT8hFPOKINMzL6iHYsnJYfy6fkS/HbZOG0fACIXTQxgKvglHwgfDiinbg4oo14xmn5AOKR/+KFqPzd5O3pkefT7kFvRxMDuApOyUc84Yg2R7SNwhFtAADMxTIsWS3Pror464xbUiGJJgYQUbFwSj5HtBMXR7QRzziiDQAAgkETAzCZ/o5os2za5+K5wcIRbQAAACQ6mhjAIBh9Sj4QDI5oAwAAIF5ZjR4AYCaXn5Ivqc+p9aHWAAAAAADB4UwM4Co4JR8AAAAAYgtNDOAqOCUfAAAAAGILl5MAAAAAAABT4EwMAAAAAGHjv3ghKquFeXt65Pm0O+KvAyC20MQAAAAAEDaWYclqeXZVxF9n3JIKSTQxgETD5SQAAAAAAMAUaGIAAAAAAABT4HISAACAGBSteQUk5hYAAJhHTDQxcnNzlZKSotTUVElScXGxZs6cqYaGBjmdTnV3dys7O1ubN29WRkaGJF2zBgAAYHbRmldAYm4BAIB5xMzlJFu3blVNTY1qamo0c+ZM+Xw+lZSUyOl0qq6uTg6HQ5WVlZJ0zRoAAAAAAIhPMdPE+KLGxkalpqbK4XBIkgoLC3Xw4MEBawAAAAAAID7FxOUkUu8lJH6/XzNmzNCKFSvU3NysrKysQD09PV0+n0/t7e3XrNlsNiOGDwAAAAAAIiwmmhh79uyR3W5XT0+PysrKVFpaqtmzZ0f8dTMyRkX8NfoT7km6ojXpFwAAAAAARoqJJobdbpckpaSkqKioSEuWLNF9992npqamwGM8Ho+sVqtsNpvsdvtVa4PR2tohn88f9SbAmTPn+r0/1HFc7fkwOFarxbDGFgAAAABgYIY3MT777DN5vV6lpaXJ7/frwIEDysnJ0bRp09TV1aUjR47I4XCoqqpKc+bMkaRr1gBEFkv+AQAAADCK4U2M1tZWPfzww/J6vfL5fJoyZYpcLpesVqsqKirkcrn6LKMq6Zo1AJHFkn8AAAAAjGJ4E2PSpEmqrq7utzZ9+nTV1tYOugYAAAAAAOJPzC6xCgAAAAAAcDmaGAAAAAAAwBRoYgAAAAAAAFOgiQEAAAAAAEzB8Ik9MTShLHfJspUAEg1LAwMAAMQHmhgmF8pylyxbCSDRsDQwAABAfOByEgAAAAAAYAo0MQAAAAAAgCnQxAAAAAAAAKZAEwMAAAAAAJgCTQwAAAAAAGAKNDEAAAAAAIApsMQqhix9TKqSUlIGvZ23p0eeT1mGEAAAAAAQHJoYGLKklBS1PLtq0NuNW1IhiSYGAAAAACA4XE4CAAAAAABMgSYGAAAAAAAwBZoYAAAAAADAFGhiAAAAAAAAU6CJAQAAAAAATIEmBgAAAAAAMAWaGAAAAAAAwBRoYgAAAAAAAFMYZvQAhuLkyZNavXq12tvbZbPZ5Ha7NXnyZKOHZWqjbcOVmpxs9DBCkj4mVUkpKYPaxtvTI8+n3REaUf/ILcyI3MKMyC3MiNzCjMgtosnUTQyXy6WioiIVFBSopqZGTqdTu3fvNnpYppaanKyVrw3uPXzizvsiNJrBSUpJUcuzqwa1zbglFZKi28QgtzAjcgszIrcwI3ILMyK3iCbTNjFaW1t17Ngx7dq1S5I0d+5cbdy4UR6PR+np6UE9h9VqCfz/9SOuG/QYrGnXD3qbL77uF0VrHLEwhoHGEdLzDeG9CPdY+hPu3F4ulM8tVKF+3iG9VgifSyK9F2bPrRS9z8vozyoYifJekNvgGf1ZBSNR3gtyOzjR+rxiPbeSse8FuR0ccvu5mM6t36R+97vf+b/73e/2ue/OO+/0NzY2GjQiYGDkFmZEbmFG5BZmRG5hRuQW0cbEngAAAAAAwBRM28Sw2+06ffq0vF6vJMnr9aqlpUV2u93gkQFXR25hRuQWZkRuYUbkFmZEbhFtpm1iZGRkKCcnR/v375ck7d+/Xzk5OUFfdwUYgdzCjMgtzIjcwozILcyI3CLaLH6/32/0IEJ14sQJrV69WmfPntXo0aPldrv1Z3/2Z0YPC7gmcgszIrcwI3ILMyK3MCNyi2gydRMDAAAAAAAkDtNeTgIAAAAAABILTQwAAAAAAGAKNDEAAAAAAIAp0MQAAAAAAACmQBNjkNxut3JzczV16lQdP37ckDG0tbXpwQcfVF5enu666y4tW7ZMHo/HkLEsXbpU+fn5mjdvfNa6MgAAG8hJREFUnoqKivT73//ekHFI0rZt2wz9XBLByZMnNX/+fOXl5Wn+/Pl6//33jR6SIWLh9wCCR257kVtzIbe9yK25kNte5NZcyG0vM+WWJsYgzZo1S3v27FF2drZhY7BYLFq0aJHq6upUW1urSZMmqbKy0pCxuN1uvfLKK6qurtbChQu1Zs0aQ8Zx9OhRNTQ0GPq5JAKXy6WioiLV1dWpqKhITqfT6CEZIhZ+DyB45LYXuTUXctuL3JoLue1Fbs2F3PYyU25pYgySw+GQ3W43dAw2m03/f3t3HlZVtT5w/AsyCKECBjhG3QYyCTkMAooiww1EBFG710wj8edshENKjokNYhYpFzNzCLxmj5mAIhqSiOaAgoew1FRUSkHIARUiQOD3Bw/7chRNU8GT7+d5zvOcs9fZa619WGez97uG4+Liory2t7enoKCgWerSqlUr5XlpaSk6OjpNXofKykoiIyN55513mrzsR8nFixc5cuQIAQEBAAQEBHDkyJFmGwXUnB6G84C4M9Ju/0farfaQdvs/0m61h7Tb/5F2qz2k3f6PNrVbveaugLg3NTU1rFu3Di8vr2arw8yZM9mzZw+1tbWsWLGiyctfvHgxgYGBdOrUqcnLfpQUFhZiZWVFixYtAGjRogWWlpYUFhZibm7ezLUTonHSboU2knYrtJG0W6GNpN1qJxmJoeXmz5+PsbExw4YNa7Y6vPfee+zcuZNJkyaxcOHCJi1brVbz448/MnTo0CYtVwghhBBCCCFE05MghhaLiooiPz+fTz75BF3d5v9TDhgwgMzMTC5fvtxkZR48eJC8vDy8vb3x8vLi/PnzjBw5ku+//77J6vCoaN++PUVFRVRXVwNQXV1NcXGx1gw7E48mabdCG0m7FdpI2q3QRtJutVPz3/mKv+Tjjz/mxx9/JDY2FgMDg2apQ1lZGYWFhcrrHTt20KZNG0xNTZusDqNHj+b7779nx44d7Nixg3bt2rFy5Urc3d2brA6PirZt29KlSxeSk5MBSE5OpkuXLjLUTjzUpN0KbSTtVmgjabdCG0m71U46tbW1tc1dCW3y7rvvkpqayoULFzAzM8PU1JQtW7Y0aR1OnDhBQEAATz75JC1btgSgU6dOxMbGNmk9Lly4wPjx4ykvL0dXV5c2bdowffp0unbt2qT1aMjLy4tly5bx3HPPNVsd/s7y8vKIiIjg6tWrtG7dmqioKP7xj380d7Wa3MNwHhB3TtptHWm32kXabR1pt9pF2m0dabfaRdptHW1qtxLEEEIIIYQQQgghhFaQ6SRCCCGEEEIIIYTQChLEEEIIIYQQQgghhFaQIIYQQgghhBBCCCG0ggQxhBBCCCGEEEIIoRUkiCGEEEIIIYQQQgitIEGMv7kvv/ySHj16oFKpuHz58gMty8vLi7179z7QMoRoTsOHD+frr79u7mqIv4mNGzfyyiuvNHc1hBBCCCG0igQx7iMvLy/c3Nz4/ffflW1ff/01w4cPfyDlHTp0iNdeew2VSoWjoyNjx47l5MmTSnpVVRULFixg1apVqNVqzMzMsLGxwd7eHpVKRa9evfjggw+orq5+IPX7K+SiXrs0Fri6H3/D2tpa4uPjCQgIwN7ent69exMWFsbPP/982/1yc3MZNWoUTk5OdO/encGDB/PNN9/cU13Eo8PLyws7OztUKhU9e/YkIiKCsrKy5q6WEA/M5s2bGThwICqVCnd3d/7v//6PrKwsYmJimDp1aqP7NPyeODk5MWTIENatW0dNTU0T1148aiIiIoiOjr5luo2NDfn5+U1YIyFEc5Egxn1WU1NDfHz8Ay9HrVYzcuRIvL292b17N9999x02Nja88sor/PrrrwBcvHiRiooKnnnmGY19k5KSUKvVfPHFFyQnJ7N+/fqb8r9+/foDPwYhbuW9994jPj6emTNncuDAAb799lt8fHzIyMho9P3V1dWo1WpCQkJwdnYmNTWVzMxM3nnnHXbt2nXX5dfW1soF+SNq2bJlqNVqEhMTOXLkCMuXL2/uKt01OX+LO7F69Wref/99xo4dy549e0hPT2fo0KF89913f7pv/fckPT2dUaNG8fnnnzNz5swmqLUQQjwYDQO09Y9Dhw5hY2OjsU2lUpGSkgLUBdZsbW010gIDA29bztmzZ7GxsWn0f3VMTAxdu3bVyM/JyQkAPz8/NmzYcNM+cXFxDBw4ENAcMZyZmcnzzz9/U93VarXy3hdffBGVSoWDgwMDBw5k+fLlVFZW/vUPsQlJEOM+GzlyJKtWreLq1asa2xtrsA0b2saNGxkyZAjvv/8+Tk5OeHt7c+jQITZu3IiHhwdubm4kJCQo+3744YcEBQUREhKCiYkJpqamTJo0iW7duhETE8Pp06fx8/MDwNnZmddee+2muj799NM4Ojpy4sQJpX5ff/01ffr0ISQkhJqaGpYuXYqnpydubm5MmzaNa9euKfsnJibi6emJi4sLn376qUbeN0bLMzMz6d27t/K6sLCQiRMn4urqiouLC5GRkeTl5TF37lxycnI0vrQZGRn4+/sro0dWrlx5138X0TyWL1+Oj48PKpUKf39/tm/frqTl5+czbNgwHB0dcXFxITw8HIAzZ86wdu1aPv74Y9zc3DAwMMDIyIjAwEBGjx4N1LWvuXPnMmrUKOzt7cnMzGThwoUMGDCA0aNHY25ujo6ODra2tixevBiAK1euMGbMGFxdXXF2dmbMmDGcP39eqc/w4cOJjo5myJAhdOvWjV9//ZU9e/bg5+eHo6MjkZGR1NbWNuGnJ5qThYUF7u7uHD16FICcnByGDBmCk5MTgYGBZGZmApCSkqJcPNT74osvGDt2LADXrl1j2rRpuLq64unpydKlSxsNkM2dO5eoqCiNbePGjWP16tUAFBUV8cYbb+Dq6oqXl5dGsDwmJoawsDCmTp2Kg4ODxv8KIRpz7do1lixZwpw5c3jppZcwNjZGX18fLy8vpk+ffsf5tGrVCm9vbz755BMSEhI4fvz4A6y1EE1LOjQePfUB2vqHpaUlAAcPHtTY7u/vr+wzcuRIjbRNmzbdUx369u2rkV9WVhYAwcHBJCUl3fT+pKQkgoODG83L0tJSIy+1Wo1KpVLS58yZg1qt5vvvv2f69Ols2bKFUaNGacX1rgQx7jNbW1u6d+/+l260c3NzsbGxITMzk4CAACZPnszhw4fZvn07H374IZGRkZSVlVFeXo5arVaCFA317duXvXv38tRTT5GcnAzUffEaGx1y8uRJsrOz6dKli7Lt4MGDpKSksHLlSjZu3EhCQgLx8fGkpaXx+++/ExkZqew7b948Fi5cyO7duykpKdG4Ibyd6upqxowZQ4cOHdixYwe7du3C39+fp59+mnnz5mFvb6/xpZ05cyaRkZGo1WqSk5NxdXW9689WNI/OnTuzdu1asrOzmThxIm+99RbFxcUALF68mJ49e3Lw4EF27drFsGHDANi3bx/t2rXDzs7utnknJyczduxYDh06hEqlIicnB19f31u+v6amhoEDB5Kenk56ejqGhoZKe66XlJTE/PnzOXToEK1atWLixImEh4ezf/9+nnjiCQ4dOnSPn4jQFufPn2f37t088cQTFBUVMWbMGMaNG8eBAweYPn06YWFhXLp0CU9PT06fPs2ZM2eUfTdv3kz//v0BmD9/PteuXSMtLY01a9aQlJTU6BSngIAAUlJSlAuHK1eusGfPHvz9/ampqWHcuHHY2Niwa9cu4uLiiIuLY/fu3cr+3333HX5+fmRlZSllC3ErarWaiooK/vnPf96X/Ozs7GjXrp3yf1v8PS1fvpxevXqhUqnw9fVl3759ShA1PDwclUpFcHAwx44dU/b5swDsm2++ybRp01CpVPTr14/Dhw8r6UeOHCE4OBiVSkV4eDgVFRUa9VmxYgXu7u64u7vf1ENdWVlJVFQUffr0oUePHsyZM4c//vhDSU9LSyMoKAgHBwd8fHyUUZuNdWjk5eUxYsQIunfvjq+vr9ILD7Bz504GDBiAg4MDHh4exMTEKGkVFRVMnToVFxcXnJycGDRoEBcuXADqAokzZszA3d2dXr16ER0d/VBN7xYPn6CgILKzszl37pyy7eTJkxw/fpx+/frdU97GxsZKp3ROTg47d+68x9o+eBLEeADCwsL473//y6VLl+5qv06dOjFo0CBatGiBv78/hYWFTJgwAQMDA9zd3TEwMOCXX37hypUr1NTUYGFhcVMeFhYWf7qAZ3BwMM7OzowdO5bBgwczaNAgJe2NN97A2NiYli1bsnnzZl5//XU6d+7MY489xuTJk0lJSeH69ets27aNPn364OzsjIGBAW+++Sa6unfWnHJzcykuLmbatGkYGxtjaGiojLpojJ6eHidPnqS0tJQ2bdrQtWvXOypHNI0JEybg5OSkPObNm6ek9e3bFysrK3R1dfH398fa2prc3Fyg7u9aUFBAcXGxRhsoKSlptG3fyNvbG0dHR3R1dbl69eotvxP1zMzM8PX1xcjICBMTE8aNG8fBgwc13hMcHMyzzz6Lnp4eu3bt4tlnn8XPzw99fX1CQkJ4/PHH/8pHJLTIhAkTUKlUeHh4YG5uTlhYGElJSfTu3RsPDw90dXXp2bMntra2ZGRkYGRkhLe3txI0PnPmDKdOncLLy4vq6mpSUlKYMmUKJiYmdOrUiREjRjTaS+Pk5ISOjo5yE/jtt99ib2+PlZUVhw8f5tKlS0ycOBEDAwM6d+7Mv/71L40LaXt7e3x8fNDV1aVly5ZN82EJrVVSUoKZmRl6enr3LU9LS0uuXLly3/ITD5dTp06xdu1aNmzYgFqtZuXKlXTs2BH4XxD1wIEDBAQEMH78eKqqqu4oALtjxw769etHVlYWXl5ezJ8/H6gLQkyYMIGgoCAOHDiAn58fqampyn67du1i1apVrFq1itTUVPbt26dR30WLFnH69GkSExNJTU2luLiY2NhYoO46dPr06UybNo2srCzWrl2rHAtodmiYm5sTGhpKQEAAe/fuJTo6mnnz5ilr0BkZGREVFUVWVhafffYZ69atIy0tDYCEhARKS0vZuXMnmZmZzJs3Tzk/R0REoKenR2pqKomJiezZs0cWDhe31a5dO1xcXDRGY9Rfn5ibm9+XMjp06ICtra1WBKQliPEAPPfcc/Tp0+eu51K3bdtWeV5/kmt402RoaEhZWRmtW7dGV1eX33777aY8fvvtN8zMzG5bTkJCAgcPHiQtLY1JkyZpBB/atWunPC8uLtY4qXfs2JHr169z8eJFiouLNd5rbGyMqanpHR1nYWEhHTp0uOOLpyVLlpCRkYGnpyfDhg1T5nKJh0NsbCxZWVnKY+7cuUpaYmIiQUFBSoDjxIkTSpDtrbfeora2lsGDB9OvXz+lF8XU1LTRtn2j9u3bK89v952oV15ezpw5c/D09MTBwYFXX32Vq1evavR8NMzzxjauo6OjkS7+nmJjY1Gr1axZs4ZTp05x+fJlCgoK2LZtm0awLjs7W2lv/fv3Z8uWLUDdCCEfHx+MjIy4fPkyVVVVdOjQQcm/Q4cOFBUV3VSujo4O/v7+SjCk4WiOc+fOUVxcrFH+smXLlB490Dx3C/FnTE1NuXz58n1dP6WoqIg2bdrct/zEw6VFixZUVlaSl5dHVVUVnTp14oknngCga9euSsB/xIgRVFZW8sMPP9xRANbR0REPDw9atGhBUFCQMorjhx9+oKqqipCQEPT19fHz8+PFF19U9tu6dSsDBw7kueeew9jYmIkTJypptbW1rF+/nhkzZmBqaoqJiQljxoxRztMbNmxg0KBB9OzZE11dXaysrHj66aeV/Rt2aOzevZuOHTsyaNAg9PT0eOGFF/D19WXbtm0AuLi4YGNjg66uLs8//zz9+vXjwIEDQF1nTUlJCfn5+bRo0QJbW1tMTEy4cOECGRkZzJgxA2NjY9q2bcvrr7+u1E80n4Ydc+PHj1e2u7q6avwPzsvLU9JWrVqlkXY3U/Iac+P1RsMfiBgwYIASxKipqWHz5s23nEoC3HTt4OTkpPEDFI3RloD0/QvBCw1hYWEEBwcTGhoK1N3kA/zxxx+YmJgA3NGNWmOMjY2xt7dn27ZtN02t2Lp16z1Nt9DR0VGeW1paagxZKigoQE9Pj7Zt22JpaanxBS4vL6ekpER5bWRkpDFsr+HFdvv27SksLOT69es3BTIall/Pzs6OTz/9lKqqKtauXUt4ePgtF3gUD49z584xa9YsvvjiC1QqlXKBUs/CwoJ3330XgKysLEaMGIGzszNubm5ERkZy+PBhjQuW2zEyMsLe3p7U1NRbtv9Vq1Zx+vRp1q9fj4WFBUePHmXAgAEa8/4atj8LCwuNKVK1tbUUFhbe1WcgtFf37t0ZOHAgUVFRdOvWjaCgIKW93qhHjx5cunSJo0ePkpyczNtvvw3Ujf7R19enoKBAWWC5sLAQKyurRvMJCAggNDSU0aNHk5ubq/Qatm/fnk6dOmn0Qt6osXOnELeiUqkwMDAgLS2t0ampdys3N5eioiIcHR3vQ+3Ew8ja2poZM2YQExPDyZMncXd3JyIiAtAMotYHBeqnjtbfRNWrrq7WeN2ws65ly5ZUVFRw/fp1iouLsbKy0ji3NQwIFxcXY2trq7xu2Ol26dIlysvLNdYrari+RWFhIR4eHrc81oYdFufOnSM3N/emY6hfvPGHH35g0aJFnDhxgqqqKiorK5XvVFBQEOfPn2fy5MlcvXqVwMBAJk2aREFBAdevX8fd3V3Js6amRjpKHgKxsbH06NFDeX327FkA9u/ff8vO19DQUCZNmnTf6uDn58eiRYsaTXvppZeYN28eOTk5lJeXU15eftu2bGlpedcL3BcVFWmsm/GwkpEYD4i1tTX+/v6sWbMGAHNzc6ysrEhKSqK6upoNGzYovyLyV0yZMoXExETi4+MpLS3lypUrREdHk5OToxGNvhcBAQHExcXx66+/UlZWRnR0NH379kVPTw9fX1927txJVlYWlZWVLFmyRGPxoy5dupCRkUFJSQm//fYbcXFxSpqdnR0WFhZ89NFH/P7771RUVJCdnQ3UjUYpKipSVsatrKxk06ZNXLt2DX19fR577LE7nrYimld5eTk6OjrKELdvvvmGEydOKOlbt25VggRt2rRBR0cHXV1dnnzySYYOHcqUKVPIzMyksrKSiooKtmzZctvRTW+99RYJCQmsWLFCGe1x7Ngx5R9LWVkZhoaGtG7dmpKSEv7zn//ctv4eHh6cOHGC1NRUrl+/Tnx8vEYwTvz9hYSEsHfvXlQqFenp6ezevZvq6moqKirIzMxU2m99L+HChQu5cuUKPXv2BOp6Lv38/IiOjqa0tJRz586xevXqW65c/sILL2BmZsasWbNwd3endevWQN0587HHHmP58uX88ccfVFdXc/z4cWVqlhB3q1WrVoSFhREZGUlaWhrl5eVUVVWRkZHBwoULgbqbvoqKCuXR2Ir1paWlpKenM3nyZAIDA7GxsWnqQxFNqH///qxbt4709HR0dHSUG62GAf+amhqKioqwtLRUArANR2uq1Wo+//zzPy3LwsKCoqIijY6GgoIC5bmlpaVGx0LDNDMzM1q2bMmWLVuUcrOzs5WRvO3bt+eXX365ZdkNAyft27fH2dn5pmOonzo7ZcoUvL29ycjIIDs7myFDhih11tfXZ+LEiaSkpPDVV1+xc+dOEhMTadeuHQYGBuzfv1/J89ChQzISQ/wpIyMjfH19SUxMZNOmTfTr1w8DA4P7ln9hYSE//fTTbaf5PyzkbvABmjBhgsaQnfnz57Ny5UpcXFw4efLkPUW5nJycWLFiBdu3b6dXr154enpy9OhRvvzyS5588sn7UHsYNGgQgYGBDBs2DG9vbwwMDJg9ezYAzz77LHPmzGHq1Kn06tWL1q1ba0Tig4KCeP755/Hy8iI0NFRjFd8WLVqwbNky8vPz8fT0pHfv3mzduhWoG671zDPP4O7ujouLC1A338vLywsHBwe++uorPvzww/tyfOLBeuaZZwgNDWXIkCH06NGD48eP4+DgoKQfPnyYl19+GZVKxbhx45g5cyadO3cGYNasWbz66qtERkbi7OyMj48P27dvx9PT85blOTg4EBcXx/79+/Hx8aF79+7Mnj1biVCHhIRQUVGBq6sr//73v+nVq9dt629ubs7ixYv56KOPcHFxIT8/X6P+4u/P3NycoKAg1qxZw9KlS/nss89wc3PDw8ODlStXagRu+/fvz969e/Hz89PorZk9ezZGRkb4+PgwdOhQAgICNNYhulH9vOuAgABlW/0589ixY3h7e+Pq6sqsWbMoLS19MAcuHgmhoaFERESwdOlS3Nzc6NOnD2vXrsXHxweomxplZ2enPOq3A4wdO1ZZO2bZsmWMGDGCDz74oLkORTSBU6dOsW/fPiorKzEwMMDQ0FDpVPrpp5+UgH9cXBwGBgZ069btngKw9vb26OnpER8fT1VVFampqRqLfvr5+ZGQkMDJkycpLy/X6JjQ1dXl5Zdf5v333+fixYtAXe9y/VocgwcPZuPGjezbt08JujQcXdxQnz59OHPmDImJiVRVVVFVVUVubq7y/rKyMtq0aYOhoSG5ubnKlECo673/+eefqa6uxsTEBD09PXR1dbG0tKRnz54sWLCA0tJSampq+OWXX5RpKOLRUN9JV/+401/CCQ4OZuvWrXz77bcMGDDgvtSlvLycAwcOMH78eOzs7G47uuNhoVOrDb+hIoQQQgghhGgWx44dY9asWeTl5aGvr49KpSIyMpL169dz4sQJdHV1ycjIwNramvfee09ZhL2oqIioqChlZOVTTz1FeHg4PXr0ICYmhvz8fGVEx9mzZ/H29uann35CT0+Pw4cPM3v2bPLz85WbKmtra2WE5fLly4mLi0NHR4fw8HBmzpxJamoq1tbWVFRUEBsby5YtW7h8+TJWVla88sorvPbaawBs376dJUuWcPbsWR5//HHmzJlDr169GD58OIGBgbz88svKsZ86dYoFCxaQm5tLbW0tNjY2vP3223Tp0oVt27YRFRVFSUkJ3bt3p2PHjly9epVFixaRnJxMTEwMRUVFGBsb4+/vryzoee3aNRYtWkR6ejplZWV07tyZUaNG3fOvTIi/zsvLi3ffffem6STe3t7KsgD1wsLCGDFiBBERESQnJ6Ovr6+kGRgYKD/D3pj6PG+0evVqsrOzWbZs2U2jK9LS0pS1E2tra/Hx8cHQ0FBjfRlAo/1mZmYSEhKCkZGRxnsWLFiAr68vw4cPJycnR+l4sba2xtfXl9DQUAwNDW/3UT0UJIghhBBCCCGEuGs3BiKEEKIpyHQSIYQQQgghhBBCaAX5dRIhhBBCCCGEEOI+2LRpE3Pnzr1pe4cOHWQB1/tEppMIIYQQQgghhBBCK8h0EiGEEEIIIYQQQmgFCWIIIYQQQgghhBBCK0gQQwghhBBCCCGEEFpBghhCCCGEEEIIIYTQChLEEEIIIYQQQgghhFb4f6nI8lDmud0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758336"/>
            <a:ext cx="10220325" cy="3067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4755174"/>
            <a:ext cx="6524625" cy="1943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8862" y="4232031"/>
            <a:ext cx="707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Customers with higher number of products has a higher chances to churn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04185" y="5008008"/>
            <a:ext cx="526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40-60 Age group has a higher chance to churn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0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2064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Box Plot and Heat Map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8946"/>
            <a:ext cx="4860315" cy="2909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191" y="1532059"/>
            <a:ext cx="6313809" cy="503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2064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Accuracy of Models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90466"/>
              </p:ext>
            </p:extLst>
          </p:nvPr>
        </p:nvGraphicFramePr>
        <p:xfrm>
          <a:off x="1012093" y="144649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LGR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0.7940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0.8270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0.8355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838200" y="28442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Comparing Models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52402"/>
              </p:ext>
            </p:extLst>
          </p:nvPr>
        </p:nvGraphicFramePr>
        <p:xfrm>
          <a:off x="1012093" y="4641374"/>
          <a:ext cx="5881789" cy="14630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03393"/>
                <a:gridCol w="1603393"/>
                <a:gridCol w="1603393"/>
                <a:gridCol w="1071610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f1_score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LGR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0.7940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0.702827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0.8270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0.617857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0.813952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0.8355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0.679654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0.816782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73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65" y="2086708"/>
            <a:ext cx="4331827" cy="30311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66326" y="993503"/>
            <a:ext cx="29730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Calibration Curve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48" y="2086708"/>
            <a:ext cx="5210995" cy="286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8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 Algorithm was used </a:t>
            </a:r>
          </a:p>
          <a:p>
            <a:r>
              <a:rPr lang="en-US" dirty="0"/>
              <a:t>Logistic Regression </a:t>
            </a:r>
            <a:r>
              <a:rPr lang="en-US" dirty="0" smtClean="0"/>
              <a:t>Model, Tree Classifier and Random Forest Classifiers were used</a:t>
            </a:r>
          </a:p>
          <a:p>
            <a:r>
              <a:rPr lang="en-US" dirty="0" smtClean="0"/>
              <a:t>Based on model performance Random Forest Classifier is the best model for prediction</a:t>
            </a:r>
          </a:p>
          <a:p>
            <a:r>
              <a:rPr lang="en-US" dirty="0" smtClean="0"/>
              <a:t>To test and Train model the sample data was divided into 80% for Training and 20% for Testing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770764"/>
            <a:ext cx="19575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32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620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190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Bank Credit Card Customer Churn Prediction Model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Credit Card Customer Churn Prediction Model</dc:title>
  <dc:creator>Benadic</dc:creator>
  <cp:lastModifiedBy>Benadic</cp:lastModifiedBy>
  <cp:revision>12</cp:revision>
  <dcterms:created xsi:type="dcterms:W3CDTF">2021-11-25T03:35:11Z</dcterms:created>
  <dcterms:modified xsi:type="dcterms:W3CDTF">2021-11-25T06:48:13Z</dcterms:modified>
</cp:coreProperties>
</file>