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C682597-E0B1-4C5B-8A3C-81FA01A51357}" type="datetimeFigureOut">
              <a:rPr lang="en-IN" smtClean="0"/>
              <a:t>28-04-2023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915DD93-55C9-491C-B6C3-F255ED5D8CA7}" type="slidenum">
              <a:rPr lang="en-IN" smtClean="0"/>
              <a:t>‹#›</a:t>
            </a:fld>
            <a:endParaRPr lang="en-IN"/>
          </a:p>
        </p:txBody>
      </p:sp>
    </p:spTree>
    <p:extLst>
      <p:ext uri="{BB962C8B-B14F-4D97-AF65-F5344CB8AC3E}">
        <p14:creationId xmlns:p14="http://schemas.microsoft.com/office/powerpoint/2010/main" val="38872189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82597-E0B1-4C5B-8A3C-81FA01A5135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191691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82597-E0B1-4C5B-8A3C-81FA01A5135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290079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682597-E0B1-4C5B-8A3C-81FA01A51357}"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183383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C682597-E0B1-4C5B-8A3C-81FA01A51357}" type="datetimeFigureOut">
              <a:rPr lang="en-IN" smtClean="0"/>
              <a:t>28-04-2023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34689985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682597-E0B1-4C5B-8A3C-81FA01A51357}"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948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682597-E0B1-4C5B-8A3C-81FA01A51357}"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179601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682597-E0B1-4C5B-8A3C-81FA01A51357}"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373546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82597-E0B1-4C5B-8A3C-81FA01A51357}"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15DD93-55C9-491C-B6C3-F255ED5D8CA7}" type="slidenum">
              <a:rPr lang="en-IN" smtClean="0"/>
              <a:t>‹#›</a:t>
            </a:fld>
            <a:endParaRPr lang="en-IN"/>
          </a:p>
        </p:txBody>
      </p:sp>
    </p:spTree>
    <p:extLst>
      <p:ext uri="{BB962C8B-B14F-4D97-AF65-F5344CB8AC3E}">
        <p14:creationId xmlns:p14="http://schemas.microsoft.com/office/powerpoint/2010/main" val="38513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C682597-E0B1-4C5B-8A3C-81FA01A51357}" type="datetimeFigureOut">
              <a:rPr lang="en-IN" smtClean="0"/>
              <a:t>28-04-2023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915DD93-55C9-491C-B6C3-F255ED5D8CA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952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C682597-E0B1-4C5B-8A3C-81FA01A51357}" type="datetimeFigureOut">
              <a:rPr lang="en-IN" smtClean="0"/>
              <a:t>28-04-2023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915DD93-55C9-491C-B6C3-F255ED5D8CA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22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C682597-E0B1-4C5B-8A3C-81FA01A51357}" type="datetimeFigureOut">
              <a:rPr lang="en-IN" smtClean="0"/>
              <a:t>28-04-2023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915DD93-55C9-491C-B6C3-F255ED5D8CA7}" type="slidenum">
              <a:rPr lang="en-IN" smtClean="0"/>
              <a:t>‹#›</a:t>
            </a:fld>
            <a:endParaRPr lang="en-IN"/>
          </a:p>
        </p:txBody>
      </p:sp>
    </p:spTree>
    <p:extLst>
      <p:ext uri="{BB962C8B-B14F-4D97-AF65-F5344CB8AC3E}">
        <p14:creationId xmlns:p14="http://schemas.microsoft.com/office/powerpoint/2010/main" val="21800774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15B494-C8C7-7B2C-0EEB-A61ADD4F0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95"/>
            <a:ext cx="12280739" cy="7407430"/>
          </a:xfrm>
          <a:prstGeom prst="rect">
            <a:avLst/>
          </a:prstGeom>
        </p:spPr>
      </p:pic>
      <p:sp>
        <p:nvSpPr>
          <p:cNvPr id="2" name="Title 1">
            <a:extLst>
              <a:ext uri="{FF2B5EF4-FFF2-40B4-BE49-F238E27FC236}">
                <a16:creationId xmlns:a16="http://schemas.microsoft.com/office/drawing/2014/main" id="{DF941909-3374-E04E-2D49-7375D9581BB3}"/>
              </a:ext>
            </a:extLst>
          </p:cNvPr>
          <p:cNvSpPr>
            <a:spLocks noGrp="1"/>
          </p:cNvSpPr>
          <p:nvPr>
            <p:ph type="ctrTitle"/>
          </p:nvPr>
        </p:nvSpPr>
        <p:spPr>
          <a:xfrm>
            <a:off x="1561708" y="2091263"/>
            <a:ext cx="9068586" cy="1538345"/>
          </a:xfrm>
        </p:spPr>
        <p:txBody>
          <a:bodyPr/>
          <a:lstStyle/>
          <a:p>
            <a:r>
              <a:rPr lang="en-IN" sz="4800" b="1" dirty="0" err="1">
                <a:effectLst/>
                <a:latin typeface="Calibri" panose="020F0502020204030204" pitchFamily="34" charset="0"/>
                <a:ea typeface="Calibri" panose="020F0502020204030204" pitchFamily="34" charset="0"/>
                <a:cs typeface="Times New Roman" panose="02020603050405020304" pitchFamily="18" charset="0"/>
              </a:rPr>
              <a:t>Quetelet</a:t>
            </a:r>
            <a:r>
              <a:rPr lang="en-IN" sz="4800" b="1" dirty="0">
                <a:effectLst/>
                <a:latin typeface="Calibri" panose="020F0502020204030204" pitchFamily="34" charset="0"/>
                <a:ea typeface="Calibri" panose="020F0502020204030204" pitchFamily="34" charset="0"/>
                <a:cs typeface="Times New Roman" panose="02020603050405020304" pitchFamily="18" charset="0"/>
              </a:rPr>
              <a:t> index </a:t>
            </a:r>
            <a:r>
              <a:rPr lang="en-IN" sz="4800" b="1" dirty="0" err="1">
                <a:effectLst/>
                <a:latin typeface="Calibri" panose="020F0502020204030204" pitchFamily="34" charset="0"/>
                <a:ea typeface="Calibri" panose="020F0502020204030204" pitchFamily="34" charset="0"/>
                <a:cs typeface="Times New Roman" panose="02020603050405020304" pitchFamily="18" charset="0"/>
              </a:rPr>
              <a:t>calculater</a:t>
            </a:r>
            <a:endParaRPr lang="en-IN" sz="4800" dirty="0"/>
          </a:p>
        </p:txBody>
      </p:sp>
      <p:sp>
        <p:nvSpPr>
          <p:cNvPr id="3" name="Subtitle 2">
            <a:extLst>
              <a:ext uri="{FF2B5EF4-FFF2-40B4-BE49-F238E27FC236}">
                <a16:creationId xmlns:a16="http://schemas.microsoft.com/office/drawing/2014/main" id="{177DC262-A202-8AE9-F53E-7B2C99BBEBCA}"/>
              </a:ext>
            </a:extLst>
          </p:cNvPr>
          <p:cNvSpPr>
            <a:spLocks noGrp="1"/>
          </p:cNvSpPr>
          <p:nvPr>
            <p:ph type="subTitle" idx="1"/>
          </p:nvPr>
        </p:nvSpPr>
        <p:spPr>
          <a:xfrm>
            <a:off x="1154955" y="5162309"/>
            <a:ext cx="8825658" cy="1296363"/>
          </a:xfrm>
        </p:spPr>
        <p:txBody>
          <a:bodyPr>
            <a:normAutofit fontScale="85000" lnSpcReduction="10000"/>
          </a:bodyPr>
          <a:lstStyle/>
          <a:p>
            <a:r>
              <a:rPr lang="en-IN" dirty="0"/>
              <a:t>                                                                                         </a:t>
            </a:r>
            <a:r>
              <a:rPr lang="en-IN" sz="1900" b="1" dirty="0"/>
              <a:t>Dayan mukhtar  </a:t>
            </a:r>
            <a:r>
              <a:rPr lang="en-IN" sz="1900" b="1" dirty="0" err="1"/>
              <a:t>shangroo</a:t>
            </a:r>
            <a:endParaRPr lang="en-IN" sz="1900" b="1" dirty="0"/>
          </a:p>
          <a:p>
            <a:r>
              <a:rPr lang="en-IN" sz="1900" b="1" dirty="0"/>
              <a:t>                                                                                                      Ashish </a:t>
            </a:r>
            <a:r>
              <a:rPr lang="en-IN" sz="1900" b="1" dirty="0" err="1"/>
              <a:t>mehta</a:t>
            </a:r>
            <a:endParaRPr lang="en-IN" sz="1900" b="1" dirty="0"/>
          </a:p>
          <a:p>
            <a:r>
              <a:rPr lang="en-IN" sz="1900" b="1" dirty="0"/>
              <a:t>                                                                                                      Krishna </a:t>
            </a:r>
            <a:r>
              <a:rPr lang="en-IN" sz="1900" b="1" dirty="0" err="1"/>
              <a:t>soni</a:t>
            </a:r>
            <a:endParaRPr lang="en-IN" sz="1900" b="1" dirty="0"/>
          </a:p>
          <a:p>
            <a:endParaRPr lang="en-IN" dirty="0"/>
          </a:p>
        </p:txBody>
      </p:sp>
    </p:spTree>
    <p:extLst>
      <p:ext uri="{BB962C8B-B14F-4D97-AF65-F5344CB8AC3E}">
        <p14:creationId xmlns:p14="http://schemas.microsoft.com/office/powerpoint/2010/main" val="3236482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96A-EAD9-86DC-E7CC-426F4BBD3E59}"/>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rPr>
              <a:t>Future Enhancements</a:t>
            </a:r>
            <a:endParaRPr lang="en-IN" sz="4000" dirty="0"/>
          </a:p>
        </p:txBody>
      </p:sp>
      <p:sp>
        <p:nvSpPr>
          <p:cNvPr id="3" name="Content Placeholder 2">
            <a:extLst>
              <a:ext uri="{FF2B5EF4-FFF2-40B4-BE49-F238E27FC236}">
                <a16:creationId xmlns:a16="http://schemas.microsoft.com/office/drawing/2014/main" id="{4E046111-9CB7-5B34-0026-3311EDF5FD7B}"/>
              </a:ext>
            </a:extLst>
          </p:cNvPr>
          <p:cNvSpPr>
            <a:spLocks noGrp="1"/>
          </p:cNvSpPr>
          <p:nvPr>
            <p:ph idx="1"/>
          </p:nvPr>
        </p:nvSpPr>
        <p:spPr/>
        <p:txBody>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To improve this project, we can include a feature that suggests a healthy range for the user's BMI based on their age, gender, and other factors. This could provide helpful information and encourage the user to strive for a healthy weight. Additionally, it could be useful to include a feature that tracks the user's progress over time and allows them to set goals and track their BMI over a period. This could help motivate the user to maintain a healthy weight and lifestyle</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1785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413C-6D8E-15B9-7BC3-A1CF97FB8CCD}"/>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126447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9C8CC3E9-0D06-30C6-1DEA-953F062C5F3E}"/>
              </a:ext>
            </a:extLst>
          </p:cNvPr>
          <p:cNvPicPr>
            <a:picLocks noChangeAspect="1"/>
          </p:cNvPicPr>
          <p:nvPr/>
        </p:nvPicPr>
        <p:blipFill>
          <a:blip r:embed="rId2"/>
          <a:srcRect/>
          <a:stretch/>
        </p:blipFill>
        <p:spPr>
          <a:xfrm>
            <a:off x="0" y="183049"/>
            <a:ext cx="11165304" cy="6674951"/>
          </a:xfrm>
          <a:prstGeom prst="rect">
            <a:avLst/>
          </a:prstGeom>
        </p:spPr>
      </p:pic>
    </p:spTree>
    <p:extLst>
      <p:ext uri="{BB962C8B-B14F-4D97-AF65-F5344CB8AC3E}">
        <p14:creationId xmlns:p14="http://schemas.microsoft.com/office/powerpoint/2010/main" val="866641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35BF381A-2C3E-AE89-512C-9B19C2577895}"/>
              </a:ext>
            </a:extLst>
          </p:cNvPr>
          <p:cNvPicPr>
            <a:picLocks noChangeAspect="1"/>
          </p:cNvPicPr>
          <p:nvPr/>
        </p:nvPicPr>
        <p:blipFill>
          <a:blip r:embed="rId2"/>
          <a:srcRect/>
          <a:stretch/>
        </p:blipFill>
        <p:spPr>
          <a:xfrm>
            <a:off x="-1" y="-1"/>
            <a:ext cx="12192001" cy="6858001"/>
          </a:xfrm>
          <a:prstGeom prst="rect">
            <a:avLst/>
          </a:prstGeom>
        </p:spPr>
      </p:pic>
    </p:spTree>
    <p:extLst>
      <p:ext uri="{BB962C8B-B14F-4D97-AF65-F5344CB8AC3E}">
        <p14:creationId xmlns:p14="http://schemas.microsoft.com/office/powerpoint/2010/main" val="989969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8D2A5714-353B-6B26-8A15-044DDFCDB565}"/>
              </a:ext>
            </a:extLst>
          </p:cNvPr>
          <p:cNvPicPr>
            <a:picLocks noChangeAspect="1"/>
          </p:cNvPicPr>
          <p:nvPr/>
        </p:nvPicPr>
        <p:blipFill>
          <a:blip r:embed="rId2"/>
          <a:srcRect/>
          <a:stretch/>
        </p:blipFill>
        <p:spPr>
          <a:xfrm>
            <a:off x="0" y="-1"/>
            <a:ext cx="12505038" cy="6858001"/>
          </a:xfrm>
          <a:prstGeom prst="rect">
            <a:avLst/>
          </a:prstGeom>
        </p:spPr>
      </p:pic>
    </p:spTree>
    <p:extLst>
      <p:ext uri="{BB962C8B-B14F-4D97-AF65-F5344CB8AC3E}">
        <p14:creationId xmlns:p14="http://schemas.microsoft.com/office/powerpoint/2010/main" val="465781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341A-80EA-2104-3E7C-44F2C123173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85C267A-0C40-3D01-3246-26A8B7D4B362}"/>
              </a:ext>
            </a:extLst>
          </p:cNvPr>
          <p:cNvSpPr>
            <a:spLocks noGrp="1"/>
          </p:cNvSpPr>
          <p:nvPr>
            <p:ph idx="1"/>
          </p:nvPr>
        </p:nvSpPr>
        <p:spPr>
          <a:xfrm>
            <a:off x="185195" y="2199191"/>
            <a:ext cx="11829327" cy="4502552"/>
          </a:xfrm>
        </p:spPr>
        <p:txBody>
          <a:bodyPr>
            <a:normAutofit fontScale="40000" lnSpcReduction="20000"/>
          </a:bodyPr>
          <a:lstStyle/>
          <a:p>
            <a:pPr>
              <a:lnSpc>
                <a:spcPct val="200000"/>
              </a:lnSpc>
              <a:spcAft>
                <a:spcPts val="800"/>
              </a:spcAft>
              <a:tabLst>
                <a:tab pos="5486400" algn="l"/>
              </a:tabLst>
            </a:pPr>
            <a:r>
              <a:rPr lang="en-IN" sz="4000" kern="100" dirty="0">
                <a:latin typeface="Calibri" panose="020F0502020204030204" pitchFamily="34" charset="0"/>
                <a:ea typeface="Calibri" panose="020F0502020204030204" pitchFamily="34" charset="0"/>
                <a:cs typeface="Times New Roman" panose="02020603050405020304" pitchFamily="18" charset="0"/>
              </a:rPr>
              <a:t>I</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n this  project we have created a BMI (Body Mass Index) calculator using  Java program . The program has a graphical user interface (GUI) created using the Swing framework. The user inputs their height (in cm), weight (in kg), gender, and date of birth. Upon clicking the submit button, the program calculates the user's BMI and displays it in a new window, along with a corresponding message about the user's weight status .The program consists of a main method and several helper methods, including the initialize method, which creates the GUI components and sets up event listeners, and the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calculate_bmi</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method, which performs the BMI calculation and displays the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result.The</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program makes use of several Swing components, including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JLabels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JTextFields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JRadioButtons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JButtons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JComboBoxes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JScrollPanes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It also uses a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ButtonGroup</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to ensure that only one gender radio button can be selected at a time.</a:t>
            </a:r>
          </a:p>
          <a:p>
            <a:pPr>
              <a:lnSpc>
                <a:spcPct val="200000"/>
              </a:lnSpc>
              <a:spcAft>
                <a:spcPts val="800"/>
              </a:spcAft>
              <a:tabLst>
                <a:tab pos="5486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Overall, this program provides a simple and user-friendly way for individuals to calculate their BMI and learn more about their weight status.</a:t>
            </a:r>
          </a:p>
          <a:p>
            <a:endParaRPr lang="en-IN" dirty="0"/>
          </a:p>
        </p:txBody>
      </p:sp>
    </p:spTree>
    <p:extLst>
      <p:ext uri="{BB962C8B-B14F-4D97-AF65-F5344CB8AC3E}">
        <p14:creationId xmlns:p14="http://schemas.microsoft.com/office/powerpoint/2010/main" val="1064897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65B0-2D7A-1C9E-45E4-24ADDF3599E5}"/>
              </a:ext>
            </a:extLst>
          </p:cNvPr>
          <p:cNvSpPr>
            <a:spLocks noGrp="1"/>
          </p:cNvSpPr>
          <p:nvPr>
            <p:ph type="title"/>
          </p:nvPr>
        </p:nvSpPr>
        <p:spPr/>
        <p:txBody>
          <a:bodyPr/>
          <a:lstStyle/>
          <a:p>
            <a:r>
              <a:rPr lang="en-IN" dirty="0"/>
              <a:t>MODULE</a:t>
            </a:r>
          </a:p>
        </p:txBody>
      </p:sp>
      <p:pic>
        <p:nvPicPr>
          <p:cNvPr id="6" name="Picture Placeholder 5">
            <a:extLst>
              <a:ext uri="{FF2B5EF4-FFF2-40B4-BE49-F238E27FC236}">
                <a16:creationId xmlns:a16="http://schemas.microsoft.com/office/drawing/2014/main" id="{63374707-5B7F-F480-374E-E4F2E2DD5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685800" y="1206798"/>
            <a:ext cx="7772400" cy="4139603"/>
          </a:xfrm>
          <a:prstGeom prst="rect">
            <a:avLst/>
          </a:prstGeom>
        </p:spPr>
      </p:pic>
      <p:sp>
        <p:nvSpPr>
          <p:cNvPr id="4" name="Text Placeholder 3">
            <a:extLst>
              <a:ext uri="{FF2B5EF4-FFF2-40B4-BE49-F238E27FC236}">
                <a16:creationId xmlns:a16="http://schemas.microsoft.com/office/drawing/2014/main" id="{BB01F1D7-47B0-A181-327C-242524482897}"/>
              </a:ext>
            </a:extLst>
          </p:cNvPr>
          <p:cNvSpPr>
            <a:spLocks noGrp="1"/>
          </p:cNvSpPr>
          <p:nvPr>
            <p:ph type="body" sz="half" idx="2"/>
          </p:nvPr>
        </p:nvSpPr>
        <p:spPr/>
        <p:txBody>
          <a:bodyPr>
            <a:normAutofit/>
          </a:bodyPr>
          <a:lstStyle/>
          <a:p>
            <a:r>
              <a:rPr lang="en-IN" sz="1800"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his project is a GUI-based BMI (Body Mass Index) calculator that takes user inputs for height, weight, gender, and date of birth to calculate the BMI and provide a result.</a:t>
            </a:r>
          </a:p>
          <a:p>
            <a:endParaRPr lang="en-IN" dirty="0"/>
          </a:p>
        </p:txBody>
      </p:sp>
    </p:spTree>
    <p:extLst>
      <p:ext uri="{BB962C8B-B14F-4D97-AF65-F5344CB8AC3E}">
        <p14:creationId xmlns:p14="http://schemas.microsoft.com/office/powerpoint/2010/main" val="125264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5D6631-F74B-410E-B60D-7C97D6D77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F300CB1-0412-47A2-BA30-07135C98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C1AC820A-F7A7-46F3-933A-2CCC7201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8DAFCA3D-277C-4C06-BC17-5108F3A70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5457DF47-900A-447E-9B61-2B94B7495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84772325-EEFF-4BA8-841C-29A78A2E4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3094C5-7785-41DD-B095-217D26651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3CF66E-289D-4AB8-85D9-C0B9AE18B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88AD58F8-A25B-4E55-9B70-759019A69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FC0FAB-C447-4AF0-B2F8-1A6656A7C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91E7DCD7-3AC5-4E2C-8260-56291A898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75873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C10AE8-8663-498F-85C5-BFE154BB6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A32DB11C-F5A8-4100-B4A3-1363129E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49AAE37-F668-C373-F213-8DD12CF1F48F}"/>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cap="all" spc="-100" dirty="0"/>
              <a:t>             Sample Code</a:t>
            </a:r>
          </a:p>
        </p:txBody>
      </p:sp>
      <p:pic>
        <p:nvPicPr>
          <p:cNvPr id="5" name="Picture 4" descr="Text&#10;&#10;Description automatically generated">
            <a:extLst>
              <a:ext uri="{FF2B5EF4-FFF2-40B4-BE49-F238E27FC236}">
                <a16:creationId xmlns:a16="http://schemas.microsoft.com/office/drawing/2014/main" id="{9F5E06E2-6474-E502-2696-B5E34317D87D}"/>
              </a:ext>
            </a:extLst>
          </p:cNvPr>
          <p:cNvPicPr>
            <a:picLocks noChangeAspect="1"/>
          </p:cNvPicPr>
          <p:nvPr/>
        </p:nvPicPr>
        <p:blipFill rotWithShape="1">
          <a:blip r:embed="rId3">
            <a:extLst>
              <a:ext uri="{28A0092B-C50C-407E-A947-70E740481C1C}">
                <a14:useLocalDpi xmlns:a14="http://schemas.microsoft.com/office/drawing/2010/main" val="0"/>
              </a:ext>
            </a:extLst>
          </a:blip>
          <a:srcRect t="166" r="3" b="3633"/>
          <a:stretch/>
        </p:blipFill>
        <p:spPr>
          <a:xfrm>
            <a:off x="127955" y="112221"/>
            <a:ext cx="6498809" cy="6633557"/>
          </a:xfrm>
          <a:prstGeom prst="rect">
            <a:avLst/>
          </a:prstGeom>
        </p:spPr>
      </p:pic>
      <p:sp>
        <p:nvSpPr>
          <p:cNvPr id="33" name="Rectangle 32">
            <a:extLst>
              <a:ext uri="{FF2B5EF4-FFF2-40B4-BE49-F238E27FC236}">
                <a16:creationId xmlns:a16="http://schemas.microsoft.com/office/drawing/2014/main" id="{42A565BD-1766-4317-876F-8C88B84DC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AB88B546-B69B-4542-AEA9-870C56B75C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41C125-D090-4512-84D4-62C8284A5A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F1C18B-2ECB-4214-8EB8-96470842B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35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7131A5-3373-4D59-98C9-2A0238C4A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FFB972-0814-4317-B6E8-7E2A5EB91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3" name="Picture 2" descr="Text&#10;&#10;Description automatically generated">
            <a:extLst>
              <a:ext uri="{FF2B5EF4-FFF2-40B4-BE49-F238E27FC236}">
                <a16:creationId xmlns:a16="http://schemas.microsoft.com/office/drawing/2014/main" id="{E0B253D0-E522-3D21-A5CB-53E812D37026}"/>
              </a:ext>
            </a:extLst>
          </p:cNvPr>
          <p:cNvPicPr>
            <a:picLocks noChangeAspect="1"/>
          </p:cNvPicPr>
          <p:nvPr/>
        </p:nvPicPr>
        <p:blipFill rotWithShape="1">
          <a:blip r:embed="rId2">
            <a:extLst>
              <a:ext uri="{28A0092B-C50C-407E-A947-70E740481C1C}">
                <a14:useLocalDpi xmlns:a14="http://schemas.microsoft.com/office/drawing/2010/main" val="0"/>
              </a:ext>
            </a:extLst>
          </a:blip>
          <a:srcRect l="393" r="6817" b="2"/>
          <a:stretch/>
        </p:blipFill>
        <p:spPr>
          <a:xfrm>
            <a:off x="643467" y="643467"/>
            <a:ext cx="5130799" cy="5571066"/>
          </a:xfrm>
          <a:prstGeom prst="rect">
            <a:avLst/>
          </a:prstGeom>
        </p:spPr>
      </p:pic>
      <p:sp>
        <p:nvSpPr>
          <p:cNvPr id="14" name="Rectangle 13">
            <a:extLst>
              <a:ext uri="{FF2B5EF4-FFF2-40B4-BE49-F238E27FC236}">
                <a16:creationId xmlns:a16="http://schemas.microsoft.com/office/drawing/2014/main" id="{1EF766C1-8F48-49D1-9462-AFF4AFB71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5" name="Picture 4" descr="Text&#10;&#10;Description automatically generated">
            <a:extLst>
              <a:ext uri="{FF2B5EF4-FFF2-40B4-BE49-F238E27FC236}">
                <a16:creationId xmlns:a16="http://schemas.microsoft.com/office/drawing/2014/main" id="{C823BC82-D127-3990-58CB-FB5E6F2B4C0D}"/>
              </a:ext>
            </a:extLst>
          </p:cNvPr>
          <p:cNvPicPr>
            <a:picLocks noChangeAspect="1"/>
          </p:cNvPicPr>
          <p:nvPr/>
        </p:nvPicPr>
        <p:blipFill rotWithShape="1">
          <a:blip r:embed="rId3">
            <a:extLst>
              <a:ext uri="{28A0092B-C50C-407E-A947-70E740481C1C}">
                <a14:useLocalDpi xmlns:a14="http://schemas.microsoft.com/office/drawing/2010/main" val="0"/>
              </a:ext>
            </a:extLst>
          </a:blip>
          <a:srcRect r="10439" b="3"/>
          <a:stretch/>
        </p:blipFill>
        <p:spPr>
          <a:xfrm>
            <a:off x="6423321" y="643467"/>
            <a:ext cx="5130799" cy="5571066"/>
          </a:xfrm>
          <a:prstGeom prst="rect">
            <a:avLst/>
          </a:prstGeom>
        </p:spPr>
      </p:pic>
    </p:spTree>
    <p:extLst>
      <p:ext uri="{BB962C8B-B14F-4D97-AF65-F5344CB8AC3E}">
        <p14:creationId xmlns:p14="http://schemas.microsoft.com/office/powerpoint/2010/main" val="17562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4E5B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405D3F9A-C3E1-82EE-F8C7-147ADD255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27" y="673404"/>
            <a:ext cx="4575327" cy="5243929"/>
          </a:xfrm>
          <a:prstGeom prst="rect">
            <a:avLst/>
          </a:prstGeom>
        </p:spPr>
      </p:pic>
      <p:sp>
        <p:nvSpPr>
          <p:cNvPr id="39" name="Rectangle 15">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F73463-A204-7926-8C46-49EEED1C6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484" y="712746"/>
            <a:ext cx="3502643" cy="2775844"/>
          </a:xfrm>
          <a:prstGeom prst="rect">
            <a:avLst/>
          </a:prstGeom>
        </p:spPr>
      </p:pic>
      <p:sp>
        <p:nvSpPr>
          <p:cNvPr id="40" name="Rectangle 17">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D08E08-5BF8-AEAC-00EC-A41D0A70A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4484" y="4946489"/>
            <a:ext cx="3502643" cy="341507"/>
          </a:xfrm>
          <a:prstGeom prst="rect">
            <a:avLst/>
          </a:prstGeom>
        </p:spPr>
      </p:pic>
    </p:spTree>
    <p:extLst>
      <p:ext uri="{BB962C8B-B14F-4D97-AF65-F5344CB8AC3E}">
        <p14:creationId xmlns:p14="http://schemas.microsoft.com/office/powerpoint/2010/main" val="3090560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42</TotalTime>
  <Words>347</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Garamond</vt:lpstr>
      <vt:lpstr>Times New Roman</vt:lpstr>
      <vt:lpstr>Savon</vt:lpstr>
      <vt:lpstr>Quetelet index calculater</vt:lpstr>
      <vt:lpstr>PowerPoint Presentation</vt:lpstr>
      <vt:lpstr>PowerPoint Presentation</vt:lpstr>
      <vt:lpstr>PowerPoint Presentation</vt:lpstr>
      <vt:lpstr>INTRODUCTION</vt:lpstr>
      <vt:lpstr>MODULE</vt:lpstr>
      <vt:lpstr>             Sample Code</vt:lpstr>
      <vt:lpstr>PowerPoint Presentation</vt:lpstr>
      <vt:lpstr>PowerPoint Presentation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Quetelet index calculater</dc:title>
  <dc:creator>mukhtarshangroo@gmail.com</dc:creator>
  <cp:lastModifiedBy>Ashish Mehta</cp:lastModifiedBy>
  <cp:revision>2</cp:revision>
  <dcterms:created xsi:type="dcterms:W3CDTF">2023-04-21T06:08:25Z</dcterms:created>
  <dcterms:modified xsi:type="dcterms:W3CDTF">2023-04-28T06:10:41Z</dcterms:modified>
</cp:coreProperties>
</file>