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9367E-91E2-41F8-87D5-11989DB7E034}" type="datetimeFigureOut">
              <a:rPr lang="es-CO" smtClean="0"/>
              <a:t>16/02/2025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D59-683D-4936-880D-3404AC3B54C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186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FED59-683D-4936-880D-3404AC3B54C8}" type="slidenum">
              <a:rPr lang="es-CO" smtClean="0"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37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5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9A3CC80-1EBD-A9F9-A2AF-675A804E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1" b="731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35199-0DB6-468B-221D-CE39E7324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JUEGO DE LA IA 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D4CE1-6C79-C536-9163-E88EEFB3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DAYANNA ALEJANDRA NIÑO IBARRA</a:t>
            </a:r>
            <a:endParaRPr lang="es-CO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CBAC5-2964-B359-0869-D87F9BDC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29" y="329609"/>
            <a:ext cx="10874980" cy="1158949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accent3">
                    <a:lumMod val="50000"/>
                  </a:schemeClr>
                </a:solidFill>
                <a:latin typeface="Amasis MT Pro Medium" panose="02040604050005020304" pitchFamily="18" charset="0"/>
              </a:rPr>
              <a:t>JUEGO 9. CONVENTO DE MONJAS</a:t>
            </a:r>
            <a:endParaRPr lang="es-CO" sz="4400" dirty="0">
              <a:solidFill>
                <a:schemeClr val="accent3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C9A907-C30B-B7F5-0314-00D139DE4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10" y="1341424"/>
            <a:ext cx="11345648" cy="5186967"/>
          </a:xfrm>
        </p:spPr>
        <p:txBody>
          <a:bodyPr>
            <a:noAutofit/>
          </a:bodyPr>
          <a:lstStyle/>
          <a:p>
            <a:r>
              <a:rPr lang="es-ES" sz="1600" b="0" dirty="0">
                <a:latin typeface="Arial Narrow" panose="020B0606020202030204" pitchFamily="34" charset="0"/>
              </a:rPr>
              <a:t>Había un convento , en Italia, con cierta cantidad de monjas .el convento era cuadrado, tenia dos pisos y 8 habitaciones por piso , las monjas estaban distribuidas de tal manera que se respetaban las siguientes características :</a:t>
            </a:r>
          </a:p>
          <a:p>
            <a:r>
              <a:rPr lang="es-ES" sz="1600" b="0" dirty="0">
                <a:latin typeface="Arial Narrow" panose="020B0606020202030204" pitchFamily="34" charset="0"/>
              </a:rPr>
              <a:t>a)En cada lado del convento dormían 11 monjas </a:t>
            </a:r>
          </a:p>
          <a:p>
            <a:r>
              <a:rPr lang="es-ES" sz="1600" b="0" dirty="0">
                <a:latin typeface="Arial Narrow" panose="020B0606020202030204" pitchFamily="34" charset="0"/>
              </a:rPr>
              <a:t>b) En el segundo piso dormía el doble de monjas que en el primero</a:t>
            </a:r>
          </a:p>
          <a:p>
            <a:r>
              <a:rPr lang="es-ES" sz="1600" b="0" dirty="0">
                <a:latin typeface="Arial Narrow" panose="020B0606020202030204" pitchFamily="34" charset="0"/>
              </a:rPr>
              <a:t>Resulta que un buen día se escaparon 9 monjas, lo cual , de ser descubierto , hubiera , causado un gran revuelo. Las restantes monjas entonces idearon una redistribución de las  mismas, que mantenía las condiciones anteriores .de esa manera , cuando la superiora pasaba por las noches a revisar los cuartos , se encontraba con que cada lado del convento seguía albergando 11 monjas , y en el piso superior seguía habiendo el doble de monjas que en el primero .sin embargo faltaban 9 monjas </a:t>
            </a:r>
          </a:p>
          <a:p>
            <a:r>
              <a:rPr lang="es-ES" sz="1600" b="0" dirty="0">
                <a:latin typeface="Arial Narrow" panose="020B0606020202030204" pitchFamily="34" charset="0"/>
              </a:rPr>
              <a:t>¿como estaban distribuidas las monjas antes y después de la de4saparicion de las 9?i</a:t>
            </a:r>
            <a:endParaRPr lang="es-CO" sz="16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DCE014-899B-2ADD-7B58-0AEBCCE94AC3}"/>
              </a:ext>
            </a:extLst>
          </p:cNvPr>
          <p:cNvSpPr txBox="1"/>
          <p:nvPr/>
        </p:nvSpPr>
        <p:spPr>
          <a:xfrm>
            <a:off x="236034" y="535900"/>
            <a:ext cx="11340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1 : Identificar los datos proporcionados </a:t>
            </a:r>
          </a:p>
          <a:p>
            <a:endParaRPr lang="es-ES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sz="2000" dirty="0">
                <a:latin typeface="Arial Narrow" panose="020B0606020202030204" pitchFamily="34" charset="0"/>
              </a:rPr>
              <a:t>Un convento cuadrado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Arial Narrow" panose="020B0606020202030204" pitchFamily="34" charset="0"/>
              </a:rPr>
              <a:t>Dos pisos 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Arial Narrow" panose="020B0606020202030204" pitchFamily="34" charset="0"/>
              </a:rPr>
              <a:t>8 habitaciones por piso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Arial Narrow" panose="020B0606020202030204" pitchFamily="34" charset="0"/>
              </a:rPr>
              <a:t>11 monjas en cada lado del convento </a:t>
            </a:r>
          </a:p>
          <a:p>
            <a:pPr marL="285750" indent="-285750">
              <a:buFontTx/>
              <a:buChar char="-"/>
            </a:pPr>
            <a:r>
              <a:rPr lang="es-CO" sz="2000" dirty="0">
                <a:latin typeface="Arial Narrow" panose="020B0606020202030204" pitchFamily="34" charset="0"/>
              </a:rPr>
              <a:t>En el segundo piso el doble de monjas que en primer piso</a:t>
            </a:r>
          </a:p>
          <a:p>
            <a:pPr marL="285750" indent="-285750">
              <a:buFontTx/>
              <a:buChar char="-"/>
            </a:pPr>
            <a:r>
              <a:rPr lang="es-CO" sz="2000" dirty="0">
                <a:latin typeface="Arial Narrow" panose="020B0606020202030204" pitchFamily="34" charset="0"/>
              </a:rPr>
              <a:t>9 monjas escapadas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F6784-C98D-832F-910A-B8359AA17399}"/>
              </a:ext>
            </a:extLst>
          </p:cNvPr>
          <p:cNvSpPr txBox="1"/>
          <p:nvPr/>
        </p:nvSpPr>
        <p:spPr>
          <a:xfrm>
            <a:off x="236034" y="3761832"/>
            <a:ext cx="11340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2 : Identificar la respuesta a hallar</a:t>
            </a: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s-ES" sz="2400" b="0" dirty="0">
                <a:latin typeface="Arial Narrow" panose="020B0606020202030204" pitchFamily="34" charset="0"/>
              </a:rPr>
              <a:t>¿como estaban distribuidas las monjas antes y después de la </a:t>
            </a:r>
            <a:r>
              <a:rPr lang="es-ES" sz="2400" b="0" dirty="0" err="1">
                <a:latin typeface="Arial Narrow" panose="020B0606020202030204" pitchFamily="34" charset="0"/>
              </a:rPr>
              <a:t>desaparicion</a:t>
            </a:r>
            <a:r>
              <a:rPr lang="es-ES" sz="2400" b="0" dirty="0">
                <a:latin typeface="Arial Narrow" panose="020B0606020202030204" pitchFamily="34" charset="0"/>
              </a:rPr>
              <a:t> de las 9?i</a:t>
            </a:r>
            <a:endParaRPr lang="es-CO" sz="2400" b="0" dirty="0">
              <a:latin typeface="Arial Narrow" panose="020B0606020202030204" pitchFamily="34" charset="0"/>
            </a:endParaRP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2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ACF8B9-AD1F-B5F1-AF82-F4536C433178}"/>
              </a:ext>
            </a:extLst>
          </p:cNvPr>
          <p:cNvSpPr txBox="1"/>
          <p:nvPr/>
        </p:nvSpPr>
        <p:spPr>
          <a:xfrm>
            <a:off x="191429" y="349559"/>
            <a:ext cx="11340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3 : Organizar el convento con los dos pisos y ocho habitaciones en cada piso </a:t>
            </a: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s-ES" sz="4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79C9A8-B772-0C3D-16D6-EF79E83F2919}"/>
              </a:ext>
            </a:extLst>
          </p:cNvPr>
          <p:cNvSpPr/>
          <p:nvPr/>
        </p:nvSpPr>
        <p:spPr>
          <a:xfrm>
            <a:off x="2988526" y="1996630"/>
            <a:ext cx="6266985" cy="4694663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E2725B6-FBDF-18B8-3C56-2E8491455E5B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988526" y="4343962"/>
            <a:ext cx="626698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BB3093-828E-D5BA-05F9-E54BD4D13CB6}"/>
              </a:ext>
            </a:extLst>
          </p:cNvPr>
          <p:cNvSpPr txBox="1"/>
          <p:nvPr/>
        </p:nvSpPr>
        <p:spPr>
          <a:xfrm>
            <a:off x="10147611" y="5032488"/>
            <a:ext cx="1641087" cy="70788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rial Narrow" panose="020B0606020202030204" pitchFamily="34" charset="0"/>
              </a:rPr>
              <a:t>1 piso</a:t>
            </a:r>
            <a:endParaRPr lang="es-CO" sz="4000" dirty="0">
              <a:latin typeface="Arial Narrow" panose="020B0606020202030204" pitchFamily="34" charset="0"/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90284C52-D264-2BEC-48B0-16857C2A1E11}"/>
              </a:ext>
            </a:extLst>
          </p:cNvPr>
          <p:cNvSpPr/>
          <p:nvPr/>
        </p:nvSpPr>
        <p:spPr>
          <a:xfrm rot="5400000">
            <a:off x="9406054" y="5141104"/>
            <a:ext cx="591014" cy="490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3869E9-0131-61E7-1F1E-F520C2806ECB}"/>
              </a:ext>
            </a:extLst>
          </p:cNvPr>
          <p:cNvSpPr txBox="1"/>
          <p:nvPr/>
        </p:nvSpPr>
        <p:spPr>
          <a:xfrm>
            <a:off x="512026" y="2637012"/>
            <a:ext cx="1641087" cy="70788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rial Narrow" panose="020B0606020202030204" pitchFamily="34" charset="0"/>
              </a:rPr>
              <a:t>2 piso</a:t>
            </a:r>
            <a:endParaRPr lang="es-CO" sz="4000" dirty="0">
              <a:latin typeface="Arial Narrow" panose="020B0606020202030204" pitchFamily="34" charset="0"/>
            </a:endParaRP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250BB535-0610-4A52-C4A7-84960D762CF0}"/>
              </a:ext>
            </a:extLst>
          </p:cNvPr>
          <p:cNvSpPr/>
          <p:nvPr/>
        </p:nvSpPr>
        <p:spPr>
          <a:xfrm rot="16200000">
            <a:off x="2303655" y="2753883"/>
            <a:ext cx="591014" cy="490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50DDC9C-7578-8605-9E06-7099B25955FB}"/>
              </a:ext>
            </a:extLst>
          </p:cNvPr>
          <p:cNvCxnSpPr>
            <a:cxnSpLocks/>
          </p:cNvCxnSpPr>
          <p:nvPr/>
        </p:nvCxnSpPr>
        <p:spPr>
          <a:xfrm>
            <a:off x="6051394" y="1973766"/>
            <a:ext cx="0" cy="46946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133A517-470A-CFA3-43D8-BAB29879449E}"/>
              </a:ext>
            </a:extLst>
          </p:cNvPr>
          <p:cNvCxnSpPr/>
          <p:nvPr/>
        </p:nvCxnSpPr>
        <p:spPr>
          <a:xfrm>
            <a:off x="2988527" y="3178098"/>
            <a:ext cx="626698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0BB54F8-7E19-3D43-C357-8193BD3043D4}"/>
              </a:ext>
            </a:extLst>
          </p:cNvPr>
          <p:cNvCxnSpPr/>
          <p:nvPr/>
        </p:nvCxnSpPr>
        <p:spPr>
          <a:xfrm>
            <a:off x="2988526" y="5740374"/>
            <a:ext cx="626698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DCDC149-5B5D-F37A-256C-2151A3CAD3FE}"/>
              </a:ext>
            </a:extLst>
          </p:cNvPr>
          <p:cNvCxnSpPr>
            <a:cxnSpLocks/>
          </p:cNvCxnSpPr>
          <p:nvPr/>
        </p:nvCxnSpPr>
        <p:spPr>
          <a:xfrm>
            <a:off x="4285785" y="1973765"/>
            <a:ext cx="0" cy="46946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F1F2056-A2A1-1087-4B07-1F95BEFF4FD9}"/>
              </a:ext>
            </a:extLst>
          </p:cNvPr>
          <p:cNvCxnSpPr>
            <a:cxnSpLocks/>
          </p:cNvCxnSpPr>
          <p:nvPr/>
        </p:nvCxnSpPr>
        <p:spPr>
          <a:xfrm>
            <a:off x="7798419" y="1973764"/>
            <a:ext cx="0" cy="46946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4C9302-73E4-DE22-84C1-2190B187D73D}"/>
              </a:ext>
            </a:extLst>
          </p:cNvPr>
          <p:cNvSpPr txBox="1"/>
          <p:nvPr/>
        </p:nvSpPr>
        <p:spPr>
          <a:xfrm>
            <a:off x="3332355" y="2662267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H1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248EFD-8BE9-1695-7275-FB594F3F7FB7}"/>
              </a:ext>
            </a:extLst>
          </p:cNvPr>
          <p:cNvSpPr txBox="1"/>
          <p:nvPr/>
        </p:nvSpPr>
        <p:spPr>
          <a:xfrm>
            <a:off x="4998067" y="2592101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H2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9C09B0E-2E8A-6E92-89C6-51A8D60B20AF}"/>
              </a:ext>
            </a:extLst>
          </p:cNvPr>
          <p:cNvSpPr txBox="1"/>
          <p:nvPr/>
        </p:nvSpPr>
        <p:spPr>
          <a:xfrm>
            <a:off x="6793413" y="2637012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H3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D009D8-658F-E536-2A96-F90ED64CDBA6}"/>
              </a:ext>
            </a:extLst>
          </p:cNvPr>
          <p:cNvSpPr txBox="1"/>
          <p:nvPr/>
        </p:nvSpPr>
        <p:spPr>
          <a:xfrm>
            <a:off x="8342502" y="2662267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H4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1FF358-D8F7-CBA3-828C-B476FAAA06EC}"/>
              </a:ext>
            </a:extLst>
          </p:cNvPr>
          <p:cNvSpPr txBox="1"/>
          <p:nvPr/>
        </p:nvSpPr>
        <p:spPr>
          <a:xfrm>
            <a:off x="3319346" y="3731810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H5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BA364BB-618A-C1BF-D3B3-03C410DA4582}"/>
              </a:ext>
            </a:extLst>
          </p:cNvPr>
          <p:cNvSpPr txBox="1"/>
          <p:nvPr/>
        </p:nvSpPr>
        <p:spPr>
          <a:xfrm>
            <a:off x="5025945" y="3731810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H6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0A83011-C71D-C1DB-29DA-E5F4301F9915}"/>
              </a:ext>
            </a:extLst>
          </p:cNvPr>
          <p:cNvSpPr txBox="1"/>
          <p:nvPr/>
        </p:nvSpPr>
        <p:spPr>
          <a:xfrm>
            <a:off x="6745092" y="3785946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H7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70EDBB6-9A6B-60F8-796F-58260FDABD94}"/>
              </a:ext>
            </a:extLst>
          </p:cNvPr>
          <p:cNvSpPr txBox="1"/>
          <p:nvPr/>
        </p:nvSpPr>
        <p:spPr>
          <a:xfrm>
            <a:off x="8406622" y="3767099"/>
            <a:ext cx="6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H8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47C821B-BC95-ECB4-ED38-8630D539DE5A}"/>
              </a:ext>
            </a:extLst>
          </p:cNvPr>
          <p:cNvSpPr txBox="1"/>
          <p:nvPr/>
        </p:nvSpPr>
        <p:spPr>
          <a:xfrm>
            <a:off x="3355819" y="5073250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H1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3F4A3AD-C0B0-05A2-1823-2F2092C268E8}"/>
              </a:ext>
            </a:extLst>
          </p:cNvPr>
          <p:cNvSpPr txBox="1"/>
          <p:nvPr/>
        </p:nvSpPr>
        <p:spPr>
          <a:xfrm>
            <a:off x="4943240" y="5090924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H2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0B9BB4F-4418-0AC2-9667-69D0C0664CE1}"/>
              </a:ext>
            </a:extLst>
          </p:cNvPr>
          <p:cNvSpPr txBox="1"/>
          <p:nvPr/>
        </p:nvSpPr>
        <p:spPr>
          <a:xfrm>
            <a:off x="6779942" y="5090924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H3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5CC3E5D-20B8-B0A1-B143-21CA66920F61}"/>
              </a:ext>
            </a:extLst>
          </p:cNvPr>
          <p:cNvSpPr txBox="1"/>
          <p:nvPr/>
        </p:nvSpPr>
        <p:spPr>
          <a:xfrm>
            <a:off x="8300219" y="5121306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H4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5B118BB-0550-4441-0944-355FDA1DE3D6}"/>
              </a:ext>
            </a:extLst>
          </p:cNvPr>
          <p:cNvSpPr txBox="1"/>
          <p:nvPr/>
        </p:nvSpPr>
        <p:spPr>
          <a:xfrm>
            <a:off x="3319346" y="6096455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H5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00882A5-483C-D3BB-D30B-37ACCAD03F3A}"/>
              </a:ext>
            </a:extLst>
          </p:cNvPr>
          <p:cNvSpPr txBox="1"/>
          <p:nvPr/>
        </p:nvSpPr>
        <p:spPr>
          <a:xfrm>
            <a:off x="4903282" y="6085304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H6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29A819D-F517-53DE-D571-7A7744376CA5}"/>
              </a:ext>
            </a:extLst>
          </p:cNvPr>
          <p:cNvSpPr txBox="1"/>
          <p:nvPr/>
        </p:nvSpPr>
        <p:spPr>
          <a:xfrm>
            <a:off x="6738586" y="6038167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H7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7304A-1BD5-9ADA-5799-6854621960C6}"/>
              </a:ext>
            </a:extLst>
          </p:cNvPr>
          <p:cNvSpPr txBox="1"/>
          <p:nvPr/>
        </p:nvSpPr>
        <p:spPr>
          <a:xfrm>
            <a:off x="8351795" y="6083315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0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5D4406-BF91-2EF6-C27A-FF481A62D422}"/>
              </a:ext>
            </a:extLst>
          </p:cNvPr>
          <p:cNvSpPr txBox="1"/>
          <p:nvPr/>
        </p:nvSpPr>
        <p:spPr>
          <a:xfrm>
            <a:off x="202580" y="-54200"/>
            <a:ext cx="113407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4. Ubicamos las 11 monjas en el primer lado del piso 1 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E319AA-DE14-BDED-AACF-75AD8F4122B6}"/>
              </a:ext>
            </a:extLst>
          </p:cNvPr>
          <p:cNvSpPr/>
          <p:nvPr/>
        </p:nvSpPr>
        <p:spPr>
          <a:xfrm>
            <a:off x="2297154" y="1261149"/>
            <a:ext cx="7415553" cy="5228862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32A0823-95FC-F9DE-2733-57074B4D8339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04931" y="1261149"/>
            <a:ext cx="0" cy="522886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BF572CA-D87A-5B22-57CE-C2197035CDB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97154" y="3875580"/>
            <a:ext cx="741555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304E90-4325-65FB-50E4-D92E511966E0}"/>
              </a:ext>
            </a:extLst>
          </p:cNvPr>
          <p:cNvCxnSpPr>
            <a:cxnSpLocks/>
          </p:cNvCxnSpPr>
          <p:nvPr/>
        </p:nvCxnSpPr>
        <p:spPr>
          <a:xfrm>
            <a:off x="2297154" y="2698596"/>
            <a:ext cx="741555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44FF79-70B6-FC04-E168-FB0FBFF12CA9}"/>
              </a:ext>
            </a:extLst>
          </p:cNvPr>
          <p:cNvCxnSpPr>
            <a:cxnSpLocks/>
          </p:cNvCxnSpPr>
          <p:nvPr/>
        </p:nvCxnSpPr>
        <p:spPr>
          <a:xfrm>
            <a:off x="2297154" y="4995747"/>
            <a:ext cx="741555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556E83-362A-7EB9-9F25-E4A1D011193F}"/>
              </a:ext>
            </a:extLst>
          </p:cNvPr>
          <p:cNvCxnSpPr>
            <a:cxnSpLocks/>
          </p:cNvCxnSpPr>
          <p:nvPr/>
        </p:nvCxnSpPr>
        <p:spPr>
          <a:xfrm>
            <a:off x="4248614" y="1261149"/>
            <a:ext cx="0" cy="522886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50FCEE6-3500-87A7-F753-85EB1078C398}"/>
              </a:ext>
            </a:extLst>
          </p:cNvPr>
          <p:cNvCxnSpPr>
            <a:cxnSpLocks/>
          </p:cNvCxnSpPr>
          <p:nvPr/>
        </p:nvCxnSpPr>
        <p:spPr>
          <a:xfrm>
            <a:off x="7716644" y="1261149"/>
            <a:ext cx="0" cy="51786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B31ECA-3D4B-C98B-C4C7-48EFCE495EFB}"/>
              </a:ext>
            </a:extLst>
          </p:cNvPr>
          <p:cNvSpPr txBox="1"/>
          <p:nvPr/>
        </p:nvSpPr>
        <p:spPr>
          <a:xfrm>
            <a:off x="3829767" y="6572973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1 </a:t>
            </a:r>
            <a:endParaRPr lang="es-C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0BF6143-46F8-C1F7-AB1E-A55ED5298753}"/>
              </a:ext>
            </a:extLst>
          </p:cNvPr>
          <p:cNvCxnSpPr>
            <a:cxnSpLocks/>
          </p:cNvCxnSpPr>
          <p:nvPr/>
        </p:nvCxnSpPr>
        <p:spPr>
          <a:xfrm flipV="1">
            <a:off x="5793798" y="6524906"/>
            <a:ext cx="0" cy="3553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F7E2EE-E338-5F3D-315F-37EB7CE4D9A3}"/>
              </a:ext>
            </a:extLst>
          </p:cNvPr>
          <p:cNvSpPr txBox="1"/>
          <p:nvPr/>
        </p:nvSpPr>
        <p:spPr>
          <a:xfrm rot="5400000">
            <a:off x="8106175" y="3980314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2 </a:t>
            </a:r>
            <a:endParaRPr lang="es-CO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4F9F73D-02B5-BFA8-4312-23340A2E3C77}"/>
              </a:ext>
            </a:extLst>
          </p:cNvPr>
          <p:cNvCxnSpPr/>
          <p:nvPr/>
        </p:nvCxnSpPr>
        <p:spPr>
          <a:xfrm flipH="1">
            <a:off x="9837148" y="3941953"/>
            <a:ext cx="72854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A45532-1EA5-8A75-F7EF-F5F317EB9233}"/>
              </a:ext>
            </a:extLst>
          </p:cNvPr>
          <p:cNvSpPr txBox="1"/>
          <p:nvPr/>
        </p:nvSpPr>
        <p:spPr>
          <a:xfrm>
            <a:off x="4471639" y="808855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3</a:t>
            </a:r>
            <a:endParaRPr lang="es-CO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1DB875D-F934-14B2-93C4-8CCB1504E7DF}"/>
              </a:ext>
            </a:extLst>
          </p:cNvPr>
          <p:cNvCxnSpPr>
            <a:cxnSpLocks/>
          </p:cNvCxnSpPr>
          <p:nvPr/>
        </p:nvCxnSpPr>
        <p:spPr>
          <a:xfrm flipH="1">
            <a:off x="6534614" y="740798"/>
            <a:ext cx="1" cy="453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2770380-9D20-8411-585D-F7A90C21451C}"/>
              </a:ext>
            </a:extLst>
          </p:cNvPr>
          <p:cNvSpPr txBox="1"/>
          <p:nvPr/>
        </p:nvSpPr>
        <p:spPr>
          <a:xfrm rot="16200000">
            <a:off x="-314019" y="2268603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4 </a:t>
            </a:r>
            <a:endParaRPr lang="es-CO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EAC97B8-0D73-E3C3-29B2-5775EE5D9097}"/>
              </a:ext>
            </a:extLst>
          </p:cNvPr>
          <p:cNvCxnSpPr>
            <a:cxnSpLocks/>
          </p:cNvCxnSpPr>
          <p:nvPr/>
        </p:nvCxnSpPr>
        <p:spPr>
          <a:xfrm>
            <a:off x="1528533" y="2464421"/>
            <a:ext cx="6591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CC8F31A-644E-F410-00C8-42CC3EFA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51" y="5089144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856B1BF-0E72-A02B-8B6B-8DB3681E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90" y="508914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8A6DB092-50AF-4B21-8C27-E137FA0F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56" y="5789732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B90F901-A838-1809-9F99-752587F1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36" y="516859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B5FAC65A-5638-CA67-3E37-21EA97BF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2" y="516859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2D4F0EE-7D58-E015-5B60-C745F0B9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76" y="580074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72C79FBD-6413-3BF7-6364-7E910667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02" y="5168754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6A1012A-5FA3-BBF9-5BAE-CA621468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56" y="516859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F866DA3-9B4C-A970-1BC0-B19FC08C7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32" y="576190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9220622-D9C5-75FF-519F-CDE11F73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994" y="5190930"/>
            <a:ext cx="1009148" cy="10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91412181-9A59-5D95-26EC-1D67DFC7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03" y="5468285"/>
            <a:ext cx="881653" cy="8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8AC1AA-F41A-6AEF-CC63-3B230B90C5B3}"/>
              </a:ext>
            </a:extLst>
          </p:cNvPr>
          <p:cNvSpPr txBox="1"/>
          <p:nvPr/>
        </p:nvSpPr>
        <p:spPr>
          <a:xfrm>
            <a:off x="28806" y="-92910"/>
            <a:ext cx="12197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5.  Distribuimos las monjas de tal manera que en cada lado obtengamos 11 monjas  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8B4A02-27A3-5BA5-C77D-0A4A2AA85C64}"/>
              </a:ext>
            </a:extLst>
          </p:cNvPr>
          <p:cNvSpPr/>
          <p:nvPr/>
        </p:nvSpPr>
        <p:spPr>
          <a:xfrm>
            <a:off x="1284717" y="1617624"/>
            <a:ext cx="9523141" cy="485078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8D2D2EC-B052-A1FE-8EF7-45129AB04BED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88" y="1617624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29293E5-483B-69E2-63B5-2B57F78C8B6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284717" y="4043014"/>
            <a:ext cx="9523141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4B3608-3791-EFD8-7FDE-05B2082293E3}"/>
              </a:ext>
            </a:extLst>
          </p:cNvPr>
          <p:cNvCxnSpPr/>
          <p:nvPr/>
        </p:nvCxnSpPr>
        <p:spPr>
          <a:xfrm>
            <a:off x="1416205" y="2787805"/>
            <a:ext cx="9433931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45110F-412B-411A-C04B-A4EFFA04D13E}"/>
              </a:ext>
            </a:extLst>
          </p:cNvPr>
          <p:cNvCxnSpPr/>
          <p:nvPr/>
        </p:nvCxnSpPr>
        <p:spPr>
          <a:xfrm>
            <a:off x="1248936" y="5241073"/>
            <a:ext cx="96012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47775D2-1377-F9C6-AE47-E5BB91C2190D}"/>
              </a:ext>
            </a:extLst>
          </p:cNvPr>
          <p:cNvCxnSpPr/>
          <p:nvPr/>
        </p:nvCxnSpPr>
        <p:spPr>
          <a:xfrm>
            <a:off x="3166946" y="1550020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22A5954-9A39-1198-C986-90313A2A17DF}"/>
              </a:ext>
            </a:extLst>
          </p:cNvPr>
          <p:cNvCxnSpPr/>
          <p:nvPr/>
        </p:nvCxnSpPr>
        <p:spPr>
          <a:xfrm>
            <a:off x="8731405" y="1617624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C35F7A-C82C-58AD-3B93-A62F28020646}"/>
              </a:ext>
            </a:extLst>
          </p:cNvPr>
          <p:cNvSpPr txBox="1"/>
          <p:nvPr/>
        </p:nvSpPr>
        <p:spPr>
          <a:xfrm>
            <a:off x="3813716" y="6540190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1 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CF23CF-390A-AD5E-A5D6-FD52111B8BAA}"/>
              </a:ext>
            </a:extLst>
          </p:cNvPr>
          <p:cNvSpPr txBox="1"/>
          <p:nvPr/>
        </p:nvSpPr>
        <p:spPr>
          <a:xfrm rot="16200000">
            <a:off x="-1361792" y="2313208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4 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9716B2F-60F2-4C90-B16A-17E1C887B43B}"/>
              </a:ext>
            </a:extLst>
          </p:cNvPr>
          <p:cNvSpPr txBox="1"/>
          <p:nvPr/>
        </p:nvSpPr>
        <p:spPr>
          <a:xfrm rot="5400000">
            <a:off x="8989225" y="4158734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2 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D98C04-F674-87EA-949C-9EDB2F8826D8}"/>
              </a:ext>
            </a:extLst>
          </p:cNvPr>
          <p:cNvSpPr txBox="1"/>
          <p:nvPr/>
        </p:nvSpPr>
        <p:spPr>
          <a:xfrm>
            <a:off x="7676686" y="1168974"/>
            <a:ext cx="2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3</a:t>
            </a:r>
            <a:endParaRPr lang="es-CO" dirty="0"/>
          </a:p>
        </p:txBody>
      </p:sp>
      <p:pic>
        <p:nvPicPr>
          <p:cNvPr id="2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BFE6BC5-F409-105E-5D45-58CA446C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5" y="540833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3B72785E-3720-A308-0855-FBD3D51B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4" y="5751252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0087EF9-04E4-583F-E76F-7ED78147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1" y="5433430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763CE8B9-D7B9-022C-0AD9-789B8FCF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50" y="539718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C3C88E0-7F4F-EB34-B6C5-E8A047B2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69" y="5751251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5F3E840-B72B-A1F7-2570-DAD10D87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91" y="53860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EA4E2BB5-427A-1CDB-3F7C-B4BB4672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10" y="5386037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84ADB647-416F-07C3-0D4A-58D7E3E9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07" y="5727554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135D9BB-BCC1-C8FA-F615-F119FA5F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79" y="539301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14FB8DF9-A51E-3791-7AB3-7D8392E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97" y="543342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0656F16-DF4C-566C-AEAB-7324B65B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462" y="56592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41314C1-8CA6-239B-90CD-512C6F87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50" y="329284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6A3B318-9C5D-94E9-8B9C-EB3A6AA0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75" y="2925286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76CC29A-1C43-FAA1-4C48-DB46D4D3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900" y="3387194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2D63F72-5850-CEC5-8715-4FA7437E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269" y="2930867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F1C5F31-DC1B-792A-DAFC-F9E1372E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026" y="176308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3DAA1B47-AB48-25F3-5079-24394E34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876" y="2182642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BC1B5FD-2954-A714-5B06-5B39FCEA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664" y="177056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F739F46-97F7-BC71-301D-05D551A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566" y="2138125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410A6D5-A408-79D0-7596-50EED798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75" y="2105281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24F1EE2-E6FB-2158-95F3-902CED15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6" y="3429000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4DF3A38-2B1A-BE31-1766-2557374EB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83" y="284600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E1DD77FC-92EF-779E-DD09-FC521D202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02" y="339519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B595669-030C-B1B2-BC8E-106FB2D0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0" y="294366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2A8B44D-72C1-B7C2-6915-C9588EB5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1" y="170664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8A5F211D-9EC3-6113-B2D2-78EF6359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2" y="215498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9759DA4F-AC50-D67B-81E5-DA2543A0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00" y="16980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40B03BAA-F0BE-D6E8-46D4-9C985C96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82" y="2101136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D965A360-3595-4CF8-D29A-D8D19480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7" y="1761673"/>
            <a:ext cx="870018" cy="8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CD5C193-71E1-9725-04DA-E8877E1CC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07" y="1821688"/>
            <a:ext cx="801360" cy="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DDC5C416-2ECB-9DAC-CFC8-F2B39CFE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17" y="2925298"/>
            <a:ext cx="876574" cy="8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C2759A5-0B4B-CBF0-9DC9-F21FEF0F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01" y="2894437"/>
            <a:ext cx="947595" cy="94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4DB16510-15AE-97C5-6E1A-50941D98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85" y="2951401"/>
            <a:ext cx="890631" cy="89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946B95E8-D8D4-5897-B8A5-4663CD3E5AA1}"/>
              </a:ext>
            </a:extLst>
          </p:cNvPr>
          <p:cNvSpPr txBox="1"/>
          <p:nvPr/>
        </p:nvSpPr>
        <p:spPr>
          <a:xfrm>
            <a:off x="1914199" y="4343400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3BEE67F-8C06-E64A-D17A-55F6DC3B4FB9}"/>
              </a:ext>
            </a:extLst>
          </p:cNvPr>
          <p:cNvSpPr txBox="1"/>
          <p:nvPr/>
        </p:nvSpPr>
        <p:spPr>
          <a:xfrm>
            <a:off x="4490360" y="4418867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27060DE-63E4-9E4F-4FF7-45DCFB13C791}"/>
              </a:ext>
            </a:extLst>
          </p:cNvPr>
          <p:cNvSpPr txBox="1"/>
          <p:nvPr/>
        </p:nvSpPr>
        <p:spPr>
          <a:xfrm>
            <a:off x="7256923" y="4449005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519A1BF6-1F22-C3E5-E315-5FE1DAFF9894}"/>
              </a:ext>
            </a:extLst>
          </p:cNvPr>
          <p:cNvSpPr txBox="1"/>
          <p:nvPr/>
        </p:nvSpPr>
        <p:spPr>
          <a:xfrm>
            <a:off x="9569620" y="4426892"/>
            <a:ext cx="73159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367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CD8552-44F6-A2B4-E385-A77B86BCF088}"/>
              </a:ext>
            </a:extLst>
          </p:cNvPr>
          <p:cNvSpPr txBox="1"/>
          <p:nvPr/>
        </p:nvSpPr>
        <p:spPr>
          <a:xfrm>
            <a:off x="262982" y="0"/>
            <a:ext cx="12460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6. Contamos las monjas , validando que en el segundo piso haya el doble de monjas que en el primero </a:t>
            </a:r>
            <a:endParaRPr lang="es-ES" dirty="0">
              <a:latin typeface="Arial Narrow" panose="020B0606020202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0974F5-2437-5657-3FAD-E197034B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"/>
          <a:stretch/>
        </p:blipFill>
        <p:spPr>
          <a:xfrm>
            <a:off x="0" y="2123658"/>
            <a:ext cx="5833018" cy="429944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99DCA8A-5A5C-E933-3255-BA0D342A59B2}"/>
              </a:ext>
            </a:extLst>
          </p:cNvPr>
          <p:cNvCxnSpPr/>
          <p:nvPr/>
        </p:nvCxnSpPr>
        <p:spPr>
          <a:xfrm>
            <a:off x="5951035" y="1616927"/>
            <a:ext cx="0" cy="508495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53546819-04ED-B6D1-93DB-9646DF61C8F0}"/>
              </a:ext>
            </a:extLst>
          </p:cNvPr>
          <p:cNvSpPr/>
          <p:nvPr/>
        </p:nvSpPr>
        <p:spPr>
          <a:xfrm>
            <a:off x="6255834" y="2123658"/>
            <a:ext cx="5673180" cy="4154479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30529EB-D519-2C6B-B5B8-CF3854AD81E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092424" y="2123658"/>
            <a:ext cx="0" cy="415447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BDC5AC-D6F0-7B6B-F487-20AF0C84034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6255834" y="4200898"/>
            <a:ext cx="567318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865999E-25E5-E4A4-469D-E0D436F71D92}"/>
              </a:ext>
            </a:extLst>
          </p:cNvPr>
          <p:cNvCxnSpPr/>
          <p:nvPr/>
        </p:nvCxnSpPr>
        <p:spPr>
          <a:xfrm>
            <a:off x="6255834" y="3116766"/>
            <a:ext cx="567318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247CE38-C235-8DB6-F3E5-495D6A51CD79}"/>
              </a:ext>
            </a:extLst>
          </p:cNvPr>
          <p:cNvCxnSpPr/>
          <p:nvPr/>
        </p:nvCxnSpPr>
        <p:spPr>
          <a:xfrm>
            <a:off x="6255834" y="5363737"/>
            <a:ext cx="567318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6C231E6-A37C-B69E-5660-66E2A01B6749}"/>
              </a:ext>
            </a:extLst>
          </p:cNvPr>
          <p:cNvCxnSpPr/>
          <p:nvPr/>
        </p:nvCxnSpPr>
        <p:spPr>
          <a:xfrm>
            <a:off x="7660888" y="2123658"/>
            <a:ext cx="0" cy="405411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775B4E5-6723-A588-9C4F-FDA4CDD4BD32}"/>
              </a:ext>
            </a:extLst>
          </p:cNvPr>
          <p:cNvCxnSpPr/>
          <p:nvPr/>
        </p:nvCxnSpPr>
        <p:spPr>
          <a:xfrm>
            <a:off x="10549054" y="2123658"/>
            <a:ext cx="0" cy="415447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AC8EFE-1E05-E21D-D672-C8909E772A8F}"/>
              </a:ext>
            </a:extLst>
          </p:cNvPr>
          <p:cNvSpPr txBox="1"/>
          <p:nvPr/>
        </p:nvSpPr>
        <p:spPr>
          <a:xfrm>
            <a:off x="6623824" y="2475571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AA96B9-84A1-D04D-5045-8BEE15D49095}"/>
              </a:ext>
            </a:extLst>
          </p:cNvPr>
          <p:cNvSpPr txBox="1"/>
          <p:nvPr/>
        </p:nvSpPr>
        <p:spPr>
          <a:xfrm>
            <a:off x="8181278" y="2426837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8C2341-91DE-9600-F42E-5A06B563F527}"/>
              </a:ext>
            </a:extLst>
          </p:cNvPr>
          <p:cNvSpPr txBox="1"/>
          <p:nvPr/>
        </p:nvSpPr>
        <p:spPr>
          <a:xfrm>
            <a:off x="9637907" y="2434876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44FD3D7-342E-6E4F-5652-E2818ACDC263}"/>
              </a:ext>
            </a:extLst>
          </p:cNvPr>
          <p:cNvSpPr txBox="1"/>
          <p:nvPr/>
        </p:nvSpPr>
        <p:spPr>
          <a:xfrm>
            <a:off x="9637907" y="3474166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5BF2F6-ACCB-6BD7-55C8-D7A3D363D5EF}"/>
              </a:ext>
            </a:extLst>
          </p:cNvPr>
          <p:cNvSpPr txBox="1"/>
          <p:nvPr/>
        </p:nvSpPr>
        <p:spPr>
          <a:xfrm>
            <a:off x="11090810" y="2434876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323D264-51C0-D746-3CF8-2F46F2E54D93}"/>
              </a:ext>
            </a:extLst>
          </p:cNvPr>
          <p:cNvSpPr txBox="1"/>
          <p:nvPr/>
        </p:nvSpPr>
        <p:spPr>
          <a:xfrm>
            <a:off x="6675399" y="3559938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00C8A3A-0EF2-3E61-38EE-F89B4893566D}"/>
              </a:ext>
            </a:extLst>
          </p:cNvPr>
          <p:cNvSpPr txBox="1"/>
          <p:nvPr/>
        </p:nvSpPr>
        <p:spPr>
          <a:xfrm>
            <a:off x="11101493" y="3429000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0D2FF04-4627-9EFE-41C1-A77EEC5282AA}"/>
              </a:ext>
            </a:extLst>
          </p:cNvPr>
          <p:cNvSpPr txBox="1"/>
          <p:nvPr/>
        </p:nvSpPr>
        <p:spPr>
          <a:xfrm>
            <a:off x="8173853" y="3559938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8700941-A761-7783-07A5-D43E769F9F03}"/>
              </a:ext>
            </a:extLst>
          </p:cNvPr>
          <p:cNvSpPr txBox="1"/>
          <p:nvPr/>
        </p:nvSpPr>
        <p:spPr>
          <a:xfrm>
            <a:off x="6623824" y="5689651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E8ABC2D-FAFF-1AC0-D07B-E62084D93F0F}"/>
              </a:ext>
            </a:extLst>
          </p:cNvPr>
          <p:cNvSpPr txBox="1"/>
          <p:nvPr/>
        </p:nvSpPr>
        <p:spPr>
          <a:xfrm>
            <a:off x="8235638" y="5683596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C86CB-0255-E90F-0EEB-FF25B3DC2C62}"/>
              </a:ext>
            </a:extLst>
          </p:cNvPr>
          <p:cNvSpPr txBox="1"/>
          <p:nvPr/>
        </p:nvSpPr>
        <p:spPr>
          <a:xfrm>
            <a:off x="9637907" y="5672681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691A37A-DC3A-E81A-668A-80E90A2C06F3}"/>
              </a:ext>
            </a:extLst>
          </p:cNvPr>
          <p:cNvSpPr txBox="1"/>
          <p:nvPr/>
        </p:nvSpPr>
        <p:spPr>
          <a:xfrm>
            <a:off x="11154938" y="5672011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005F265-B49F-A91D-7CFF-099373E2E04D}"/>
              </a:ext>
            </a:extLst>
          </p:cNvPr>
          <p:cNvSpPr txBox="1"/>
          <p:nvPr/>
        </p:nvSpPr>
        <p:spPr>
          <a:xfrm>
            <a:off x="6720006" y="4722776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DA4659B-2EBE-EA09-460D-E9F21D05BFA7}"/>
              </a:ext>
            </a:extLst>
          </p:cNvPr>
          <p:cNvSpPr txBox="1"/>
          <p:nvPr/>
        </p:nvSpPr>
        <p:spPr>
          <a:xfrm>
            <a:off x="8127608" y="4644069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650A1CE-4B3E-3C45-C16B-E63105901353}"/>
              </a:ext>
            </a:extLst>
          </p:cNvPr>
          <p:cNvSpPr txBox="1"/>
          <p:nvPr/>
        </p:nvSpPr>
        <p:spPr>
          <a:xfrm>
            <a:off x="9584237" y="4634571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F95EA7F-7565-9455-4B32-05C4F1BFF405}"/>
              </a:ext>
            </a:extLst>
          </p:cNvPr>
          <p:cNvSpPr txBox="1"/>
          <p:nvPr/>
        </p:nvSpPr>
        <p:spPr>
          <a:xfrm>
            <a:off x="11123446" y="4608814"/>
            <a:ext cx="7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479E2DB-29EE-9455-D2ED-A4455817C164}"/>
              </a:ext>
            </a:extLst>
          </p:cNvPr>
          <p:cNvSpPr txBox="1"/>
          <p:nvPr/>
        </p:nvSpPr>
        <p:spPr>
          <a:xfrm>
            <a:off x="6900724" y="1584362"/>
            <a:ext cx="421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22 MONJAS EN EL SEGUNDO PISO 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2DE48F6-FD20-DFC7-1DD1-0348B1811034}"/>
              </a:ext>
            </a:extLst>
          </p:cNvPr>
          <p:cNvSpPr txBox="1"/>
          <p:nvPr/>
        </p:nvSpPr>
        <p:spPr>
          <a:xfrm>
            <a:off x="6983215" y="6413329"/>
            <a:ext cx="421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  MONJAS EN EL SEGUNDO PISO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01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31E9A-7727-EA4E-0D4B-39DD81818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8EFCEBF-0941-98CC-E065-0415CEE7C3AB}"/>
              </a:ext>
            </a:extLst>
          </p:cNvPr>
          <p:cNvSpPr/>
          <p:nvPr/>
        </p:nvSpPr>
        <p:spPr>
          <a:xfrm>
            <a:off x="1284717" y="1617624"/>
            <a:ext cx="9523141" cy="485078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0F1B7A7-5E44-B1BB-124B-7936C2A419A7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88" y="1617624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68C25F8-087E-731B-605D-5DBB00A932C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284717" y="4043014"/>
            <a:ext cx="9523141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6C5E15-DD2C-6C54-C59E-3694489ABD53}"/>
              </a:ext>
            </a:extLst>
          </p:cNvPr>
          <p:cNvCxnSpPr/>
          <p:nvPr/>
        </p:nvCxnSpPr>
        <p:spPr>
          <a:xfrm>
            <a:off x="1416205" y="2787805"/>
            <a:ext cx="9433931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BC4ED1-CAF8-9E4D-CFB2-FFE0B7649DF1}"/>
              </a:ext>
            </a:extLst>
          </p:cNvPr>
          <p:cNvCxnSpPr/>
          <p:nvPr/>
        </p:nvCxnSpPr>
        <p:spPr>
          <a:xfrm>
            <a:off x="1248936" y="5241073"/>
            <a:ext cx="96012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0E01309-4431-34AB-E7A5-2EEBED8C20BF}"/>
              </a:ext>
            </a:extLst>
          </p:cNvPr>
          <p:cNvCxnSpPr/>
          <p:nvPr/>
        </p:nvCxnSpPr>
        <p:spPr>
          <a:xfrm>
            <a:off x="3166946" y="1550020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656C4B9-C9D1-6FD8-CB1A-324A3D0D7929}"/>
              </a:ext>
            </a:extLst>
          </p:cNvPr>
          <p:cNvCxnSpPr/>
          <p:nvPr/>
        </p:nvCxnSpPr>
        <p:spPr>
          <a:xfrm>
            <a:off x="8731405" y="1617624"/>
            <a:ext cx="0" cy="485078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8F5BF9-8CB4-F2AA-B515-DEC754FFBB65}"/>
              </a:ext>
            </a:extLst>
          </p:cNvPr>
          <p:cNvSpPr txBox="1"/>
          <p:nvPr/>
        </p:nvSpPr>
        <p:spPr>
          <a:xfrm>
            <a:off x="3813716" y="6540190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1 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74AFBFC-61F3-47F9-7435-19431C1587DD}"/>
              </a:ext>
            </a:extLst>
          </p:cNvPr>
          <p:cNvSpPr txBox="1"/>
          <p:nvPr/>
        </p:nvSpPr>
        <p:spPr>
          <a:xfrm rot="16200000">
            <a:off x="-1361792" y="2313208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4 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6D89F5-08ED-945B-1A14-00BF4B6289D7}"/>
              </a:ext>
            </a:extLst>
          </p:cNvPr>
          <p:cNvSpPr txBox="1"/>
          <p:nvPr/>
        </p:nvSpPr>
        <p:spPr>
          <a:xfrm rot="5400000">
            <a:off x="8989225" y="4158734"/>
            <a:ext cx="45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2 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4A1523-964B-58DB-197E-535383B199F6}"/>
              </a:ext>
            </a:extLst>
          </p:cNvPr>
          <p:cNvSpPr txBox="1"/>
          <p:nvPr/>
        </p:nvSpPr>
        <p:spPr>
          <a:xfrm>
            <a:off x="7676686" y="1168974"/>
            <a:ext cx="2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LADO NUMERO 3</a:t>
            </a:r>
            <a:endParaRPr lang="es-CO" dirty="0"/>
          </a:p>
        </p:txBody>
      </p:sp>
      <p:pic>
        <p:nvPicPr>
          <p:cNvPr id="2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7AF0062-1217-5DE1-E409-FD381954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5" y="540833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4974770B-A6CF-0661-F67D-E5F951AA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4" y="5751252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A2D45FE-F526-2A2C-6AC4-B1E3B102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1" y="5433430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94D18C6-FBE9-4869-1725-D4EAEB0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50" y="539718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0C7545C-6F1F-B1B4-23AC-21A8E6D8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69" y="5751251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0752F3D-DCBE-38D5-62A3-A49EE04B9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91" y="53860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DDE26C7-BC2D-CD06-4328-E8D3F0A5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10" y="5386037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806DD972-EBA9-F7FB-66F8-D66BCD2B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07" y="5727554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1A612F42-CA10-821E-52B3-5286E5F0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79" y="539301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471DECF3-3E06-AF80-0F59-A200B805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97" y="543342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3D88461-0D4C-6BDA-36DA-7885E111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462" y="56592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D3F9C2A-390D-19C6-1B4E-F260B3DC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6" y="3429000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17E698E6-A011-E33B-119C-80445129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83" y="284600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19FC3BAC-8FDF-18BF-F46D-7F4B9E55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02" y="339519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9AA1CAC-E5F0-59A1-1352-E99D171B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0" y="294366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8F6FD54-C00D-B24B-9A31-D511894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1" y="170664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C1701E9-CD27-F333-4637-B5A42030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2" y="215498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C56737D-245C-EAF7-6F0E-07BF7C73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00" y="16980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5E285F9-9C1E-A098-1127-20ACA243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82" y="2101136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8EFFB50-52C7-C2E5-8342-DCB5FAE0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7" y="1761673"/>
            <a:ext cx="870018" cy="8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00AFEF1-8BBD-AF5D-15B0-8B22D8CA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07" y="1821688"/>
            <a:ext cx="801360" cy="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03EFE544-00E1-DB03-C00E-1055E70F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17" y="2925298"/>
            <a:ext cx="876574" cy="8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C435B9AE-24D8-CCDD-AD3E-8089C606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01" y="2894437"/>
            <a:ext cx="947595" cy="94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E32AD37-7E68-BEF9-7BB6-A2935A08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85" y="2951401"/>
            <a:ext cx="890631" cy="89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383DB60C-33F3-8D0A-0B72-0E592B1E75D5}"/>
              </a:ext>
            </a:extLst>
          </p:cNvPr>
          <p:cNvSpPr txBox="1"/>
          <p:nvPr/>
        </p:nvSpPr>
        <p:spPr>
          <a:xfrm>
            <a:off x="1914199" y="4343400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BAFD0C7-6E7F-1F32-3939-A1B77DA4576A}"/>
              </a:ext>
            </a:extLst>
          </p:cNvPr>
          <p:cNvSpPr txBox="1"/>
          <p:nvPr/>
        </p:nvSpPr>
        <p:spPr>
          <a:xfrm>
            <a:off x="4490360" y="4418867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6C05E22-1C20-3DCC-ABEB-8C9C603AE799}"/>
              </a:ext>
            </a:extLst>
          </p:cNvPr>
          <p:cNvSpPr txBox="1"/>
          <p:nvPr/>
        </p:nvSpPr>
        <p:spPr>
          <a:xfrm>
            <a:off x="7256923" y="4449005"/>
            <a:ext cx="8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71907DA-D4E6-FE96-A562-38459E62CB72}"/>
              </a:ext>
            </a:extLst>
          </p:cNvPr>
          <p:cNvSpPr txBox="1"/>
          <p:nvPr/>
        </p:nvSpPr>
        <p:spPr>
          <a:xfrm>
            <a:off x="9569620" y="4426892"/>
            <a:ext cx="73159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AB37A-0313-496D-9A65-F9BDB1E9040E}"/>
              </a:ext>
            </a:extLst>
          </p:cNvPr>
          <p:cNvSpPr txBox="1"/>
          <p:nvPr/>
        </p:nvSpPr>
        <p:spPr>
          <a:xfrm>
            <a:off x="312236" y="-10857"/>
            <a:ext cx="11468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7. Ubicamos un lugar aleatorio de donde pudieron escaparse las 9 monjas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E7356-0755-ED6C-5AAD-31F15C51638B}"/>
              </a:ext>
            </a:extLst>
          </p:cNvPr>
          <p:cNvSpPr txBox="1"/>
          <p:nvPr/>
        </p:nvSpPr>
        <p:spPr>
          <a:xfrm>
            <a:off x="9002955" y="3086039"/>
            <a:ext cx="156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4 monjas escapadas</a:t>
            </a:r>
            <a:endParaRPr lang="es-CO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7D8F0D-E33A-6721-26DE-E5D717F31F3C}"/>
              </a:ext>
            </a:extLst>
          </p:cNvPr>
          <p:cNvSpPr txBox="1"/>
          <p:nvPr/>
        </p:nvSpPr>
        <p:spPr>
          <a:xfrm>
            <a:off x="9031293" y="1887981"/>
            <a:ext cx="156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5 monjas escapadas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51706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BC8720-2E0B-4D8F-155A-EA6F50FA51BB}"/>
              </a:ext>
            </a:extLst>
          </p:cNvPr>
          <p:cNvSpPr txBox="1"/>
          <p:nvPr/>
        </p:nvSpPr>
        <p:spPr>
          <a:xfrm>
            <a:off x="312236" y="-10857"/>
            <a:ext cx="11708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Paso 8 . Cuando la madre superior ya ha contado las monjas del primer piso , 9 de estas suben y se distribuyen de tal manera que la madre superior no se da cuenta de las monjas restantes </a:t>
            </a:r>
            <a:endParaRPr lang="es-ES" sz="2400" dirty="0">
              <a:latin typeface="Arial Narrow" panose="020B06060202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1C9805-F7A8-B046-8943-0C1986D2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7" y="1224194"/>
            <a:ext cx="11237694" cy="5355025"/>
          </a:xfrm>
          <a:prstGeom prst="rect">
            <a:avLst/>
          </a:prstGeom>
        </p:spPr>
      </p:pic>
      <p:pic>
        <p:nvPicPr>
          <p:cNvPr id="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97A1D893-C7BC-8573-D9E0-C5332D1B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24" y="5416374"/>
            <a:ext cx="439423" cy="4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932D527-F64A-BF5E-1C3F-B3975D15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64" y="5855797"/>
            <a:ext cx="459979" cy="4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2B8A4326-D20F-8CB1-B7C0-F92903BD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61" y="5389885"/>
            <a:ext cx="439424" cy="4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47059AB9-8B65-8699-3B04-A20C3E37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18" y="5416373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5FCAA56-931A-1A41-30F4-6F2F5258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68" y="5707898"/>
            <a:ext cx="570442" cy="5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D8DB2915-64EB-5C71-E6DF-E3D63DED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14" y="5470739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D088CFD-15E0-60F4-17A4-80424DEA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261" y="5443930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102E1A29-74FE-5BE5-E5EB-89357EC5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55" y="5766587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D4A7D083-FD7E-35AE-591D-4DB99B1C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16" y="5470738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97ADF0EC-49F0-C1E9-749A-95197DF5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86" y="1722864"/>
            <a:ext cx="439423" cy="4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31F7ECE2-0795-D208-46BB-83515E02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086" y="2335936"/>
            <a:ext cx="325021" cy="3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A10A6C6-0EF1-F5EF-6888-FEF0AD10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205" y="1722865"/>
            <a:ext cx="439424" cy="4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5F991025-C0D8-703C-3944-4FDBC55C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206" y="2223852"/>
            <a:ext cx="439424" cy="4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A127CDDF-F84E-E4B2-0D4C-C634EA16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69" y="1887692"/>
            <a:ext cx="549189" cy="5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F02B8B3-48E4-96E2-0479-2AB9F3AE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84" y="2989577"/>
            <a:ext cx="439423" cy="4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6AD87720-F62B-84AB-3327-3B3860ACE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79" y="3446802"/>
            <a:ext cx="439423" cy="4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FE52FCDC-3DE0-DAAA-1C44-76EF6064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502" y="2989577"/>
            <a:ext cx="471549" cy="4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2.500+ Monja Ilustraciones de Stock, gráficos vectoriales ...">
            <a:extLst>
              <a:ext uri="{FF2B5EF4-FFF2-40B4-BE49-F238E27FC236}">
                <a16:creationId xmlns:a16="http://schemas.microsoft.com/office/drawing/2014/main" id="{92D7A64F-5A95-A3E2-6698-BF684702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97" y="3446802"/>
            <a:ext cx="471549" cy="4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6A633515-FDBD-A65F-5330-8F0F7D075A76}"/>
              </a:ext>
            </a:extLst>
          </p:cNvPr>
          <p:cNvSpPr/>
          <p:nvPr/>
        </p:nvSpPr>
        <p:spPr>
          <a:xfrm>
            <a:off x="446049" y="1059366"/>
            <a:ext cx="2620536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53096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470</Words>
  <Application>Microsoft Office PowerPoint</Application>
  <PresentationFormat>Panorámica</PresentationFormat>
  <Paragraphs>87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Amasis MT Pro Medium</vt:lpstr>
      <vt:lpstr>Aptos</vt:lpstr>
      <vt:lpstr>Arial</vt:lpstr>
      <vt:lpstr>Arial Narrow</vt:lpstr>
      <vt:lpstr>Grandview Display</vt:lpstr>
      <vt:lpstr>DashVTI</vt:lpstr>
      <vt:lpstr>JUEGO DE LA IA </vt:lpstr>
      <vt:lpstr>JUEGO 9. CONVENTO DE MONJAS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Dayanna Alejandra Niño Ibarra</dc:creator>
  <cp:lastModifiedBy>Dayanna Alejandra Niño Ibarra</cp:lastModifiedBy>
  <cp:revision>1</cp:revision>
  <dcterms:created xsi:type="dcterms:W3CDTF">2025-02-16T16:58:11Z</dcterms:created>
  <dcterms:modified xsi:type="dcterms:W3CDTF">2025-02-17T00:47:20Z</dcterms:modified>
</cp:coreProperties>
</file>