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72" r:id="rId13"/>
    <p:sldId id="273" r:id="rId14"/>
    <p:sldId id="274" r:id="rId15"/>
    <p:sldId id="275" r:id="rId16"/>
    <p:sldId id="276"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3" autoAdjust="0"/>
    <p:restoredTop sz="94660"/>
  </p:normalViewPr>
  <p:slideViewPr>
    <p:cSldViewPr snapToGrid="0" showGuides="1">
      <p:cViewPr>
        <p:scale>
          <a:sx n="40" d="100"/>
          <a:sy n="40" d="100"/>
        </p:scale>
        <p:origin x="2336"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408984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95990A5-5806-45AA-A9D0-DE828B7341C8}"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307986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345997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529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668362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1886881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3443260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2741097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43026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290564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251675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95990A5-5806-45AA-A9D0-DE828B7341C8}"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61493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95990A5-5806-45AA-A9D0-DE828B7341C8}"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196981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328475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275505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395990A5-5806-45AA-A9D0-DE828B7341C8}" type="datetimeFigureOut">
              <a:rPr lang="en-US" smtClean="0"/>
              <a:t>2/20/2018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265971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95990A5-5806-45AA-A9D0-DE828B7341C8}"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B4307-1089-4A63-8032-3445FB871A10}" type="slidenum">
              <a:rPr lang="en-US" smtClean="0"/>
              <a:t>‹Nº›</a:t>
            </a:fld>
            <a:endParaRPr lang="en-US"/>
          </a:p>
        </p:txBody>
      </p:sp>
    </p:spTree>
    <p:extLst>
      <p:ext uri="{BB962C8B-B14F-4D97-AF65-F5344CB8AC3E}">
        <p14:creationId xmlns:p14="http://schemas.microsoft.com/office/powerpoint/2010/main" val="409930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5990A5-5806-45AA-A9D0-DE828B7341C8}" type="datetimeFigureOut">
              <a:rPr lang="en-US" smtClean="0"/>
              <a:t>2/20/2018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B4307-1089-4A63-8032-3445FB871A10}" type="slidenum">
              <a:rPr lang="en-US" smtClean="0"/>
              <a:t>‹Nº›</a:t>
            </a:fld>
            <a:endParaRPr lang="en-US"/>
          </a:p>
        </p:txBody>
      </p:sp>
    </p:spTree>
    <p:extLst>
      <p:ext uri="{BB962C8B-B14F-4D97-AF65-F5344CB8AC3E}">
        <p14:creationId xmlns:p14="http://schemas.microsoft.com/office/powerpoint/2010/main" val="402386574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
            </a:r>
            <a:br>
              <a:rPr lang="en-US" dirty="0"/>
            </a:br>
            <a:r>
              <a:rPr lang="es-EC" sz="6600" dirty="0"/>
              <a:t> Sistema de Gestión de Objetos de Aprendizaje y </a:t>
            </a:r>
            <a:r>
              <a:rPr lang="es-EC" sz="6600" dirty="0" smtClean="0"/>
              <a:t>Repositorio</a:t>
            </a:r>
            <a:endParaRPr lang="en-US" sz="6600" dirty="0"/>
          </a:p>
        </p:txBody>
      </p:sp>
      <p:sp>
        <p:nvSpPr>
          <p:cNvPr id="3" name="Subtítulo 2"/>
          <p:cNvSpPr>
            <a:spLocks noGrp="1"/>
          </p:cNvSpPr>
          <p:nvPr>
            <p:ph type="subTitle" idx="1"/>
          </p:nvPr>
        </p:nvSpPr>
        <p:spPr>
          <a:xfrm>
            <a:off x="1154955" y="4777380"/>
            <a:ext cx="8825658" cy="1710506"/>
          </a:xfrm>
        </p:spPr>
        <p:txBody>
          <a:bodyPr>
            <a:normAutofit/>
          </a:bodyPr>
          <a:lstStyle/>
          <a:p>
            <a:r>
              <a:rPr lang="es-ES" dirty="0" smtClean="0"/>
              <a:t>Integrantes:</a:t>
            </a:r>
          </a:p>
          <a:p>
            <a:r>
              <a:rPr lang="es-ES" dirty="0" smtClean="0"/>
              <a:t>Criollo José Antonio</a:t>
            </a:r>
          </a:p>
          <a:p>
            <a:r>
              <a:rPr lang="es-ES" dirty="0" smtClean="0"/>
              <a:t>Vasco margarita</a:t>
            </a:r>
          </a:p>
          <a:p>
            <a:r>
              <a:rPr lang="es-ES" dirty="0" smtClean="0"/>
              <a:t>Tamayo </a:t>
            </a:r>
            <a:r>
              <a:rPr lang="es-ES" dirty="0" err="1" smtClean="0"/>
              <a:t>edison</a:t>
            </a:r>
            <a:endParaRPr lang="en-US" dirty="0"/>
          </a:p>
        </p:txBody>
      </p:sp>
    </p:spTree>
    <p:extLst>
      <p:ext uri="{BB962C8B-B14F-4D97-AF65-F5344CB8AC3E}">
        <p14:creationId xmlns:p14="http://schemas.microsoft.com/office/powerpoint/2010/main" val="119003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Registrar un usuario nuevo</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852833" y="2661584"/>
            <a:ext cx="4991277" cy="2978148"/>
          </a:xfrm>
          <a:prstGeom prst="rect">
            <a:avLst/>
          </a:prstGeom>
        </p:spPr>
      </p:pic>
    </p:spTree>
    <p:extLst>
      <p:ext uri="{BB962C8B-B14F-4D97-AF65-F5344CB8AC3E}">
        <p14:creationId xmlns:p14="http://schemas.microsoft.com/office/powerpoint/2010/main" val="2285661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Registro de Profesor</a:t>
            </a:r>
            <a:endParaRPr lang="en-US" dirty="0"/>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2148253" y="1853248"/>
            <a:ext cx="6400438" cy="4873269"/>
          </a:xfrm>
          <a:prstGeom prst="rect">
            <a:avLst/>
          </a:prstGeom>
        </p:spPr>
      </p:pic>
    </p:spTree>
    <p:extLst>
      <p:ext uri="{BB962C8B-B14F-4D97-AF65-F5344CB8AC3E}">
        <p14:creationId xmlns:p14="http://schemas.microsoft.com/office/powerpoint/2010/main" val="3496929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Abrir un OA</a:t>
            </a:r>
            <a:endParaRPr lang="en-US" dirty="0"/>
          </a:p>
        </p:txBody>
      </p:sp>
      <p:pic>
        <p:nvPicPr>
          <p:cNvPr id="4" name="Marcador de contenido 3"/>
          <p:cNvPicPr>
            <a:picLocks noGrp="1" noChangeAspect="1"/>
          </p:cNvPicPr>
          <p:nvPr>
            <p:ph idx="1"/>
          </p:nvPr>
        </p:nvPicPr>
        <p:blipFill>
          <a:blip r:embed="rId2"/>
          <a:stretch>
            <a:fillRect/>
          </a:stretch>
        </p:blipFill>
        <p:spPr>
          <a:xfrm>
            <a:off x="883158" y="1152983"/>
            <a:ext cx="10106075" cy="5626502"/>
          </a:xfrm>
          <a:prstGeom prst="rect">
            <a:avLst/>
          </a:prstGeom>
        </p:spPr>
      </p:pic>
    </p:spTree>
    <p:extLst>
      <p:ext uri="{BB962C8B-B14F-4D97-AF65-F5344CB8AC3E}">
        <p14:creationId xmlns:p14="http://schemas.microsoft.com/office/powerpoint/2010/main" val="1592617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Importar un OA</a:t>
            </a:r>
            <a:endParaRPr lang="en-US" dirty="0"/>
          </a:p>
        </p:txBody>
      </p:sp>
      <p:pic>
        <p:nvPicPr>
          <p:cNvPr id="4" name="Marcador de contenido 3"/>
          <p:cNvPicPr>
            <a:picLocks noGrp="1" noChangeAspect="1"/>
          </p:cNvPicPr>
          <p:nvPr>
            <p:ph idx="1"/>
          </p:nvPr>
        </p:nvPicPr>
        <p:blipFill>
          <a:blip r:embed="rId2"/>
          <a:stretch>
            <a:fillRect/>
          </a:stretch>
        </p:blipFill>
        <p:spPr>
          <a:xfrm>
            <a:off x="1362401" y="1785257"/>
            <a:ext cx="8807431" cy="4976663"/>
          </a:xfrm>
          <a:prstGeom prst="rect">
            <a:avLst/>
          </a:prstGeom>
        </p:spPr>
      </p:pic>
    </p:spTree>
    <p:extLst>
      <p:ext uri="{BB962C8B-B14F-4D97-AF65-F5344CB8AC3E}">
        <p14:creationId xmlns:p14="http://schemas.microsoft.com/office/powerpoint/2010/main" val="371757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p:txBody>
          <a:bodyPr>
            <a:normAutofit/>
          </a:bodyPr>
          <a:lstStyle/>
          <a:p>
            <a:pPr marL="0" indent="0">
              <a:buNone/>
            </a:pPr>
            <a:r>
              <a:rPr lang="es-ES" sz="7200" dirty="0" smtClean="0"/>
              <a:t>Contribuciones GitHub</a:t>
            </a:r>
            <a:endParaRPr lang="en-US" sz="7200" dirty="0"/>
          </a:p>
        </p:txBody>
      </p:sp>
    </p:spTree>
    <p:extLst>
      <p:ext uri="{BB962C8B-B14F-4D97-AF65-F5344CB8AC3E}">
        <p14:creationId xmlns:p14="http://schemas.microsoft.com/office/powerpoint/2010/main" val="160327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rotWithShape="1">
          <a:blip r:embed="rId2"/>
          <a:srcRect l="32017" t="17758" r="16228" b="8947"/>
          <a:stretch/>
        </p:blipFill>
        <p:spPr>
          <a:xfrm>
            <a:off x="2747198" y="1152983"/>
            <a:ext cx="5658767" cy="4507831"/>
          </a:xfrm>
          <a:prstGeom prst="rect">
            <a:avLst/>
          </a:prstGeom>
        </p:spPr>
      </p:pic>
    </p:spTree>
    <p:extLst>
      <p:ext uri="{BB962C8B-B14F-4D97-AF65-F5344CB8AC3E}">
        <p14:creationId xmlns:p14="http://schemas.microsoft.com/office/powerpoint/2010/main" val="2020632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rotWithShape="1">
          <a:blip r:embed="rId2"/>
          <a:srcRect l="17193" t="38187" r="6229" b="5205"/>
          <a:stretch/>
        </p:blipFill>
        <p:spPr>
          <a:xfrm>
            <a:off x="449179" y="2052918"/>
            <a:ext cx="11020926" cy="4582585"/>
          </a:xfrm>
          <a:prstGeom prst="rect">
            <a:avLst/>
          </a:prstGeom>
        </p:spPr>
      </p:pic>
    </p:spTree>
    <p:extLst>
      <p:ext uri="{BB962C8B-B14F-4D97-AF65-F5344CB8AC3E}">
        <p14:creationId xmlns:p14="http://schemas.microsoft.com/office/powerpoint/2010/main" val="604447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dirty="0" smtClean="0"/>
              <a:t>Link: https</a:t>
            </a:r>
            <a:r>
              <a:rPr lang="en-US" dirty="0"/>
              <a:t>://github.com/Dayarenth/SistemaDeGestionDeObjetosDeAprendizaje </a:t>
            </a:r>
            <a:endParaRPr lang="en-US" dirty="0"/>
          </a:p>
        </p:txBody>
      </p:sp>
    </p:spTree>
    <p:extLst>
      <p:ext uri="{BB962C8B-B14F-4D97-AF65-F5344CB8AC3E}">
        <p14:creationId xmlns:p14="http://schemas.microsoft.com/office/powerpoint/2010/main" val="3123565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39598" y="1331259"/>
            <a:ext cx="8946541" cy="4195481"/>
          </a:xfrm>
        </p:spPr>
        <p:txBody>
          <a:bodyPr>
            <a:normAutofit fontScale="92500" lnSpcReduction="20000"/>
          </a:bodyPr>
          <a:lstStyle/>
          <a:p>
            <a:pPr marL="0" indent="0">
              <a:buNone/>
            </a:pPr>
            <a:r>
              <a:rPr lang="en-US" b="1" dirty="0" err="1"/>
              <a:t>Objetivo</a:t>
            </a:r>
            <a:r>
              <a:rPr lang="en-US" b="1" dirty="0"/>
              <a:t> General </a:t>
            </a:r>
            <a:endParaRPr lang="en-US" dirty="0"/>
          </a:p>
          <a:p>
            <a:r>
              <a:rPr lang="es-EC" dirty="0"/>
              <a:t>Desarrollar una aplicación informática que apoye a la construcción, almacenamiento e intercambio de objetos de aprendizaje. </a:t>
            </a:r>
          </a:p>
          <a:p>
            <a:pPr marL="0" indent="0">
              <a:buNone/>
            </a:pPr>
            <a:r>
              <a:rPr lang="en-US" b="1" dirty="0" err="1"/>
              <a:t>Objetivos</a:t>
            </a:r>
            <a:r>
              <a:rPr lang="en-US" b="1" dirty="0"/>
              <a:t> </a:t>
            </a:r>
            <a:r>
              <a:rPr lang="en-US" b="1" dirty="0" err="1"/>
              <a:t>Específicos</a:t>
            </a:r>
            <a:r>
              <a:rPr lang="en-US" b="1" dirty="0"/>
              <a:t> </a:t>
            </a:r>
            <a:endParaRPr lang="en-US" dirty="0"/>
          </a:p>
          <a:p>
            <a:r>
              <a:rPr lang="es-EC" dirty="0" smtClean="0"/>
              <a:t>Estudiar </a:t>
            </a:r>
            <a:r>
              <a:rPr lang="es-EC" dirty="0"/>
              <a:t>los Objetos de Aprendizaje, para determinar sus partes componentes y las técnicas de construcción. </a:t>
            </a:r>
          </a:p>
          <a:p>
            <a:r>
              <a:rPr lang="es-EC" dirty="0" smtClean="0"/>
              <a:t>Establecer </a:t>
            </a:r>
            <a:r>
              <a:rPr lang="es-EC" dirty="0"/>
              <a:t>la forma de catalogar, empaquetar y almacenar Objetos de aprendizaje. </a:t>
            </a:r>
          </a:p>
          <a:p>
            <a:r>
              <a:rPr lang="es-EC" dirty="0" smtClean="0"/>
              <a:t>Crear </a:t>
            </a:r>
            <a:r>
              <a:rPr lang="es-EC" dirty="0"/>
              <a:t>una aplicación informática de software libre para la creación de objetos de aprendizaje. </a:t>
            </a:r>
          </a:p>
          <a:p>
            <a:r>
              <a:rPr lang="es-EC" dirty="0" smtClean="0"/>
              <a:t>Crear </a:t>
            </a:r>
            <a:r>
              <a:rPr lang="es-EC" dirty="0"/>
              <a:t>una aplicación web utilizando herramientas y metodología de desarrollo de software libre, que permita el almacenamiento, catalogación, difusión y utilización de objetos de aprendizaje. </a:t>
            </a:r>
          </a:p>
          <a:p>
            <a:endParaRPr lang="en-US" dirty="0"/>
          </a:p>
        </p:txBody>
      </p:sp>
    </p:spTree>
    <p:extLst>
      <p:ext uri="{BB962C8B-B14F-4D97-AF65-F5344CB8AC3E}">
        <p14:creationId xmlns:p14="http://schemas.microsoft.com/office/powerpoint/2010/main" val="1160926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12169" y="340232"/>
            <a:ext cx="8946541" cy="4195481"/>
          </a:xfrm>
        </p:spPr>
        <p:txBody>
          <a:bodyPr/>
          <a:lstStyle/>
          <a:p>
            <a:pPr marL="0" indent="0">
              <a:buNone/>
            </a:pPr>
            <a:r>
              <a:rPr lang="es-EC" b="1" dirty="0"/>
              <a:t>Arquitectura del repositorio de objetos de aprendizaje con servicio web </a:t>
            </a:r>
            <a:endParaRPr lang="es-EC" dirty="0"/>
          </a:p>
          <a:p>
            <a:r>
              <a:rPr lang="es-EC" dirty="0"/>
              <a:t>La propuesta de diseño de repositorio de objetos de aprendizaje implementada con servicios Web está estructurada en tres capas: capa cliente, capa de servicios y capa de repositorio </a:t>
            </a:r>
            <a:endParaRPr lang="en-US" dirty="0"/>
          </a:p>
        </p:txBody>
      </p:sp>
      <p:pic>
        <p:nvPicPr>
          <p:cNvPr id="4" name="Imagen 3"/>
          <p:cNvPicPr>
            <a:picLocks noChangeAspect="1"/>
          </p:cNvPicPr>
          <p:nvPr/>
        </p:nvPicPr>
        <p:blipFill>
          <a:blip r:embed="rId2"/>
          <a:stretch>
            <a:fillRect/>
          </a:stretch>
        </p:blipFill>
        <p:spPr>
          <a:xfrm>
            <a:off x="3606163" y="2127442"/>
            <a:ext cx="4391207" cy="4649985"/>
          </a:xfrm>
          <a:prstGeom prst="rect">
            <a:avLst/>
          </a:prstGeom>
        </p:spPr>
      </p:pic>
    </p:spTree>
    <p:extLst>
      <p:ext uri="{BB962C8B-B14F-4D97-AF65-F5344CB8AC3E}">
        <p14:creationId xmlns:p14="http://schemas.microsoft.com/office/powerpoint/2010/main" val="2285190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6627" y="2394003"/>
            <a:ext cx="3933145" cy="2598911"/>
          </a:xfrm>
        </p:spPr>
        <p:txBody>
          <a:bodyPr/>
          <a:lstStyle/>
          <a:p>
            <a:r>
              <a:rPr lang="es-EC" b="1" dirty="0"/>
              <a:t>La capa del cliente: </a:t>
            </a:r>
            <a:r>
              <a:rPr lang="es-EC" dirty="0"/>
              <a:t>En esta capa se encuentran las interfaces a través de las cuales el cliente va a solicitar los servicios web dependiendo de su necesidad </a:t>
            </a:r>
            <a:endParaRPr lang="en-US" dirty="0"/>
          </a:p>
        </p:txBody>
      </p:sp>
      <p:pic>
        <p:nvPicPr>
          <p:cNvPr id="4" name="Imagen 3"/>
          <p:cNvPicPr>
            <a:picLocks noChangeAspect="1"/>
          </p:cNvPicPr>
          <p:nvPr/>
        </p:nvPicPr>
        <p:blipFill>
          <a:blip r:embed="rId2"/>
          <a:stretch>
            <a:fillRect/>
          </a:stretch>
        </p:blipFill>
        <p:spPr>
          <a:xfrm>
            <a:off x="4772157" y="1428017"/>
            <a:ext cx="6795729" cy="5184023"/>
          </a:xfrm>
          <a:prstGeom prst="rect">
            <a:avLst/>
          </a:prstGeom>
        </p:spPr>
      </p:pic>
    </p:spTree>
    <p:extLst>
      <p:ext uri="{BB962C8B-B14F-4D97-AF65-F5344CB8AC3E}">
        <p14:creationId xmlns:p14="http://schemas.microsoft.com/office/powerpoint/2010/main" val="2913915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87999" y="1588460"/>
            <a:ext cx="4637088" cy="4195481"/>
          </a:xfrm>
        </p:spPr>
        <p:txBody>
          <a:bodyPr/>
          <a:lstStyle/>
          <a:p>
            <a:r>
              <a:rPr lang="es-EC" b="1" dirty="0"/>
              <a:t>La capa de servicios: </a:t>
            </a:r>
            <a:r>
              <a:rPr lang="es-EC" dirty="0"/>
              <a:t>En esta capa se encuentran los servicios web los cuales producirán una serie de llamadas al repositorio dependiendo de la naturaleza del servicio, los servicios se pueden dividir en dos grupos los servicios con funcionalidades respectos a los Objetos de Aprendizaje y el otro grupo pertenece a los servicios de funcionalidades de gestión de usuarios. </a:t>
            </a:r>
            <a:endParaRPr lang="en-US" dirty="0"/>
          </a:p>
        </p:txBody>
      </p:sp>
      <p:pic>
        <p:nvPicPr>
          <p:cNvPr id="7" name="Imagen 6"/>
          <p:cNvPicPr>
            <a:picLocks noChangeAspect="1"/>
          </p:cNvPicPr>
          <p:nvPr/>
        </p:nvPicPr>
        <p:blipFill>
          <a:blip r:embed="rId2"/>
          <a:stretch>
            <a:fillRect/>
          </a:stretch>
        </p:blipFill>
        <p:spPr>
          <a:xfrm>
            <a:off x="239486" y="772242"/>
            <a:ext cx="7148513" cy="5313515"/>
          </a:xfrm>
          <a:prstGeom prst="rect">
            <a:avLst/>
          </a:prstGeom>
        </p:spPr>
      </p:pic>
    </p:spTree>
    <p:extLst>
      <p:ext uri="{BB962C8B-B14F-4D97-AF65-F5344CB8AC3E}">
        <p14:creationId xmlns:p14="http://schemas.microsoft.com/office/powerpoint/2010/main" val="177229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32340" y="1639261"/>
            <a:ext cx="8946541" cy="4195481"/>
          </a:xfrm>
        </p:spPr>
        <p:txBody>
          <a:bodyPr/>
          <a:lstStyle/>
          <a:p>
            <a:pPr marL="0" indent="0">
              <a:buNone/>
            </a:pPr>
            <a:r>
              <a:rPr lang="es-EC" b="1" dirty="0"/>
              <a:t>La capa Repositorio: </a:t>
            </a:r>
            <a:r>
              <a:rPr lang="es-EC" dirty="0"/>
              <a:t>En esta capa se presenta la arquitectura de datos del repositorio en la cual se alojan tanto los Objetos de Aprendizajes (OA) como los metadatos que lo describen. </a:t>
            </a:r>
            <a:endParaRPr lang="es-EC" dirty="0" smtClean="0"/>
          </a:p>
          <a:p>
            <a:r>
              <a:rPr lang="es-EC" dirty="0" smtClean="0"/>
              <a:t>Estos </a:t>
            </a:r>
            <a:r>
              <a:rPr lang="es-EC" dirty="0"/>
              <a:t>metadatos </a:t>
            </a:r>
            <a:r>
              <a:rPr lang="es-EC" dirty="0" smtClean="0"/>
              <a:t>son </a:t>
            </a:r>
            <a:r>
              <a:rPr lang="es-EC" dirty="0"/>
              <a:t>guardados en una base datos y los </a:t>
            </a:r>
            <a:r>
              <a:rPr lang="es-EC" dirty="0" err="1"/>
              <a:t>OA’s</a:t>
            </a:r>
            <a:r>
              <a:rPr lang="es-EC" dirty="0"/>
              <a:t> se guardan en un directorio dentro del servidor y la URI que referencia la ruta del recurso, la cual será almacenada en la base de datos junto con sus metadatos para poder devolver el recurso cuando algún usuario lo solicite. </a:t>
            </a:r>
            <a:endParaRPr lang="en-US" dirty="0"/>
          </a:p>
        </p:txBody>
      </p:sp>
    </p:spTree>
    <p:extLst>
      <p:ext uri="{BB962C8B-B14F-4D97-AF65-F5344CB8AC3E}">
        <p14:creationId xmlns:p14="http://schemas.microsoft.com/office/powerpoint/2010/main" val="446185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ES" sz="8000" dirty="0" smtClean="0"/>
              <a:t>Funcionamiento del Sistema</a:t>
            </a:r>
            <a:endParaRPr lang="en-US" sz="8000" dirty="0"/>
          </a:p>
        </p:txBody>
      </p:sp>
    </p:spTree>
    <p:extLst>
      <p:ext uri="{BB962C8B-B14F-4D97-AF65-F5344CB8AC3E}">
        <p14:creationId xmlns:p14="http://schemas.microsoft.com/office/powerpoint/2010/main" val="3635523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58544" y="1694090"/>
            <a:ext cx="4300085" cy="3468134"/>
          </a:xfrm>
          <a:prstGeom prst="rect">
            <a:avLst/>
          </a:prstGeom>
        </p:spPr>
      </p:pic>
      <p:sp>
        <p:nvSpPr>
          <p:cNvPr id="5" name="Título 1"/>
          <p:cNvSpPr>
            <a:spLocks noGrp="1"/>
          </p:cNvSpPr>
          <p:nvPr>
            <p:ph type="title"/>
          </p:nvPr>
        </p:nvSpPr>
        <p:spPr>
          <a:xfrm>
            <a:off x="646111" y="452718"/>
            <a:ext cx="9404723" cy="1400530"/>
          </a:xfrm>
        </p:spPr>
        <p:txBody>
          <a:bodyPr/>
          <a:lstStyle/>
          <a:p>
            <a:r>
              <a:rPr lang="es-ES" dirty="0" smtClean="0"/>
              <a:t>Gestión de usuarios</a:t>
            </a:r>
            <a:endParaRPr lang="en-US" dirty="0"/>
          </a:p>
        </p:txBody>
      </p:sp>
    </p:spTree>
    <p:extLst>
      <p:ext uri="{BB962C8B-B14F-4D97-AF65-F5344CB8AC3E}">
        <p14:creationId xmlns:p14="http://schemas.microsoft.com/office/powerpoint/2010/main" val="4162475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71021" y="907143"/>
            <a:ext cx="8383265" cy="5059682"/>
          </a:xfrm>
          <a:prstGeom prst="rect">
            <a:avLst/>
          </a:prstGeom>
        </p:spPr>
      </p:pic>
    </p:spTree>
    <p:extLst>
      <p:ext uri="{BB962C8B-B14F-4D97-AF65-F5344CB8AC3E}">
        <p14:creationId xmlns:p14="http://schemas.microsoft.com/office/powerpoint/2010/main" val="963661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24</TotalTime>
  <Words>350</Words>
  <Application>Microsoft Office PowerPoint</Application>
  <PresentationFormat>Panorámica</PresentationFormat>
  <Paragraphs>26</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3</vt:lpstr>
      <vt:lpstr>Ion</vt:lpstr>
      <vt:lpstr>  Sistema de Gestión de Objetos de Aprendizaje y Repositorio</vt:lpstr>
      <vt:lpstr>Presentación de PowerPoint</vt:lpstr>
      <vt:lpstr>Presentación de PowerPoint</vt:lpstr>
      <vt:lpstr>Presentación de PowerPoint</vt:lpstr>
      <vt:lpstr>Presentación de PowerPoint</vt:lpstr>
      <vt:lpstr>Presentación de PowerPoint</vt:lpstr>
      <vt:lpstr>Presentación de PowerPoint</vt:lpstr>
      <vt:lpstr>Gestión de usuarios</vt:lpstr>
      <vt:lpstr>Presentación de PowerPoint</vt:lpstr>
      <vt:lpstr>Registrar un usuario nuevo</vt:lpstr>
      <vt:lpstr>Registro de Profesor</vt:lpstr>
      <vt:lpstr>Abrir un OA</vt:lpstr>
      <vt:lpstr>Importar un OA</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Objetos de Aprendizaje y Repositorio</dc:title>
  <dc:creator>EDISON FERNANDO TAMAYO ROMERO</dc:creator>
  <cp:lastModifiedBy>EDISON FERNANDO TAMAYO ROMERO</cp:lastModifiedBy>
  <cp:revision>3</cp:revision>
  <dcterms:created xsi:type="dcterms:W3CDTF">2018-02-20T18:59:35Z</dcterms:created>
  <dcterms:modified xsi:type="dcterms:W3CDTF">2018-02-20T19:24:16Z</dcterms:modified>
</cp:coreProperties>
</file>