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8"/>
  </p:notesMasterIdLst>
  <p:sldSz cx="24384000" cy="13716000" type="custom"/>
  <p:notesSz cx="13716000" cy="2438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ype="http://schemas.openxmlformats.org/officeDocument/2006/relationships/presProps" Target="presProps.xml"/>  <Relationship Id="rId5" Type="http://schemas.openxmlformats.org/officeDocument/2006/relationships/viewProps" Target="viewProps.xml"/>  <Relationship Id="rId6" Type="http://schemas.openxmlformats.org/officeDocument/2006/relationships/theme" Target="theme/theme1.xml"/>  <Relationship Id="rId7" Type="http://schemas.openxmlformats.org/officeDocument/2006/relationships/tableStyles" Target="tableStyles.xml"/>  <Relationship Id="rId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437694"/>
            <a:ext cx="24384000" cy="1143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500" dirty="0" smtClean="0">
                <a:solidFill>
                  <a:srgbClr val="4e50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Steven Storyboard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381000" y="3783894"/>
            <a:ext cx="5753100" cy="6148211"/>
          </a:xfrm>
          <a:prstGeom prst="roundRect">
            <a:avLst>
              <a:gd name="adj" fmla="val 2208"/>
            </a:avLst>
          </a:prstGeom>
          <a:solidFill>
            <a:srgbClr val="FFFFFF"/>
          </a:solidFill>
          <a:ln w="12700">
            <a:solidFill>
              <a:srgbClr val="E1E5E9"/>
            </a:solidFill>
            <a:prstDash val="solid"/>
          </a:ln>
        </p:spPr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/>
          <a:srcRect l="347" r="347" t="0" b="0"/>
          <a:stretch/>
        </p:blipFill>
        <p:spPr>
          <a:xfrm>
            <a:off x="533400" y="3936294"/>
            <a:ext cx="5448300" cy="312420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635000" y="7390694"/>
            <a:ext cx="279400" cy="279400"/>
          </a:xfrm>
          <a:prstGeom prst="ellipse">
            <a:avLst/>
          </a:prstGeom>
          <a:solidFill>
            <a:srgbClr val="E6EEFF"/>
          </a:solidFill>
        </p:spPr>
      </p:sp>
      <p:sp>
        <p:nvSpPr>
          <p:cNvPr id="6" name="Object 5"/>
          <p:cNvSpPr/>
          <p:nvPr/>
        </p:nvSpPr>
        <p:spPr>
          <a:xfrm>
            <a:off x="635000" y="7390694"/>
            <a:ext cx="279400" cy="27940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buNone/>
            </a:pPr>
            <a:r>
              <a:rPr lang="en-US" b="1" sz="1400" dirty="0" smtClean="0">
                <a:solidFill>
                  <a:srgbClr val="0555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041400" y="7339894"/>
            <a:ext cx="4838700" cy="381000"/>
          </a:xfrm>
          <a:prstGeom prst="rect">
            <a:avLst/>
          </a:prstGeom>
          <a:noFill/>
        </p:spPr>
        <p:txBody>
          <a:bodyPr wrap="square" rtlCol="0" anchor="ctr" bIns="50800" lIns="50800" rIns="50800" tIns="50800"/>
          <a:lstStyle/>
          <a:p>
            <a:pPr>
              <a:buNone/>
            </a:pPr>
            <a:r>
              <a:rPr lang="en-US" b="1" sz="2100" dirty="0" smtClean="0">
                <a:solidFill>
                  <a:srgbClr val="2628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chose a new task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35000" y="7847894"/>
            <a:ext cx="5245100" cy="953911"/>
          </a:xfrm>
          <a:prstGeom prst="rect">
            <a:avLst/>
          </a:prstGeom>
          <a:noFill/>
        </p:spPr>
        <p:txBody>
          <a:bodyPr wrap="square" rtlCol="0" anchor="t" bIns="50800" lIns="50800" rIns="50800" tIns="50800"/>
          <a:lstStyle/>
          <a:p>
            <a:pPr>
              <a:lnSpc>
                <a:spcPts val="2400"/>
              </a:lnSpc>
              <a:buNone/>
            </a:pP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My days always start with a daily meeting with my team's project.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After that, i chose a new task from the Dashboard.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6337300" y="3783894"/>
            <a:ext cx="5753100" cy="6148211"/>
          </a:xfrm>
          <a:prstGeom prst="roundRect">
            <a:avLst>
              <a:gd name="adj" fmla="val 2208"/>
            </a:avLst>
          </a:prstGeom>
          <a:solidFill>
            <a:srgbClr val="FFFFFF"/>
          </a:solidFill>
          <a:ln w="12700">
            <a:solidFill>
              <a:srgbClr val="E1E5E9"/>
            </a:solidFill>
            <a:prstDash val="solid"/>
          </a:ln>
        </p:spPr>
      </p:sp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2"/>
          <a:srcRect l="347" r="347" t="0" b="18000"/>
          <a:stretch/>
        </p:blipFill>
        <p:spPr>
          <a:xfrm>
            <a:off x="6489700" y="3936294"/>
            <a:ext cx="5448300" cy="312420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591300" y="7390694"/>
            <a:ext cx="279400" cy="279400"/>
          </a:xfrm>
          <a:prstGeom prst="ellipse">
            <a:avLst/>
          </a:prstGeom>
          <a:solidFill>
            <a:srgbClr val="E6EEFF"/>
          </a:solidFill>
        </p:spPr>
      </p:sp>
      <p:sp>
        <p:nvSpPr>
          <p:cNvPr id="12" name="Object 11"/>
          <p:cNvSpPr/>
          <p:nvPr/>
        </p:nvSpPr>
        <p:spPr>
          <a:xfrm>
            <a:off x="6591300" y="7390694"/>
            <a:ext cx="279400" cy="27940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buNone/>
            </a:pPr>
            <a:r>
              <a:rPr lang="en-US" b="1" sz="1400" dirty="0" smtClean="0">
                <a:solidFill>
                  <a:srgbClr val="0555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997700" y="7339894"/>
            <a:ext cx="4838700" cy="381000"/>
          </a:xfrm>
          <a:prstGeom prst="rect">
            <a:avLst/>
          </a:prstGeom>
          <a:noFill/>
        </p:spPr>
        <p:txBody>
          <a:bodyPr wrap="square" rtlCol="0" anchor="ctr" bIns="50800" lIns="50800" rIns="50800" tIns="50800"/>
          <a:lstStyle/>
          <a:p>
            <a:pPr>
              <a:buNone/>
            </a:pPr>
            <a:r>
              <a:rPr lang="en-US" b="1" sz="2100" dirty="0" smtClean="0">
                <a:solidFill>
                  <a:srgbClr val="2628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Conception/Design 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591300" y="7847894"/>
            <a:ext cx="5245100" cy="953911"/>
          </a:xfrm>
          <a:prstGeom prst="rect">
            <a:avLst/>
          </a:prstGeom>
          <a:noFill/>
        </p:spPr>
        <p:txBody>
          <a:bodyPr wrap="square" rtlCol="0" anchor="t" bIns="50800" lIns="50800" rIns="50800" tIns="50800"/>
          <a:lstStyle/>
          <a:p>
            <a:pPr>
              <a:lnSpc>
                <a:spcPts val="2400"/>
              </a:lnSpc>
              <a:buNone/>
            </a:pP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learned at school as well as my team advise me to start drawing the conception of my task before coding.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2293600" y="3783894"/>
            <a:ext cx="5753100" cy="6148211"/>
          </a:xfrm>
          <a:prstGeom prst="roundRect">
            <a:avLst>
              <a:gd name="adj" fmla="val 2208"/>
            </a:avLst>
          </a:prstGeom>
          <a:solidFill>
            <a:srgbClr val="FFFFFF"/>
          </a:solidFill>
          <a:ln w="12700">
            <a:solidFill>
              <a:srgbClr val="E1E5E9"/>
            </a:solidFill>
            <a:prstDash val="solid"/>
          </a:ln>
        </p:spPr>
      </p:sp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3"/>
          <a:srcRect l="347" r="347" t="0" b="18000"/>
          <a:stretch/>
        </p:blipFill>
        <p:spPr>
          <a:xfrm>
            <a:off x="12446000" y="3936294"/>
            <a:ext cx="5448300" cy="312420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12547600" y="7390694"/>
            <a:ext cx="279400" cy="279400"/>
          </a:xfrm>
          <a:prstGeom prst="ellipse">
            <a:avLst/>
          </a:prstGeom>
          <a:solidFill>
            <a:srgbClr val="E6EEFF"/>
          </a:solidFill>
        </p:spPr>
      </p:sp>
      <p:sp>
        <p:nvSpPr>
          <p:cNvPr id="18" name="Object 17"/>
          <p:cNvSpPr/>
          <p:nvPr/>
        </p:nvSpPr>
        <p:spPr>
          <a:xfrm>
            <a:off x="12547600" y="7390694"/>
            <a:ext cx="279400" cy="27940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buNone/>
            </a:pPr>
            <a:r>
              <a:rPr lang="en-US" b="1" sz="1400" dirty="0" smtClean="0">
                <a:solidFill>
                  <a:srgbClr val="0555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12954000" y="7339894"/>
            <a:ext cx="4838700" cy="381000"/>
          </a:xfrm>
          <a:prstGeom prst="rect">
            <a:avLst/>
          </a:prstGeom>
          <a:noFill/>
        </p:spPr>
        <p:txBody>
          <a:bodyPr wrap="square" rtlCol="0" anchor="ctr" bIns="50800" lIns="50800" rIns="50800" tIns="50800"/>
          <a:lstStyle/>
          <a:p>
            <a:pPr>
              <a:buNone/>
            </a:pPr>
            <a:r>
              <a:rPr lang="en-US" b="1" sz="2100" dirty="0" smtClean="0">
                <a:solidFill>
                  <a:srgbClr val="2628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 coding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12547600" y="7847894"/>
            <a:ext cx="5245100" cy="636411"/>
          </a:xfrm>
          <a:prstGeom prst="rect">
            <a:avLst/>
          </a:prstGeom>
          <a:noFill/>
        </p:spPr>
        <p:txBody>
          <a:bodyPr wrap="square" rtlCol="0" anchor="t" bIns="50800" lIns="50800" rIns="50800" tIns="50800"/>
          <a:lstStyle/>
          <a:p>
            <a:pPr>
              <a:lnSpc>
                <a:spcPts val="2400"/>
              </a:lnSpc>
              <a:buNone/>
            </a:pP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now have a better vision of my task and can start the code.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12547600" y="9246306"/>
            <a:ext cx="927100" cy="431800"/>
          </a:xfrm>
          <a:prstGeom prst="roundRect">
            <a:avLst>
              <a:gd name="adj" fmla="val 50000"/>
            </a:avLst>
          </a:prstGeom>
          <a:solidFill>
            <a:srgbClr val="e8fcf5"/>
          </a:solidFill>
        </p:spPr>
      </p:sp>
      <p:pic>
        <p:nvPicPr>
          <p:cNvPr id="22" name="Object 21" descr="https://evolt.imgix.net/storyboard/Jo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600" y="9360606"/>
            <a:ext cx="203200" cy="20320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12941300" y="9246306"/>
            <a:ext cx="406400" cy="43180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buNone/>
            </a:pPr>
            <a:r>
              <a:rPr lang="en-US" sz="1800" dirty="0" smtClean="0">
                <a:solidFill>
                  <a:srgbClr val="35E9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18249900" y="3783894"/>
            <a:ext cx="5753100" cy="6148211"/>
          </a:xfrm>
          <a:prstGeom prst="roundRect">
            <a:avLst>
              <a:gd name="adj" fmla="val 2208"/>
            </a:avLst>
          </a:prstGeom>
          <a:solidFill>
            <a:srgbClr val="FFFFFF"/>
          </a:solidFill>
          <a:ln w="12700">
            <a:solidFill>
              <a:srgbClr val="E1E5E9"/>
            </a:solidFill>
            <a:prstDash val="solid"/>
          </a:ln>
        </p:spPr>
      </p:sp>
      <p:pic>
        <p:nvPicPr>
          <p:cNvPr id="25" name="Object 24" descr="preencoded.png">    </p:cNvPr>
          <p:cNvPicPr>
            <a:picLocks noChangeAspect="1"/>
          </p:cNvPicPr>
          <p:nvPr/>
        </p:nvPicPr>
        <p:blipFill>
          <a:blip r:embed="rId5"/>
          <a:srcRect l="5864" r="5864" t="0" b="0"/>
          <a:stretch/>
        </p:blipFill>
        <p:spPr>
          <a:xfrm>
            <a:off x="18402300" y="3936294"/>
            <a:ext cx="5448300" cy="3124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18503900" y="7390694"/>
            <a:ext cx="279400" cy="279400"/>
          </a:xfrm>
          <a:prstGeom prst="ellipse">
            <a:avLst/>
          </a:prstGeom>
          <a:solidFill>
            <a:srgbClr val="E6EEFF"/>
          </a:solidFill>
        </p:spPr>
      </p:sp>
      <p:sp>
        <p:nvSpPr>
          <p:cNvPr id="27" name="Object 26"/>
          <p:cNvSpPr/>
          <p:nvPr/>
        </p:nvSpPr>
        <p:spPr>
          <a:xfrm>
            <a:off x="18503900" y="7390694"/>
            <a:ext cx="279400" cy="27940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buNone/>
            </a:pPr>
            <a:r>
              <a:rPr lang="en-US" b="1" sz="1400" dirty="0" smtClean="0">
                <a:solidFill>
                  <a:srgbClr val="0555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18910300" y="7339894"/>
            <a:ext cx="4838700" cy="381000"/>
          </a:xfrm>
          <a:prstGeom prst="rect">
            <a:avLst/>
          </a:prstGeom>
          <a:noFill/>
        </p:spPr>
        <p:txBody>
          <a:bodyPr wrap="square" rtlCol="0" anchor="ctr" bIns="50800" lIns="50800" rIns="50800" tIns="50800"/>
          <a:lstStyle/>
          <a:p>
            <a:pPr>
              <a:buNone/>
            </a:pPr>
            <a:r>
              <a:rPr lang="en-US" b="1" sz="2100" dirty="0" smtClean="0">
                <a:solidFill>
                  <a:srgbClr val="2628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 a problem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18503900" y="7847894"/>
            <a:ext cx="5245100" cy="1271411"/>
          </a:xfrm>
          <a:prstGeom prst="rect">
            <a:avLst/>
          </a:prstGeom>
          <a:noFill/>
        </p:spPr>
        <p:txBody>
          <a:bodyPr wrap="square" rtlCol="0" anchor="t" bIns="50800" lIns="50800" rIns="50800" tIns="50800"/>
          <a:lstStyle/>
          <a:p>
            <a:pPr>
              <a:lnSpc>
                <a:spcPts val="2400"/>
              </a:lnSpc>
              <a:buNone/>
            </a:pP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While I was testing my code, I faced a problem.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never encounter this before.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My team is busy and i know that i can lose a lot of time searching on the internet.     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18503900" y="9246306"/>
            <a:ext cx="1663700" cy="431800"/>
          </a:xfrm>
          <a:prstGeom prst="roundRect">
            <a:avLst>
              <a:gd name="adj" fmla="val 50000"/>
            </a:avLst>
          </a:prstGeom>
          <a:solidFill>
            <a:srgbClr val="feeaec"/>
          </a:solidFill>
        </p:spPr>
      </p:sp>
      <p:pic>
        <p:nvPicPr>
          <p:cNvPr id="31" name="Object 30" descr="https://evolt.imgix.net/storyboard/Frustr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0900" y="9360606"/>
            <a:ext cx="203200" cy="203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897600" y="9246306"/>
            <a:ext cx="1143000" cy="43180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buNone/>
            </a:pPr>
            <a:r>
              <a:rPr lang="en-US" sz="1800" dirty="0" smtClean="0">
                <a:solidFill>
                  <a:srgbClr val="fc35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Frustration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3317200" y="9246306"/>
            <a:ext cx="431800" cy="431800"/>
          </a:xfrm>
          <a:prstGeom prst="roundRect">
            <a:avLst>
              <a:gd name="adj" fmla="val 50000"/>
            </a:avLst>
          </a:prstGeom>
          <a:solidFill>
            <a:srgbClr val="fff0d1"/>
          </a:solidFill>
        </p:spPr>
      </p:sp>
      <p:pic>
        <p:nvPicPr>
          <p:cNvPr id="34" name="Object 33" descr="https://evolt.imgix.net/storyboard/Ke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1500" y="9360606"/>
            <a:ext cx="2032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437694"/>
            <a:ext cx="24384000" cy="1143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500" dirty="0" smtClean="0">
                <a:solidFill>
                  <a:srgbClr val="4e50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Steven Storyboard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381000" y="3783894"/>
            <a:ext cx="5753100" cy="6148211"/>
          </a:xfrm>
          <a:prstGeom prst="roundRect">
            <a:avLst>
              <a:gd name="adj" fmla="val 2208"/>
            </a:avLst>
          </a:prstGeom>
          <a:solidFill>
            <a:srgbClr val="FFFFFF"/>
          </a:solidFill>
          <a:ln w="12700">
            <a:solidFill>
              <a:srgbClr val="E1E5E9"/>
            </a:solidFill>
            <a:prstDash val="solid"/>
          </a:ln>
        </p:spPr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/>
          <a:srcRect l="16898" r="16898" t="0" b="0"/>
          <a:stretch/>
        </p:blipFill>
        <p:spPr>
          <a:xfrm>
            <a:off x="533400" y="3936294"/>
            <a:ext cx="5448300" cy="312420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635000" y="7390694"/>
            <a:ext cx="279400" cy="279400"/>
          </a:xfrm>
          <a:prstGeom prst="ellipse">
            <a:avLst/>
          </a:prstGeom>
          <a:solidFill>
            <a:srgbClr val="E6EEFF"/>
          </a:solidFill>
        </p:spPr>
      </p:sp>
      <p:sp>
        <p:nvSpPr>
          <p:cNvPr id="6" name="Object 5"/>
          <p:cNvSpPr/>
          <p:nvPr/>
        </p:nvSpPr>
        <p:spPr>
          <a:xfrm>
            <a:off x="635000" y="7390694"/>
            <a:ext cx="279400" cy="27940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buNone/>
            </a:pPr>
            <a:r>
              <a:rPr lang="en-US" b="1" sz="1400" dirty="0" smtClean="0">
                <a:solidFill>
                  <a:srgbClr val="0555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041400" y="7339894"/>
            <a:ext cx="4838700" cy="381000"/>
          </a:xfrm>
          <a:prstGeom prst="rect">
            <a:avLst/>
          </a:prstGeom>
          <a:noFill/>
        </p:spPr>
        <p:txBody>
          <a:bodyPr wrap="square" rtlCol="0" anchor="ctr" bIns="50800" lIns="50800" rIns="50800" tIns="50800"/>
          <a:lstStyle/>
          <a:p>
            <a:pPr>
              <a:buNone/>
            </a:pPr>
            <a:r>
              <a:rPr lang="en-US" b="1" sz="2100" dirty="0" smtClean="0">
                <a:solidFill>
                  <a:srgbClr val="2628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Searching solution on ScheduleMe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35000" y="7847894"/>
            <a:ext cx="5245100" cy="1271411"/>
          </a:xfrm>
          <a:prstGeom prst="rect">
            <a:avLst/>
          </a:prstGeom>
          <a:noFill/>
        </p:spPr>
        <p:txBody>
          <a:bodyPr wrap="square" rtlCol="0" anchor="t" bIns="50800" lIns="50800" rIns="50800" tIns="50800"/>
          <a:lstStyle/>
          <a:p>
            <a:pPr>
              <a:lnSpc>
                <a:spcPts val="2400"/>
              </a:lnSpc>
              <a:buNone/>
            </a:pP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remembered a Friday's workshop about this problem.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 that, I go on ScheduleMe content section and start documenting me.   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5448300" y="9246306"/>
            <a:ext cx="431800" cy="431800"/>
          </a:xfrm>
          <a:prstGeom prst="roundRect">
            <a:avLst>
              <a:gd name="adj" fmla="val 50000"/>
            </a:avLst>
          </a:prstGeom>
          <a:solidFill>
            <a:srgbClr val="fff0d1"/>
          </a:solidFill>
        </p:spPr>
      </p:sp>
      <p:pic>
        <p:nvPicPr>
          <p:cNvPr id="10" name="Object 9" descr="https://evolt.imgix.net/storyboard/Ke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9360606"/>
            <a:ext cx="203200" cy="20320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337300" y="3783894"/>
            <a:ext cx="5753100" cy="6148211"/>
          </a:xfrm>
          <a:prstGeom prst="roundRect">
            <a:avLst>
              <a:gd name="adj" fmla="val 2208"/>
            </a:avLst>
          </a:prstGeom>
          <a:solidFill>
            <a:srgbClr val="FFFFFF"/>
          </a:solidFill>
          <a:ln w="12700">
            <a:solidFill>
              <a:srgbClr val="E1E5E9"/>
            </a:solidFill>
            <a:prstDash val="solid"/>
          </a:ln>
        </p:spPr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3"/>
          <a:srcRect l="5864" r="5864" t="0" b="30508"/>
          <a:stretch/>
        </p:blipFill>
        <p:spPr>
          <a:xfrm>
            <a:off x="6489700" y="3936294"/>
            <a:ext cx="5448300" cy="3124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6591300" y="7390694"/>
            <a:ext cx="279400" cy="279400"/>
          </a:xfrm>
          <a:prstGeom prst="ellipse">
            <a:avLst/>
          </a:prstGeom>
          <a:solidFill>
            <a:srgbClr val="E6EEFF"/>
          </a:solidFill>
        </p:spPr>
      </p:sp>
      <p:sp>
        <p:nvSpPr>
          <p:cNvPr id="14" name="Object 13"/>
          <p:cNvSpPr/>
          <p:nvPr/>
        </p:nvSpPr>
        <p:spPr>
          <a:xfrm>
            <a:off x="6591300" y="7390694"/>
            <a:ext cx="279400" cy="27940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buNone/>
            </a:pPr>
            <a:r>
              <a:rPr lang="en-US" b="1" sz="1400" dirty="0" smtClean="0">
                <a:solidFill>
                  <a:srgbClr val="0555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6997700" y="7339894"/>
            <a:ext cx="4838700" cy="381000"/>
          </a:xfrm>
          <a:prstGeom prst="rect">
            <a:avLst/>
          </a:prstGeom>
          <a:noFill/>
        </p:spPr>
        <p:txBody>
          <a:bodyPr wrap="square" rtlCol="0" anchor="ctr" bIns="50800" lIns="50800" rIns="50800" tIns="50800"/>
          <a:lstStyle/>
          <a:p>
            <a:pPr>
              <a:buNone/>
            </a:pPr>
            <a:r>
              <a:rPr lang="en-US" b="1" sz="2100" dirty="0" smtClean="0">
                <a:solidFill>
                  <a:srgbClr val="2628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 the task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6591300" y="7847894"/>
            <a:ext cx="5245100" cy="953911"/>
          </a:xfrm>
          <a:prstGeom prst="rect">
            <a:avLst/>
          </a:prstGeom>
          <a:noFill/>
        </p:spPr>
        <p:txBody>
          <a:bodyPr wrap="square" rtlCol="0" anchor="t" bIns="50800" lIns="50800" rIns="50800" tIns="50800"/>
          <a:lstStyle/>
          <a:p>
            <a:pPr>
              <a:lnSpc>
                <a:spcPts val="2400"/>
              </a:lnSpc>
              <a:buNone/>
            </a:pP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Thanks to ScheduleMe, I was able to finish my task on time without interrupting my team and wasting time on the internet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800" dirty="0" smtClean="0">
                <a:solidFill>
                  <a:srgbClr val="606B7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6591300" y="9246306"/>
            <a:ext cx="2247900" cy="431800"/>
          </a:xfrm>
          <a:prstGeom prst="roundRect">
            <a:avLst>
              <a:gd name="adj" fmla="val 50000"/>
            </a:avLst>
          </a:prstGeom>
          <a:solidFill>
            <a:srgbClr val="e8fcf5"/>
          </a:solidFill>
        </p:spPr>
      </p:sp>
      <p:pic>
        <p:nvPicPr>
          <p:cNvPr id="18" name="Object 17" descr="https://evolt.imgix.net/storyboard/Accomplish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00" y="9360606"/>
            <a:ext cx="203200" cy="20320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6985000" y="9246306"/>
            <a:ext cx="1727200" cy="43180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buNone/>
            </a:pPr>
            <a:r>
              <a:rPr lang="en-US" sz="1800" dirty="0" smtClean="0">
                <a:solidFill>
                  <a:srgbClr val="35E9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Accomplishment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11404600" y="9246306"/>
            <a:ext cx="431800" cy="431800"/>
          </a:xfrm>
          <a:prstGeom prst="roundRect">
            <a:avLst>
              <a:gd name="adj" fmla="val 50000"/>
            </a:avLst>
          </a:prstGeom>
          <a:solidFill>
            <a:srgbClr val="fff0d1"/>
          </a:solidFill>
        </p:spPr>
      </p:sp>
      <p:pic>
        <p:nvPicPr>
          <p:cNvPr id="21" name="Object 20" descr="https://evolt.imgix.net/storyboard/Ke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8900" y="9360606"/>
            <a:ext cx="203200" cy="20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2019-07-16T09:59:16.683Z</dcterms:created>
  <dcterms:modified xsi:type="dcterms:W3CDTF">2019-07-16T09:59:16.683Z</dcterms:modified>
</cp:coreProperties>
</file>