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35F2-F606-4D45-9355-6172FF23A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03B8A-0440-447A-87EF-B6F6F97B2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5044D-DBC2-466E-AD12-CF190A1C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066DB-B17B-4BE2-90BB-3011C72C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F947B-3B81-443A-9F59-455855E5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0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50CC-A178-4516-867E-AB226169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BF791-D82F-413C-A794-1534DB6B5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5855B-DAEE-44E0-AC35-3A3650AC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601F-F815-4357-9F68-4DA0B29D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9C08-DDC1-41C8-ABAC-3FF8781B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7269D-9CB9-434B-8C98-3B1B23D62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7636-E67E-401A-B871-CE67BCE70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2FF13-41F9-4B60-9CEE-59A505C6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896F-E11A-45D5-8B8D-2C615DCE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D2C4F-732E-4D97-AEEB-475E4116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6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8C14-28E4-4E84-A399-52A06E2C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2940-1F83-4512-B6EF-DD63E9D3C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5980-8813-43EA-B71C-CE888BD0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8BFB1-7C0A-4D14-9108-4B5E6BE0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BE5E5-A51A-4392-B2D7-96B8D82B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49FD-9C50-4EE4-A3CD-DF75802E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C5D6F-A144-4E7F-A840-3EEB84364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8D994-1808-490E-9835-097E31F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7A2E1-8729-4188-B845-0EFDC6CA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B0A9A-D85C-45F7-B3ED-65DFD95A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F4E5-BB46-4999-AA74-9CC8F55B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2F8C-7748-4E58-9440-517B9E01A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1E833-A083-4808-8EFD-57E86B654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89611-7570-4E93-A42E-9FD111AA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EE181-C157-4263-82DE-57D38E5A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2746E-B6D3-40AC-B354-9400676A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F0F0-B669-48C0-B85A-459F4ADE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2C05D-FD7E-48D9-A75F-F06188D1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39FDA-3C67-4A2E-802E-65B9DC2F8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86C83-3C9E-4FCD-8608-9D493615D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0F123-D5AC-4536-A84B-F4B524878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01D09-512F-42DE-B3D0-E2BAD66C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85DFD-7DE0-4FBE-95B5-7E8CF099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3904-0E3C-4BC8-B7B8-789324F3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8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0394-D29A-4D22-8E4B-3D0369E4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343B3-E4D2-48E8-9B63-5E309183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8A74B-5778-4CCB-A82B-069DCB23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C2770-FC3A-4C46-96AD-515F9A2A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2BDA3-D0F4-4E70-8E36-63C18832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247FD-3ABF-4844-9DF5-6735FB63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8B70A-BA6F-418C-B072-DD5FC0DA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5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F82E-D1EA-4218-AD36-C0C14B7E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8FEC-B5E4-4DBD-A6C2-113A2BD3E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BBFCE-41CE-4EBF-BF24-C6380F778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25CB6-EF01-45C0-9A78-A558C71B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BFFED-4A2F-48FD-9700-C23A2743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10478-E8EB-496B-8FDE-485E1016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63C4-455E-4B05-A9E9-CBA8DA71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DD270-EB1B-43E2-B471-AF187AF2C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44B4B-6737-4345-8ECB-97FC75E74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383B0-3B1F-431C-A08A-E920C9ED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A4412-9782-40D7-B773-B0BEA2B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F9318-B5E5-4AE1-A292-37BB0C18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4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2A240-8BA1-4C99-BBAD-90F1368A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78990-463E-453C-B2AF-50CF1457F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248B8-0ACD-475E-A5F6-5FB450F74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59254-5C1D-4650-9AB6-A5DE81874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25C69-68DC-41CA-9921-B9646229F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7190181-069C-451D-96A5-7C34E1FF6D13}"/>
              </a:ext>
            </a:extLst>
          </p:cNvPr>
          <p:cNvGrpSpPr/>
          <p:nvPr/>
        </p:nvGrpSpPr>
        <p:grpSpPr>
          <a:xfrm>
            <a:off x="5933379" y="182271"/>
            <a:ext cx="3765388" cy="3511435"/>
            <a:chOff x="5933379" y="182271"/>
            <a:chExt cx="3765388" cy="3511435"/>
          </a:xfrm>
        </p:grpSpPr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ADEAFC8C-7CDC-44B1-A377-E261D961D3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6" t="31119" r="13795" b="32160"/>
            <a:stretch/>
          </p:blipFill>
          <p:spPr bwMode="auto">
            <a:xfrm rot="11700000">
              <a:off x="6065703" y="2335036"/>
              <a:ext cx="897840" cy="478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3512A6-8B02-4F64-99FB-17CE8C9B225E}"/>
                </a:ext>
              </a:extLst>
            </p:cNvPr>
            <p:cNvGrpSpPr/>
            <p:nvPr/>
          </p:nvGrpSpPr>
          <p:grpSpPr>
            <a:xfrm>
              <a:off x="5933379" y="182271"/>
              <a:ext cx="3765388" cy="3511435"/>
              <a:chOff x="5933379" y="979573"/>
              <a:chExt cx="3765388" cy="351143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639765A-EC75-4A3B-A3B8-EA64CECBB4C4}"/>
                      </a:ext>
                    </a:extLst>
                  </p:cNvPr>
                  <p:cNvSpPr txBox="1"/>
                  <p:nvPr/>
                </p:nvSpPr>
                <p:spPr>
                  <a:xfrm>
                    <a:off x="6894986" y="1393396"/>
                    <a:ext cx="2803781" cy="30614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5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1   0   0</m:t>
                                  </m:r>
                                </m:e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0   1   0</m:t>
                                  </m:r>
                                </m:e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0   1   0</m:t>
                                  </m:r>
                                </m:e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0   0  1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5400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639765A-EC75-4A3B-A3B8-EA64CECBB4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4986" y="1393396"/>
                    <a:ext cx="2803781" cy="306147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EB21510-827B-4803-9821-306BEDB3FBCD}"/>
                  </a:ext>
                </a:extLst>
              </p:cNvPr>
              <p:cNvGrpSpPr/>
              <p:nvPr/>
            </p:nvGrpSpPr>
            <p:grpSpPr>
              <a:xfrm>
                <a:off x="5933379" y="1189856"/>
                <a:ext cx="935709" cy="3301152"/>
                <a:chOff x="1302622" y="1189856"/>
                <a:chExt cx="935709" cy="3301152"/>
              </a:xfrm>
            </p:grpSpPr>
            <p:pic>
              <p:nvPicPr>
                <p:cNvPr id="23" name="Picture 2" descr="Carolina Silverbell - Bower &amp; Branch">
                  <a:extLst>
                    <a:ext uri="{FF2B5EF4-FFF2-40B4-BE49-F238E27FC236}">
                      <a16:creationId xmlns:a16="http://schemas.microsoft.com/office/drawing/2014/main" id="{F8262325-54BD-4383-996A-A8127C8F84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0490" y="1189856"/>
                  <a:ext cx="751373" cy="8979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4">
                  <a:extLst>
                    <a:ext uri="{FF2B5EF4-FFF2-40B4-BE49-F238E27FC236}">
                      <a16:creationId xmlns:a16="http://schemas.microsoft.com/office/drawing/2014/main" id="{ED78A2EB-ADB3-422A-A0DE-6F3A7DEA66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336" t="31119" r="13795" b="32160"/>
                <a:stretch/>
              </p:blipFill>
              <p:spPr bwMode="auto">
                <a:xfrm>
                  <a:off x="1302622" y="2274915"/>
                  <a:ext cx="897840" cy="4787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6">
                  <a:extLst>
                    <a:ext uri="{FF2B5EF4-FFF2-40B4-BE49-F238E27FC236}">
                      <a16:creationId xmlns:a16="http://schemas.microsoft.com/office/drawing/2014/main" id="{DD95C4B2-7CAD-43CA-853D-DD1F15815A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483" t="10610" r="10537" b="29452"/>
                <a:stretch/>
              </p:blipFill>
              <p:spPr bwMode="auto">
                <a:xfrm>
                  <a:off x="1340490" y="3763590"/>
                  <a:ext cx="897841" cy="7274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709D1F-3951-429D-879D-6690B84A5E72}"/>
                  </a:ext>
                </a:extLst>
              </p:cNvPr>
              <p:cNvSpPr txBox="1"/>
              <p:nvPr/>
            </p:nvSpPr>
            <p:spPr>
              <a:xfrm>
                <a:off x="7012212" y="979573"/>
                <a:ext cx="9339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i="0" dirty="0">
                    <a:solidFill>
                      <a:srgbClr val="5F6368"/>
                    </a:solidFill>
                    <a:effectLst/>
                    <a:latin typeface="Roboto Mono"/>
                  </a:rPr>
                  <a:t>class0</a:t>
                </a:r>
                <a:endParaRPr lang="en-US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DCFFF4-433C-43A9-A9B5-3041E0DBBEA7}"/>
                  </a:ext>
                </a:extLst>
              </p:cNvPr>
              <p:cNvSpPr txBox="1"/>
              <p:nvPr/>
            </p:nvSpPr>
            <p:spPr>
              <a:xfrm>
                <a:off x="7837402" y="979573"/>
                <a:ext cx="9339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i="0" dirty="0">
                    <a:solidFill>
                      <a:srgbClr val="5F6368"/>
                    </a:solidFill>
                    <a:effectLst/>
                    <a:latin typeface="Roboto Mono"/>
                  </a:rPr>
                  <a:t>class1</a:t>
                </a:r>
                <a:endParaRPr lang="en-US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DF439B-8DF8-4909-B0D3-6F258A54869F}"/>
                  </a:ext>
                </a:extLst>
              </p:cNvPr>
              <p:cNvSpPr txBox="1"/>
              <p:nvPr/>
            </p:nvSpPr>
            <p:spPr>
              <a:xfrm>
                <a:off x="8662592" y="979573"/>
                <a:ext cx="9339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i="0" dirty="0">
                    <a:solidFill>
                      <a:srgbClr val="5F6368"/>
                    </a:solidFill>
                    <a:effectLst/>
                    <a:latin typeface="Roboto Mono"/>
                  </a:rPr>
                  <a:t>class2</a:t>
                </a:r>
                <a:endParaRPr lang="en-US" b="1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A797A46-57DD-497A-A7AB-DD5B877F5873}"/>
              </a:ext>
            </a:extLst>
          </p:cNvPr>
          <p:cNvGrpSpPr/>
          <p:nvPr/>
        </p:nvGrpSpPr>
        <p:grpSpPr>
          <a:xfrm>
            <a:off x="820377" y="596094"/>
            <a:ext cx="4025555" cy="3341577"/>
            <a:chOff x="853497" y="1189856"/>
            <a:chExt cx="4025555" cy="334157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006764-A7DE-4B39-A845-28081FCD75BF}"/>
                </a:ext>
              </a:extLst>
            </p:cNvPr>
            <p:cNvGrpSpPr/>
            <p:nvPr/>
          </p:nvGrpSpPr>
          <p:grpSpPr>
            <a:xfrm>
              <a:off x="853497" y="1189856"/>
              <a:ext cx="4025555" cy="3341577"/>
              <a:chOff x="1302622" y="1189856"/>
              <a:chExt cx="4025555" cy="33415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5C3ED04-6E9C-4F9B-93E1-D3455DDA5E21}"/>
                      </a:ext>
                    </a:extLst>
                  </p:cNvPr>
                  <p:cNvSpPr txBox="1"/>
                  <p:nvPr/>
                </p:nvSpPr>
                <p:spPr>
                  <a:xfrm>
                    <a:off x="4204344" y="1393396"/>
                    <a:ext cx="1123833" cy="30614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54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54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54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5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5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5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5400" dirty="0"/>
                  </a:p>
                </p:txBody>
              </p:sp>
            </mc:Choice>
            <mc:Fallback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5C3ED04-6E9C-4F9B-93E1-D3455DDA5E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4344" y="1393396"/>
                    <a:ext cx="1123833" cy="306147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F2D10D-7270-45BF-B23F-918DE9DAA90F}"/>
                  </a:ext>
                </a:extLst>
              </p:cNvPr>
              <p:cNvSpPr txBox="1"/>
              <p:nvPr/>
            </p:nvSpPr>
            <p:spPr>
              <a:xfrm>
                <a:off x="2264229" y="1454181"/>
                <a:ext cx="9807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i="0" dirty="0">
                    <a:solidFill>
                      <a:srgbClr val="5F6368"/>
                    </a:solidFill>
                    <a:effectLst/>
                    <a:latin typeface="Roboto Mono"/>
                  </a:rPr>
                  <a:t>class0</a:t>
                </a:r>
                <a:endParaRPr lang="en-US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7807F6-284F-4491-93C6-1E8B66F48853}"/>
                  </a:ext>
                </a:extLst>
              </p:cNvPr>
              <p:cNvSpPr txBox="1"/>
              <p:nvPr/>
            </p:nvSpPr>
            <p:spPr>
              <a:xfrm>
                <a:off x="2264229" y="2340768"/>
                <a:ext cx="8978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i="0" dirty="0">
                    <a:solidFill>
                      <a:srgbClr val="5F6368"/>
                    </a:solidFill>
                    <a:effectLst/>
                    <a:latin typeface="Roboto Mono"/>
                  </a:rPr>
                  <a:t>class1</a:t>
                </a:r>
                <a:endParaRPr lang="en-US" b="1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D730B90-4D82-4E58-A12C-8982C7164410}"/>
                  </a:ext>
                </a:extLst>
              </p:cNvPr>
              <p:cNvGrpSpPr/>
              <p:nvPr/>
            </p:nvGrpSpPr>
            <p:grpSpPr>
              <a:xfrm>
                <a:off x="1302622" y="1189856"/>
                <a:ext cx="935709" cy="3341577"/>
                <a:chOff x="1302622" y="1189856"/>
                <a:chExt cx="935709" cy="3341577"/>
              </a:xfrm>
            </p:grpSpPr>
            <p:pic>
              <p:nvPicPr>
                <p:cNvPr id="1026" name="Picture 2" descr="Carolina Silverbell - Bower &amp; Branch">
                  <a:extLst>
                    <a:ext uri="{FF2B5EF4-FFF2-40B4-BE49-F238E27FC236}">
                      <a16:creationId xmlns:a16="http://schemas.microsoft.com/office/drawing/2014/main" id="{CFE88BCD-A872-4D8E-B9C4-E8AA9F965D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0490" y="1189856"/>
                  <a:ext cx="751373" cy="8979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5D30059D-83D1-4980-B909-FD33FA83825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336" t="31119" r="13795" b="32160"/>
                <a:stretch/>
              </p:blipFill>
              <p:spPr bwMode="auto">
                <a:xfrm>
                  <a:off x="1302622" y="2274915"/>
                  <a:ext cx="897840" cy="4787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>
                  <a:extLst>
                    <a:ext uri="{FF2B5EF4-FFF2-40B4-BE49-F238E27FC236}">
                      <a16:creationId xmlns:a16="http://schemas.microsoft.com/office/drawing/2014/main" id="{C5F05343-BC4B-44FF-8221-EE70669062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483" t="10610" r="10537" b="29452"/>
                <a:stretch/>
              </p:blipFill>
              <p:spPr bwMode="auto">
                <a:xfrm>
                  <a:off x="1340490" y="3804015"/>
                  <a:ext cx="897841" cy="7274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4">
                  <a:extLst>
                    <a:ext uri="{FF2B5EF4-FFF2-40B4-BE49-F238E27FC236}">
                      <a16:creationId xmlns:a16="http://schemas.microsoft.com/office/drawing/2014/main" id="{3CEF15B3-B8A0-434F-A74A-B6A9393E9C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336" t="31119" r="13795" b="32160"/>
                <a:stretch/>
              </p:blipFill>
              <p:spPr bwMode="auto">
                <a:xfrm rot="11700000">
                  <a:off x="1302622" y="3153376"/>
                  <a:ext cx="897840" cy="4787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823F02-86D3-451C-A319-12B157144291}"/>
                  </a:ext>
                </a:extLst>
              </p:cNvPr>
              <p:cNvSpPr txBox="1"/>
              <p:nvPr/>
            </p:nvSpPr>
            <p:spPr>
              <a:xfrm>
                <a:off x="2264229" y="3221653"/>
                <a:ext cx="8978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i="0" dirty="0">
                    <a:solidFill>
                      <a:srgbClr val="5F6368"/>
                    </a:solidFill>
                    <a:effectLst/>
                    <a:latin typeface="Roboto Mono"/>
                  </a:rPr>
                  <a:t>class1</a:t>
                </a:r>
                <a:endParaRPr lang="en-US" b="1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B428F88-210F-4398-BFBA-5A385C3550BC}"/>
                  </a:ext>
                </a:extLst>
              </p:cNvPr>
              <p:cNvSpPr txBox="1"/>
              <p:nvPr/>
            </p:nvSpPr>
            <p:spPr>
              <a:xfrm>
                <a:off x="2264229" y="3983058"/>
                <a:ext cx="8978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i="0" dirty="0">
                    <a:solidFill>
                      <a:srgbClr val="5F6368"/>
                    </a:solidFill>
                    <a:effectLst/>
                    <a:latin typeface="Roboto Mono"/>
                  </a:rPr>
                  <a:t>class2</a:t>
                </a:r>
                <a:endParaRPr lang="en-US" b="1" dirty="0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784703A-6EA6-4939-A79A-F9AB40E0E99B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2795880" y="1638847"/>
              <a:ext cx="8809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1629744-D004-4D27-A368-92172AD2D554}"/>
                </a:ext>
              </a:extLst>
            </p:cNvPr>
            <p:cNvCxnSpPr/>
            <p:nvPr/>
          </p:nvCxnSpPr>
          <p:spPr>
            <a:xfrm>
              <a:off x="2795880" y="2492190"/>
              <a:ext cx="8809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81DCB55-1FFF-4B6D-AECE-F0F396CCFA30}"/>
                </a:ext>
              </a:extLst>
            </p:cNvPr>
            <p:cNvCxnSpPr/>
            <p:nvPr/>
          </p:nvCxnSpPr>
          <p:spPr>
            <a:xfrm>
              <a:off x="2795880" y="3345533"/>
              <a:ext cx="8809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71E9B4C-E74B-4C15-A8F4-187E8CC15823}"/>
                </a:ext>
              </a:extLst>
            </p:cNvPr>
            <p:cNvCxnSpPr/>
            <p:nvPr/>
          </p:nvCxnSpPr>
          <p:spPr>
            <a:xfrm>
              <a:off x="2795880" y="4134480"/>
              <a:ext cx="8809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38ECB95-020C-4299-8655-3DBA55DF8710}"/>
              </a:ext>
            </a:extLst>
          </p:cNvPr>
          <p:cNvGrpSpPr/>
          <p:nvPr/>
        </p:nvGrpSpPr>
        <p:grpSpPr>
          <a:xfrm>
            <a:off x="9908479" y="182271"/>
            <a:ext cx="4959625" cy="3511435"/>
            <a:chOff x="5933379" y="182271"/>
            <a:chExt cx="4959625" cy="3511435"/>
          </a:xfrm>
        </p:grpSpPr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id="{AFE097C4-6E62-4418-97CE-6C64568774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6" t="31119" r="13795" b="32160"/>
            <a:stretch/>
          </p:blipFill>
          <p:spPr bwMode="auto">
            <a:xfrm rot="11700000">
              <a:off x="6065703" y="2335036"/>
              <a:ext cx="897840" cy="478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D53970A-7C27-4ED1-AB0E-C4602FF33A31}"/>
                </a:ext>
              </a:extLst>
            </p:cNvPr>
            <p:cNvGrpSpPr/>
            <p:nvPr/>
          </p:nvGrpSpPr>
          <p:grpSpPr>
            <a:xfrm>
              <a:off x="5933379" y="182271"/>
              <a:ext cx="4959625" cy="3511435"/>
              <a:chOff x="5933379" y="979573"/>
              <a:chExt cx="4959625" cy="351143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49558B7-E564-4B62-AC8D-FB3CC52CD04A}"/>
                      </a:ext>
                    </a:extLst>
                  </p:cNvPr>
                  <p:cNvSpPr txBox="1"/>
                  <p:nvPr/>
                </p:nvSpPr>
                <p:spPr>
                  <a:xfrm>
                    <a:off x="6894986" y="1393396"/>
                    <a:ext cx="3998018" cy="30614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5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.9</m:t>
                                  </m:r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   .05   .05</m:t>
                                  </m:r>
                                </m:e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.05   .9   .05</m:t>
                                  </m:r>
                                </m:e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.05   .9   .05</m:t>
                                  </m:r>
                                </m:e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.05  .05    .9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5400" dirty="0"/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49558B7-E564-4B62-AC8D-FB3CC52CD0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4986" y="1393396"/>
                    <a:ext cx="3998018" cy="306147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F120062-1EDE-4623-B80B-C2295A79B4B1}"/>
                  </a:ext>
                </a:extLst>
              </p:cNvPr>
              <p:cNvGrpSpPr/>
              <p:nvPr/>
            </p:nvGrpSpPr>
            <p:grpSpPr>
              <a:xfrm>
                <a:off x="5933379" y="1189856"/>
                <a:ext cx="935709" cy="3301152"/>
                <a:chOff x="1302622" y="1189856"/>
                <a:chExt cx="935709" cy="3301152"/>
              </a:xfrm>
            </p:grpSpPr>
            <p:pic>
              <p:nvPicPr>
                <p:cNvPr id="60" name="Picture 2" descr="Carolina Silverbell - Bower &amp; Branch">
                  <a:extLst>
                    <a:ext uri="{FF2B5EF4-FFF2-40B4-BE49-F238E27FC236}">
                      <a16:creationId xmlns:a16="http://schemas.microsoft.com/office/drawing/2014/main" id="{B7BAD0E2-FB12-4A79-8773-5AC02AF746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0490" y="1189856"/>
                  <a:ext cx="751373" cy="8979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4">
                  <a:extLst>
                    <a:ext uri="{FF2B5EF4-FFF2-40B4-BE49-F238E27FC236}">
                      <a16:creationId xmlns:a16="http://schemas.microsoft.com/office/drawing/2014/main" id="{CF9A3A40-089F-462C-AD52-432F674CDE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336" t="31119" r="13795" b="32160"/>
                <a:stretch/>
              </p:blipFill>
              <p:spPr bwMode="auto">
                <a:xfrm>
                  <a:off x="1302622" y="2274915"/>
                  <a:ext cx="897840" cy="4787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6">
                  <a:extLst>
                    <a:ext uri="{FF2B5EF4-FFF2-40B4-BE49-F238E27FC236}">
                      <a16:creationId xmlns:a16="http://schemas.microsoft.com/office/drawing/2014/main" id="{90B129A5-B3D8-4EFA-A4EE-C387174F57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483" t="10610" r="10537" b="29452"/>
                <a:stretch/>
              </p:blipFill>
              <p:spPr bwMode="auto">
                <a:xfrm>
                  <a:off x="1340490" y="3763590"/>
                  <a:ext cx="897841" cy="7274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C15D6F1-6C93-4062-A3FE-4DAC238A9ADD}"/>
                  </a:ext>
                </a:extLst>
              </p:cNvPr>
              <p:cNvSpPr txBox="1"/>
              <p:nvPr/>
            </p:nvSpPr>
            <p:spPr>
              <a:xfrm>
                <a:off x="7194754" y="979573"/>
                <a:ext cx="9339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i="0" dirty="0">
                    <a:solidFill>
                      <a:srgbClr val="5F6368"/>
                    </a:solidFill>
                    <a:effectLst/>
                    <a:latin typeface="Roboto Mono"/>
                  </a:rPr>
                  <a:t>class0</a:t>
                </a:r>
                <a:endParaRPr lang="en-US" b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3C85928-6C8B-4AD9-A50A-8357D020B821}"/>
                  </a:ext>
                </a:extLst>
              </p:cNvPr>
              <p:cNvSpPr txBox="1"/>
              <p:nvPr/>
            </p:nvSpPr>
            <p:spPr>
              <a:xfrm>
                <a:off x="8408902" y="979573"/>
                <a:ext cx="9339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i="0" dirty="0">
                    <a:solidFill>
                      <a:srgbClr val="5F6368"/>
                    </a:solidFill>
                    <a:effectLst/>
                    <a:latin typeface="Roboto Mono"/>
                  </a:rPr>
                  <a:t>class1</a:t>
                </a:r>
                <a:endParaRPr lang="en-US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9AA1229-8487-41C5-B4CB-424F97D485A5}"/>
                  </a:ext>
                </a:extLst>
              </p:cNvPr>
              <p:cNvSpPr txBox="1"/>
              <p:nvPr/>
            </p:nvSpPr>
            <p:spPr>
              <a:xfrm>
                <a:off x="9702016" y="979573"/>
                <a:ext cx="9339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i="0" dirty="0">
                    <a:solidFill>
                      <a:srgbClr val="5F6368"/>
                    </a:solidFill>
                    <a:effectLst/>
                    <a:latin typeface="Roboto Mono"/>
                  </a:rPr>
                  <a:t>class2</a:t>
                </a:r>
                <a:endParaRPr lang="en-US" b="1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DB79AE-A5A7-4D04-99B4-2046F2CB2448}"/>
                  </a:ext>
                </a:extLst>
              </p:cNvPr>
              <p:cNvSpPr txBox="1"/>
              <p:nvPr/>
            </p:nvSpPr>
            <p:spPr>
              <a:xfrm>
                <a:off x="2230904" y="4372666"/>
                <a:ext cx="9816533" cy="151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36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𝑔𝑟𝑜𝑢𝑛𝑑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𝑡𝑟𝑢𝑡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𝑖𝑛𝑓𝑒𝑟𝑒𝑛𝑐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DB79AE-A5A7-4D04-99B4-2046F2CB2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904" y="4372666"/>
                <a:ext cx="9816533" cy="15127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EDACC0E-1A54-4A82-B802-5E6AD4AA9CC1}"/>
              </a:ext>
            </a:extLst>
          </p:cNvPr>
          <p:cNvGrpSpPr/>
          <p:nvPr/>
        </p:nvGrpSpPr>
        <p:grpSpPr>
          <a:xfrm>
            <a:off x="1916430" y="688976"/>
            <a:ext cx="4179570" cy="2139949"/>
            <a:chOff x="2952750" y="1822451"/>
            <a:chExt cx="4179570" cy="213994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0F724EA-AFE5-4E95-9418-5AB249F62010}"/>
                </a:ext>
              </a:extLst>
            </p:cNvPr>
            <p:cNvGrpSpPr/>
            <p:nvPr/>
          </p:nvGrpSpPr>
          <p:grpSpPr>
            <a:xfrm>
              <a:off x="2952750" y="2174274"/>
              <a:ext cx="4179570" cy="1788126"/>
              <a:chOff x="2647950" y="1640874"/>
              <a:chExt cx="4179570" cy="178812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247169A-C922-423C-82AE-B57398A1B4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8923" t="18056" r="62326" b="56666"/>
              <a:stretch/>
            </p:blipFill>
            <p:spPr>
              <a:xfrm>
                <a:off x="4705350" y="1640875"/>
                <a:ext cx="2122170" cy="178812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600D705-9A16-4548-A89E-A733CC8887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576" t="23927" r="62674" b="50000"/>
              <a:stretch/>
            </p:blipFill>
            <p:spPr>
              <a:xfrm>
                <a:off x="2647950" y="1640874"/>
                <a:ext cx="2057400" cy="1788125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5ACA40-A3C1-4CEA-89BD-EF0C07BD4469}"/>
                </a:ext>
              </a:extLst>
            </p:cNvPr>
            <p:cNvSpPr/>
            <p:nvPr/>
          </p:nvSpPr>
          <p:spPr>
            <a:xfrm>
              <a:off x="2952750" y="1822451"/>
              <a:ext cx="4179570" cy="351823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875106-925C-4529-B81A-A42A3F9171E2}"/>
                </a:ext>
              </a:extLst>
            </p:cNvPr>
            <p:cNvSpPr txBox="1"/>
            <p:nvPr/>
          </p:nvSpPr>
          <p:spPr>
            <a:xfrm>
              <a:off x="3086100" y="1930400"/>
              <a:ext cx="16764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Without LSR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5B7ABE-2E8B-49D9-ABC9-87853A633204}"/>
                </a:ext>
              </a:extLst>
            </p:cNvPr>
            <p:cNvSpPr txBox="1"/>
            <p:nvPr/>
          </p:nvSpPr>
          <p:spPr>
            <a:xfrm>
              <a:off x="5175250" y="1930400"/>
              <a:ext cx="16764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Wit</a:t>
              </a:r>
              <a:r>
                <a:rPr lang="en-US" altLang="zh-CN" sz="600" dirty="0"/>
                <a:t>h</a:t>
              </a:r>
              <a:r>
                <a:rPr lang="en-US" sz="600" dirty="0"/>
                <a:t> LSR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7AE037-2C69-4D6F-A056-566BC2196DE4}"/>
              </a:ext>
            </a:extLst>
          </p:cNvPr>
          <p:cNvGrpSpPr/>
          <p:nvPr/>
        </p:nvGrpSpPr>
        <p:grpSpPr>
          <a:xfrm>
            <a:off x="6464935" y="688975"/>
            <a:ext cx="2255837" cy="2139949"/>
            <a:chOff x="6464935" y="688975"/>
            <a:chExt cx="2255837" cy="213994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BEC2AB1-CBBE-46A2-A012-386BFB3D7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604" t="30833" r="60851" b="43093"/>
            <a:stretch/>
          </p:blipFill>
          <p:spPr>
            <a:xfrm>
              <a:off x="6464935" y="1040799"/>
              <a:ext cx="2254250" cy="1788125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55449C0-6A74-47D3-865B-006206153CCC}"/>
                </a:ext>
              </a:extLst>
            </p:cNvPr>
            <p:cNvSpPr/>
            <p:nvPr/>
          </p:nvSpPr>
          <p:spPr>
            <a:xfrm>
              <a:off x="6464935" y="688975"/>
              <a:ext cx="2255837" cy="351823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4DFB548-2BF9-44CB-9680-55F3F17BF19D}"/>
                </a:ext>
              </a:extLst>
            </p:cNvPr>
            <p:cNvSpPr txBox="1"/>
            <p:nvPr/>
          </p:nvSpPr>
          <p:spPr>
            <a:xfrm>
              <a:off x="6778625" y="796924"/>
              <a:ext cx="16764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Wit</a:t>
              </a:r>
              <a:r>
                <a:rPr lang="en-US" altLang="zh-CN" sz="600" dirty="0"/>
                <a:t>h</a:t>
              </a:r>
              <a:r>
                <a:rPr lang="en-US" sz="600" dirty="0"/>
                <a:t> LSR, 50 epochs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33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Roboto Mono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Songrui (SVW EPBC-4)</dc:creator>
  <cp:lastModifiedBy>Li Songrui (SVW EPBC-4)</cp:lastModifiedBy>
  <cp:revision>5</cp:revision>
  <dcterms:created xsi:type="dcterms:W3CDTF">2022-03-04T06:54:06Z</dcterms:created>
  <dcterms:modified xsi:type="dcterms:W3CDTF">2022-03-04T10:07:51Z</dcterms:modified>
</cp:coreProperties>
</file>