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4B21-F786-44E0-82BF-A3F28D16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4935-B563-4391-BA40-7020B257D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6D21-364F-45B0-B4F9-B5CD22AD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03CF-8E0D-4C23-8AF9-0EEE5A8A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EA89-72D3-42C4-BF84-D000E217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CC26-CD29-4E86-8A7B-DEC89E7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1B0A-E68B-48B5-BB41-2891A33B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BB93-5E87-4A5C-88E3-5610873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483F-5758-4670-BD0D-207AD448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45D2-12F6-4340-BF12-189A3D4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C651A-284D-46A4-8E59-7715BF6A6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2D7F-73D9-44C5-A754-B9153BD8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BD84-F6CD-4B96-BBAC-F6B79AC2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6EC3-B54B-42A3-9489-1181641A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667B-8742-4134-9A65-5D39A03E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E7D1-1335-46FE-80F8-71438045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7046-6A4F-45FC-939A-C0ECDAC9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87DF-06FA-475F-9B18-8C95A027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FCAC-1D82-419A-B21C-8D273E20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42A7-BDAD-4566-85AA-69EF625A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B7FF-FE4E-433E-8179-A5FD41B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20F9-2232-4075-B407-C330CBC5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CF59-C238-4CEE-9C42-75625DDE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837B-4100-44CF-B202-CC6C2C8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E93E-803C-40D3-A850-41B06DE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B54B-4322-4F52-AC7F-8E8474E8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B7FD-5AFA-4EEA-842B-A8F748BB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EF8AD-005A-44FB-B013-C103742EC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D41EF-CA78-4B06-B515-0972042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9B98A-B35A-49E9-92C5-E11BEED5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59E5-7FBA-4EAC-892E-5E38D4C6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08F0-19C9-4202-9CAB-04B4029F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D59D1-F636-4684-A49D-3428B053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7BD33-74F3-4203-99F7-667B674E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FC529-3AB7-4E02-9690-4C699C14D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8245-A8B4-4218-B885-387C1C9FD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B04AC-2A4A-43F9-AA70-08D938A1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0880F-F647-479E-B9F2-BBE906F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BF038-AD36-42EF-A516-4FC7D6A9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45E-0907-48AF-9FAB-FBE5A1B1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E9F03-7FDB-49E6-85B2-A26EA1E2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E1B63-543D-4B44-9887-F2AD05F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3435-DB07-4B4B-AEF3-3CAE890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86448-500D-4E6B-919D-98868473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EB7F6-0480-42C6-893E-FE2F5729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F3DA-BEC7-474C-AE5F-C7CE5354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2C81-7C09-42BF-9AE3-95DE611B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C0F6-A8F7-4BBF-8D6F-8638413D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D094-9EDB-4F7B-B264-36F2724B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611A-F781-4426-ABFE-76BD8808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B7AA6-0D40-454D-827B-D8BA1103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F03EE-2D57-4DAF-A585-697CC4C7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53BF-817E-4ECD-BFA6-B65DA701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C16BF-AACA-4F5D-A7DA-79F253FFD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2E53E-AF89-43A6-95ED-19BBB2D6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2DCA-D3A2-4066-A054-912EB272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F74E-30E4-4DB0-B38E-89BE132D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9504-12E2-439A-8584-26E26FEA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E8E43-B0F6-4E41-8C24-1160D411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4F14A-2BF5-4AC8-8B62-4E897528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4590-3BBB-4FF9-A7B0-BAE563173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6452-8824-49B2-8731-8307B804567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386C-4EE6-4627-AA36-87125FD3F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F17C-6989-4764-8CDC-6F05231E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2060-4BA1-4A01-A9E8-6798FFD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BFB1356-7571-4586-96B3-84990CE957EE}"/>
              </a:ext>
            </a:extLst>
          </p:cNvPr>
          <p:cNvGrpSpPr/>
          <p:nvPr/>
        </p:nvGrpSpPr>
        <p:grpSpPr>
          <a:xfrm>
            <a:off x="833199" y="1572126"/>
            <a:ext cx="3667638" cy="3356539"/>
            <a:chOff x="833199" y="1572126"/>
            <a:chExt cx="3667638" cy="33565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4DB971E-EF7D-4E8D-B917-607190992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1111"/>
            <a:stretch/>
          </p:blipFill>
          <p:spPr>
            <a:xfrm>
              <a:off x="833200" y="1895261"/>
              <a:ext cx="3667637" cy="303340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4C3612-AE1F-4B3A-821E-D043EBC80E1D}"/>
                </a:ext>
              </a:extLst>
            </p:cNvPr>
            <p:cNvSpPr/>
            <p:nvPr/>
          </p:nvSpPr>
          <p:spPr>
            <a:xfrm>
              <a:off x="833199" y="1572126"/>
              <a:ext cx="3667637" cy="391565"/>
            </a:xfrm>
            <a:prstGeom prst="rect">
              <a:avLst/>
            </a:prstGeom>
            <a:solidFill>
              <a:srgbClr val="F5F5F5"/>
            </a:solidFill>
            <a:ln>
              <a:solidFill>
                <a:srgbClr val="F5F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8DB404-D609-4F27-97F8-5218C1A97E3F}"/>
                </a:ext>
              </a:extLst>
            </p:cNvPr>
            <p:cNvSpPr txBox="1"/>
            <p:nvPr/>
          </p:nvSpPr>
          <p:spPr>
            <a:xfrm>
              <a:off x="908384" y="1652337"/>
              <a:ext cx="359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Baseline: Adam with constant learning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8E9B304-39AC-4A0A-97BD-0BD43E92A4C7}"/>
              </a:ext>
            </a:extLst>
          </p:cNvPr>
          <p:cNvGrpSpPr/>
          <p:nvPr/>
        </p:nvGrpSpPr>
        <p:grpSpPr>
          <a:xfrm>
            <a:off x="4604118" y="429126"/>
            <a:ext cx="7209490" cy="6972874"/>
            <a:chOff x="4604118" y="429126"/>
            <a:chExt cx="7209490" cy="69728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9F1FEB-01AA-4960-8505-E791D23CE884}"/>
                </a:ext>
              </a:extLst>
            </p:cNvPr>
            <p:cNvGrpSpPr/>
            <p:nvPr/>
          </p:nvGrpSpPr>
          <p:grpSpPr>
            <a:xfrm>
              <a:off x="4604118" y="3915511"/>
              <a:ext cx="3591427" cy="3486489"/>
              <a:chOff x="4604118" y="4039336"/>
              <a:chExt cx="3591427" cy="348648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5D018A-507A-4DDD-BC06-9141A32EF6A0}"/>
                  </a:ext>
                </a:extLst>
              </p:cNvPr>
              <p:cNvSpPr/>
              <p:nvPr/>
            </p:nvSpPr>
            <p:spPr>
              <a:xfrm>
                <a:off x="4604119" y="4039336"/>
                <a:ext cx="3591426" cy="391565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8DB404-D609-4F27-97F8-5218C1A97E3F}"/>
                  </a:ext>
                </a:extLst>
              </p:cNvPr>
              <p:cNvSpPr txBox="1"/>
              <p:nvPr/>
            </p:nvSpPr>
            <p:spPr>
              <a:xfrm>
                <a:off x="4679304" y="4119547"/>
                <a:ext cx="2318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Adam with SGD </a:t>
                </a:r>
                <a:r>
                  <a:rPr lang="en-US" sz="1200" dirty="0" err="1"/>
                  <a:t>T_mult</a:t>
                </a:r>
                <a:r>
                  <a:rPr lang="en-US" sz="1200" dirty="0"/>
                  <a:t>=2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112C68-423A-4093-A5BA-2C1A88F408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630"/>
              <a:stretch/>
            </p:blipFill>
            <p:spPr>
              <a:xfrm>
                <a:off x="4604118" y="4430900"/>
                <a:ext cx="3591425" cy="3094925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5849BB-CDC0-4E12-8A48-8AD3B0C28BBC}"/>
                </a:ext>
              </a:extLst>
            </p:cNvPr>
            <p:cNvGrpSpPr/>
            <p:nvPr/>
          </p:nvGrpSpPr>
          <p:grpSpPr>
            <a:xfrm>
              <a:off x="8298826" y="3915511"/>
              <a:ext cx="3514782" cy="3421251"/>
              <a:chOff x="8298826" y="4039336"/>
              <a:chExt cx="3514782" cy="342125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F4658D1-1A21-4C79-9ED7-2B9DEB196A15}"/>
                  </a:ext>
                </a:extLst>
              </p:cNvPr>
              <p:cNvSpPr/>
              <p:nvPr/>
            </p:nvSpPr>
            <p:spPr>
              <a:xfrm>
                <a:off x="8298828" y="4039336"/>
                <a:ext cx="3506698" cy="391565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CF00C8-94B7-4EC9-80B1-FB27407911E8}"/>
                  </a:ext>
                </a:extLst>
              </p:cNvPr>
              <p:cNvSpPr txBox="1"/>
              <p:nvPr/>
            </p:nvSpPr>
            <p:spPr>
              <a:xfrm>
                <a:off x="8422651" y="4119547"/>
                <a:ext cx="2318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AdamW</a:t>
                </a:r>
                <a:r>
                  <a:rPr lang="en-US" sz="1200" dirty="0"/>
                  <a:t> with SGD </a:t>
                </a:r>
                <a:r>
                  <a:rPr lang="en-US" sz="1200" dirty="0" err="1"/>
                  <a:t>T_mult</a:t>
                </a:r>
                <a:r>
                  <a:rPr lang="en-US" sz="1200" dirty="0"/>
                  <a:t>=2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8284637-7CD9-47AF-A342-E8626AD898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r="2681"/>
              <a:stretch/>
            </p:blipFill>
            <p:spPr>
              <a:xfrm>
                <a:off x="8298826" y="4381523"/>
                <a:ext cx="3514782" cy="3079064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4188C8-F6F7-48BF-A9A4-FC7E278C0AA9}"/>
                </a:ext>
              </a:extLst>
            </p:cNvPr>
            <p:cNvGrpSpPr/>
            <p:nvPr/>
          </p:nvGrpSpPr>
          <p:grpSpPr>
            <a:xfrm>
              <a:off x="4604119" y="429126"/>
              <a:ext cx="3591426" cy="3352507"/>
              <a:chOff x="4604119" y="1572126"/>
              <a:chExt cx="3591426" cy="335250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18470-6227-4FCB-9247-D11BE6D7D624}"/>
                  </a:ext>
                </a:extLst>
              </p:cNvPr>
              <p:cNvSpPr/>
              <p:nvPr/>
            </p:nvSpPr>
            <p:spPr>
              <a:xfrm>
                <a:off x="4604120" y="1572126"/>
                <a:ext cx="3591425" cy="391565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169A02-1465-40C8-9084-0E4D259FF956}"/>
                  </a:ext>
                </a:extLst>
              </p:cNvPr>
              <p:cNvSpPr txBox="1"/>
              <p:nvPr/>
            </p:nvSpPr>
            <p:spPr>
              <a:xfrm>
                <a:off x="4604120" y="1656119"/>
                <a:ext cx="2318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Adam with SGD </a:t>
                </a:r>
                <a:r>
                  <a:rPr lang="en-US" sz="1200" dirty="0" err="1"/>
                  <a:t>T_mult</a:t>
                </a:r>
                <a:r>
                  <a:rPr lang="en-US" sz="1200" dirty="0"/>
                  <a:t>=1</a:t>
                </a:r>
              </a:p>
              <a:p>
                <a:endParaRPr lang="en-US" sz="1200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EE98AA7-A887-4F9C-9753-F42EBE76B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55" b="1"/>
              <a:stretch/>
            </p:blipFill>
            <p:spPr>
              <a:xfrm>
                <a:off x="4604119" y="1961945"/>
                <a:ext cx="3591426" cy="296268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13879F-4DAA-400D-B70F-46F7EA4AE4BB}"/>
                </a:ext>
              </a:extLst>
            </p:cNvPr>
            <p:cNvGrpSpPr/>
            <p:nvPr/>
          </p:nvGrpSpPr>
          <p:grpSpPr>
            <a:xfrm>
              <a:off x="8298827" y="429126"/>
              <a:ext cx="3458059" cy="3333455"/>
              <a:chOff x="8298827" y="1572126"/>
              <a:chExt cx="3458059" cy="333345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8DBA980-8592-4DBC-AF92-E68418AD6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23"/>
              <a:stretch/>
            </p:blipFill>
            <p:spPr>
              <a:xfrm>
                <a:off x="8298827" y="1961945"/>
                <a:ext cx="3458058" cy="2943636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40B73A-7327-4DC4-8C10-CF53181F66B7}"/>
                  </a:ext>
                </a:extLst>
              </p:cNvPr>
              <p:cNvSpPr/>
              <p:nvPr/>
            </p:nvSpPr>
            <p:spPr>
              <a:xfrm>
                <a:off x="8298828" y="1572126"/>
                <a:ext cx="3458058" cy="456699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DF196A-673B-461E-8135-736AAA765208}"/>
                  </a:ext>
                </a:extLst>
              </p:cNvPr>
              <p:cNvSpPr txBox="1"/>
              <p:nvPr/>
            </p:nvSpPr>
            <p:spPr>
              <a:xfrm>
                <a:off x="8420808" y="1652337"/>
                <a:ext cx="2318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AdamW</a:t>
                </a:r>
                <a:r>
                  <a:rPr lang="en-US" sz="1200" dirty="0"/>
                  <a:t> with SGD </a:t>
                </a:r>
                <a:r>
                  <a:rPr lang="en-US" sz="1200" dirty="0" err="1"/>
                  <a:t>T_mult</a:t>
                </a:r>
                <a:r>
                  <a:rPr lang="en-US" sz="1200" dirty="0"/>
                  <a:t>=1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47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Songrui (SVW EPBC-4)</dc:creator>
  <cp:lastModifiedBy>Li Songrui (SVW EPBC-4)</cp:lastModifiedBy>
  <cp:revision>14</cp:revision>
  <dcterms:created xsi:type="dcterms:W3CDTF">2022-03-09T02:07:56Z</dcterms:created>
  <dcterms:modified xsi:type="dcterms:W3CDTF">2022-03-09T09:45:29Z</dcterms:modified>
</cp:coreProperties>
</file>