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HIDING An IMAGE INSIDE AN IMAGE USING STEGANOGRAPHY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GB" dirty="0"/>
              <a:t>D.Lahari </a:t>
            </a:r>
            <a:r>
              <a:rPr lang="en-GB" dirty="0" err="1"/>
              <a:t>satya</a:t>
            </a:r>
            <a:r>
              <a:rPr lang="en-GB" dirty="0"/>
              <a:t> </a:t>
            </a:r>
            <a:r>
              <a:rPr lang="en-GB" dirty="0" err="1"/>
              <a:t>durga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46"/>
            <a:ext cx="6929951" cy="363448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Successfully executed a steganography project using Python.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Demonstrated proficiency in handling digital media and manipulating image data to securely embed and retrieve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Embedded a secret image into a cover image using steganography without perceptible changes to the cover image.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Achieved the project goal of implementing a functional steganography system capable of covertly transmitting sensitive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Enhanced understanding of steganography principles and their practical applications in data security.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824A2-A185-5F15-48D8-3AC6C658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2074645"/>
            <a:ext cx="3494315" cy="3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GITHUB LINK: </a:t>
            </a:r>
            <a:r>
              <a:rPr lang="en-US" dirty="0"/>
              <a:t>https://daydreamer1309.github.io/APSSDC_PROJECT/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0227"/>
            <a:ext cx="11029616" cy="1180619"/>
          </a:xfrm>
        </p:spPr>
        <p:txBody>
          <a:bodyPr>
            <a:normAutofit/>
          </a:bodyPr>
          <a:lstStyle/>
          <a:p>
            <a:r>
              <a:rPr lang="en-GB" b="1" dirty="0"/>
              <a:t>PROJECT TITLE/Problem Statement</a:t>
            </a:r>
            <a:br>
              <a:rPr lang="en-GB" b="1" dirty="0"/>
            </a:b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0846"/>
            <a:ext cx="6570722" cy="448615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1800" dirty="0">
                <a:solidFill>
                  <a:schemeClr val="tx1"/>
                </a:solidFill>
              </a:rPr>
              <a:t>Image Steganography is defined as a type of steganography which involves caching dispatches or secret information within digital images. It is achieved by making changes in the pixels of the image to render the information.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Malicious use of steganography can facilitate communication for criminal activities such as terrorism or illegal data exfiltration.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Embedding hidden messages within digital files can compromise data integrity, potentially leading to unauthorized alterations or corruption of sensitive information.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3BCE8-1238-A9AC-BC93-B97276D8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589314"/>
            <a:ext cx="4376057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PROBLEM STATEMENT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INRODUCTION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PROJECT  OVERVIEW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WHO ARE THE END USERS OF THIS PROJECT?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YOUR SOLUTION AND ITS VALUE PROPOSITION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HOW DID YOU CUSTOMIZE THE PROJECT AND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chemeClr val="tx1"/>
                </a:solidFill>
              </a:rPr>
              <a:t>     MAKE IT YOUR OWN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MODELLING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RESULTS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LINKS</a:t>
            </a:r>
            <a:br>
              <a:rPr lang="en-GB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53D46-2913-EC76-4890-813F18C6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4" y="1596962"/>
            <a:ext cx="3807657" cy="40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Hiding data in an image using steganography is a technique that embeds secret information within the pixels of an image in such a way that the changes are imperceptible to the human eye.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This process typically involves modifying the least significant bits of each pixel to store the hidden data without noticeably altering the image's appearance.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 By doing so, the image remains visually unchanged, making it an effective method for secure and discreet communication.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This approach ensures that the presence of the hidden data goes undetected by casual observers, providing an additional layer of security.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is widely used for confidential data transmission, digital watermarking, and protecting intellectual property, showcasing its versatility and effectiveness in various applications.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is the art of hiding secret information within a cover object, such as an image, audio file, or text document.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This project aims to design and implement a steganography system that can securely hide data within digital images.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Provides an additional layer of security beyond traditional encryption methods.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Allows recipients to verify the authenticity and completeness of received data. By that system can resist attacks and maintain the confidentiality of the hidden data.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Steganography develop a user-friendly interface for encoding and decoding hidden data</a:t>
            </a:r>
          </a:p>
        </p:txBody>
      </p:sp>
    </p:spTree>
    <p:extLst>
      <p:ext uri="{BB962C8B-B14F-4D97-AF65-F5344CB8AC3E}">
        <p14:creationId xmlns:p14="http://schemas.microsoft.com/office/powerpoint/2010/main" val="127432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b="1" dirty="0"/>
              <a:t>WHO ARE THE END USERS of this project?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Military and Intelligence Agencies</a:t>
            </a:r>
            <a:r>
              <a:rPr lang="en-US" sz="1800" dirty="0"/>
              <a:t>: Securing sensitive communications and data from unauthorized access.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Law Enforcement and Intelligence Agency</a:t>
            </a:r>
            <a:r>
              <a:rPr lang="en-IN" sz="1800" b="1" dirty="0"/>
              <a:t> </a:t>
            </a:r>
            <a:r>
              <a:rPr lang="en-IN" sz="1800" dirty="0"/>
              <a:t>:</a:t>
            </a:r>
            <a:r>
              <a:rPr lang="en-US" sz="1800" dirty="0"/>
              <a:t>Covert surveillance, monitoring suspect communications, and gathering evidence without alerting suspects.</a:t>
            </a:r>
            <a:endParaRPr lang="en-IN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Journalists and Whistleblowers </a:t>
            </a:r>
            <a:r>
              <a:rPr lang="en-IN" sz="1800" dirty="0"/>
              <a:t>:</a:t>
            </a:r>
            <a:r>
              <a:rPr lang="en-US" sz="1800" dirty="0"/>
              <a:t>Safeguarding sources and sensitive information from censorship or surveillance.</a:t>
            </a:r>
            <a:endParaRPr lang="en-IN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Privacy Advocates and Activists: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Cybersecurity Professionals</a:t>
            </a:r>
            <a:r>
              <a:rPr lang="en-IN" sz="1800" dirty="0"/>
              <a:t>:</a:t>
            </a:r>
            <a:r>
              <a:rPr lang="en-US" sz="1800" dirty="0"/>
              <a:t>Testing and evaluating security protocols, detecting steganographic techniques used in cyberattacks.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Individuals</a:t>
            </a:r>
            <a:r>
              <a:rPr lang="en-US" sz="1800" dirty="0"/>
              <a:t> :Privacy concerns, protecting personal data, and communications.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b="1" dirty="0"/>
            </a:br>
            <a:r>
              <a:rPr lang="en-US" sz="2800" b="1" dirty="0"/>
              <a:t>YOUR SOLUTION AND ITS VALUE PROPOSITION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46"/>
            <a:ext cx="5656322" cy="363448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Create rules and guidelines that address how steganography can be used legally and ethically, balancing privacy rights with the need for national security.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Educate people about the risks and benefits of steganography, teaching them how to use it responsibly and understand its implications.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Strengthen cybersecurity defenses with powerful software and systems that can detect and block suspicious activities, including those using steganography.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91E2D-1C43-D409-35FD-9288F87B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1913919"/>
            <a:ext cx="4789714" cy="37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b="1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0" y="2024743"/>
            <a:ext cx="10591799" cy="35814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endParaRPr lang="en-US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Loaded both the cover image (‘img1’) and the secret image(‘img2’).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Integrated password protection using hashing to secure access to the hidden image. This ensures that only users with the correct password can extract the hidden image.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Checks if either the cover image or the secret image is not found, and exits the program with an appropriate error message.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Iterate through each pixel of both images and extracted the corresponding pixel values from the secret image(‘img2’).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Modify the LSBs of the cover image pixels to embed the secret image pixel values.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Saved the modified cover image, which now contains the hidden data, to a new image file or display it.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/>
              <a:t>MODELLING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65F01B-4CF7-60F8-1F19-A728A8EB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2532"/>
            <a:ext cx="11029615" cy="42928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Image Loading and Error Handling: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Images are loaded using 'cv2.imread()’.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Password Hashing:    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Users are prompted to enter a passcode, which is then hashed using  SHA-256 for security.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Steganography Process: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b="1" dirty="0"/>
              <a:t>  	</a:t>
            </a:r>
            <a:r>
              <a:rPr lang="en-US" sz="1800" dirty="0"/>
              <a:t>The script iterates through each pixel of img1 (cover image) and   modifies its LSB to embed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        pixels from img2 (secret image).It modifies each channel (R, G, B) of each pixel independently.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Output Image Creation:       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1800" dirty="0"/>
              <a:t>	 The </a:t>
            </a:r>
            <a:r>
              <a:rPr lang="en-US" sz="1800" dirty="0" err="1"/>
              <a:t>os.startfile</a:t>
            </a:r>
            <a:r>
              <a:rPr lang="en-US" sz="1800" dirty="0"/>
              <a:t>() function is used to open the newly created hidden image file 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858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 Black</vt:lpstr>
      <vt:lpstr>Calibri</vt:lpstr>
      <vt:lpstr>Franklin Gothic Book</vt:lpstr>
      <vt:lpstr>Franklin Gothic Demi</vt:lpstr>
      <vt:lpstr>Wingdings</vt:lpstr>
      <vt:lpstr>Wingdings 2</vt:lpstr>
      <vt:lpstr>DividendVTI</vt:lpstr>
      <vt:lpstr>HIDING An IMAGE INSIDE AN IMAGE USING STEGANOGRAPHY</vt:lpstr>
      <vt:lpstr>PROJECT TITLE/Problem Statement </vt:lpstr>
      <vt:lpstr>AGENDA</vt:lpstr>
      <vt:lpstr>INTRODUCTION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lahari d</cp:lastModifiedBy>
  <cp:revision>13</cp:revision>
  <dcterms:created xsi:type="dcterms:W3CDTF">2021-05-26T16:50:10Z</dcterms:created>
  <dcterms:modified xsi:type="dcterms:W3CDTF">2024-07-10T17:20:01Z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