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58" r:id="rId5"/>
    <p:sldId id="256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6A6E5-E891-405D-A332-0435D0E69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05D31B-6118-4C49-A84F-E7155E6EC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FF036-5F69-4F48-98C6-DE5D8E24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ECF-B50E-4454-AA15-FF31FC3517D9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FD79A-59FD-4A65-9F9B-2F669588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BAEB6-75EC-4A05-94E5-ABC0EA82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6A0-A31C-401E-AC99-5E7AF326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6AD0B-7230-4F28-99D8-909E09F7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0EAD54-0B11-4F9A-A3F0-9205EE938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81AA4-F513-4E0B-B851-97C665AE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ECF-B50E-4454-AA15-FF31FC3517D9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BD63-F12D-4099-A0E5-5D5B39D3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404D4-23A3-4354-A6A7-C666E59E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6A0-A31C-401E-AC99-5E7AF326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8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F93EF3-F424-492B-B236-FE3A2E804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35E85-BD4E-4B83-812E-A112887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2521B-FE56-4F9D-8568-496BB5CD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ECF-B50E-4454-AA15-FF31FC3517D9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475D8-8200-46C0-97F2-9B9EB1BE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22912-AF6E-47B7-9F78-F8F1157E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6A0-A31C-401E-AC99-5E7AF326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30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BB2C5-876C-469C-BA2E-918237F8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1DE57-C291-4AB4-BA61-F1FBB18C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A2CB3-8D38-4C9C-A790-DBD1ED5A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ECF-B50E-4454-AA15-FF31FC3517D9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60B3E-543F-4ED1-9CA6-7788F555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4BE35-8732-4393-9E2A-556F0B2E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6A0-A31C-401E-AC99-5E7AF326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BEC46-1BC1-4E93-9B9D-C9A50BC9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39005-FEFF-4317-92D6-E75453C89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F6EF6-A4E4-42F5-BB11-C385A16B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ECF-B50E-4454-AA15-FF31FC3517D9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9A44B-FFE4-43B9-A1DF-08393098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A7684-63EC-45A3-83BD-90978C3C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6A0-A31C-401E-AC99-5E7AF326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97890-6D99-433C-A07B-9EBB5980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73E71-D92E-4C05-87D8-C7318691B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33389-7C85-4485-8C89-B6ED8D641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F916-36B3-43C1-B59D-6C06173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ECF-B50E-4454-AA15-FF31FC3517D9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D12E0-C071-4D87-A2CD-3E7B772C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85C2A0-1214-4B35-8921-393787ED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6A0-A31C-401E-AC99-5E7AF326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8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4BFF0-C98E-4843-A5E9-AE988983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24E4C-8FE8-43C2-A350-AD23B079E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2C1B6B-7C39-46D1-BCCF-4BF6984B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26D222-585A-4291-9728-4A8DAC47A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12748-CB22-4BDF-B5BA-880278D4E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4D5BDD-BAC7-4286-A65A-A79A6224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ECF-B50E-4454-AA15-FF31FC3517D9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1AD375-58F5-4204-81D1-B3BB4503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10691B-B256-48B5-A416-E0CC3E19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6A0-A31C-401E-AC99-5E7AF326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F951-97C5-4C8E-95ED-9088AE96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60B6BB-E4DC-4437-A7B2-26D11B3A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ECF-B50E-4454-AA15-FF31FC3517D9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2612B5-7B5D-493B-B7F4-BC9E55D8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C0BE9-982A-44A8-9394-F6A64755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6A0-A31C-401E-AC99-5E7AF326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2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C9BE1B-D9AE-4C3F-9063-41EEE967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ECF-B50E-4454-AA15-FF31FC3517D9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3D6110-D257-42FF-9F95-90FB3F76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19CB5A-B14A-4CB1-991A-77020063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6A0-A31C-401E-AC99-5E7AF326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35AFF-C493-4C09-B8A2-9163ECFF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316F0-5ECA-48DF-AA77-93D5A227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AD5D7-7BFA-43AF-9C9C-CA49D6F4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171EE-F97F-4CCF-8634-95AA37A9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ECF-B50E-4454-AA15-FF31FC3517D9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2CADE-42EC-49CA-9FE2-3F8E4528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C7E08-D2E1-42BF-943A-18110D44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6A0-A31C-401E-AC99-5E7AF326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5C85-D69C-42C8-9D17-3819E9A6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27E03-A701-48C5-A920-975A2A726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D30AA-D00B-46CB-9289-83596E6E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A9F1B-FBA8-417C-B657-3041BCFD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8ECF-B50E-4454-AA15-FF31FC3517D9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77BD0-D580-4861-A7B9-C38F7C6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27570-3D25-45AF-A11F-C71931D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C6A0-A31C-401E-AC99-5E7AF326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2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DB10DD-1218-4F54-ADFA-97F3DD60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5A6D5-A3FC-4F9D-B2CD-2C8B3CAB5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A458-270D-4386-8E1C-BBF5518B7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8ECF-B50E-4454-AA15-FF31FC3517D9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9DB56-562E-41D3-89A1-AEBBA7262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1BA3-43F4-469B-A331-3C86B110A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C6A0-A31C-401E-AC99-5E7AF326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8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2353-2C04-4FA6-87C1-4CFA5C94C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9563" y="203199"/>
            <a:ext cx="7675418" cy="600508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sz="44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</a:t>
            </a:r>
            <a:r>
              <a:rPr lang="en-US" altLang="zh-CN" sz="44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WinSCP</a:t>
            </a:r>
            <a:r>
              <a:rPr lang="zh-CN" altLang="en-US" sz="44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将数据复制到云</a:t>
            </a:r>
          </a:p>
        </p:txBody>
      </p:sp>
    </p:spTree>
    <p:extLst>
      <p:ext uri="{BB962C8B-B14F-4D97-AF65-F5344CB8AC3E}">
        <p14:creationId xmlns:p14="http://schemas.microsoft.com/office/powerpoint/2010/main" val="833370727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6CC412F-C86D-40EB-AE21-37393B378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5" y="5874326"/>
            <a:ext cx="6373091" cy="60050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使用云端</a:t>
            </a:r>
            <a:r>
              <a:rPr lang="en-US" altLang="zh-CN" sz="4400" b="1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jupyter</a:t>
            </a:r>
            <a:r>
              <a:rPr lang="zh-CN" altLang="en-US" sz="44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运行代码</a:t>
            </a:r>
          </a:p>
        </p:txBody>
      </p:sp>
    </p:spTree>
    <p:extLst>
      <p:ext uri="{BB962C8B-B14F-4D97-AF65-F5344CB8AC3E}">
        <p14:creationId xmlns:p14="http://schemas.microsoft.com/office/powerpoint/2010/main" val="9988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12000">
        <p14:glitter pattern="hexagon"/>
      </p:transition>
    </mc:Choice>
    <mc:Fallback xmlns="">
      <p:transition spd="slow" advTm="1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3498BD2-9139-4D68-B1A1-D58A363DA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2726" y="997526"/>
            <a:ext cx="6253017" cy="600508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sz="44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阿里云 模型训练状态监控</a:t>
            </a:r>
          </a:p>
        </p:txBody>
      </p:sp>
    </p:spTree>
    <p:extLst>
      <p:ext uri="{BB962C8B-B14F-4D97-AF65-F5344CB8AC3E}">
        <p14:creationId xmlns:p14="http://schemas.microsoft.com/office/powerpoint/2010/main" val="33296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2000">
        <p14:prism isContent="1" isInverted="1"/>
      </p:transition>
    </mc:Choice>
    <mc:Fallback xmlns="">
      <p:transition spd="slow" advTm="1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4A4019D-89F7-4A98-AF3B-B38F9F780EEF}"/>
              </a:ext>
            </a:extLst>
          </p:cNvPr>
          <p:cNvSpPr txBox="1">
            <a:spLocks/>
          </p:cNvSpPr>
          <p:nvPr/>
        </p:nvSpPr>
        <p:spPr>
          <a:xfrm>
            <a:off x="101600" y="4719782"/>
            <a:ext cx="10002982" cy="15147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b="1" dirty="0">
                <a:solidFill>
                  <a:srgbClr val="FF0000"/>
                </a:solidFill>
                <a:latin typeface="+mj-ea"/>
              </a:rPr>
              <a:t>watch –n</a:t>
            </a:r>
            <a:r>
              <a:rPr lang="zh-CN" altLang="en-US" sz="40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+mj-ea"/>
              </a:rPr>
              <a:t>1</a:t>
            </a:r>
            <a:r>
              <a:rPr lang="zh-CN" altLang="en-US" sz="40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  <a:latin typeface="+mj-ea"/>
              </a:rPr>
              <a:t>nvidia-smi</a:t>
            </a:r>
            <a:endParaRPr lang="en-US" altLang="zh-CN" sz="4000" b="1" dirty="0">
              <a:solidFill>
                <a:srgbClr val="FF0000"/>
              </a:solidFill>
              <a:latin typeface="+mj-ea"/>
            </a:endParaRPr>
          </a:p>
          <a:p>
            <a:pPr algn="r"/>
            <a:endParaRPr lang="en-US" altLang="zh-CN" sz="4000" b="1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r"/>
            <a:r>
              <a:rPr lang="zh-CN" altLang="en-US" sz="40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监控</a:t>
            </a:r>
            <a:r>
              <a:rPr lang="en-US" altLang="zh-CN" sz="40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GPU</a:t>
            </a:r>
            <a:r>
              <a:rPr lang="zh-CN" altLang="en-US" sz="40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使用状态</a:t>
            </a:r>
            <a:endParaRPr lang="en-US" altLang="zh-CN" sz="4000" b="1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180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000">
        <p15:prstTrans prst="peelOff"/>
      </p:transition>
    </mc:Choice>
    <mc:Fallback xmlns="">
      <p:transition spd="slow" advTm="1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768E4CB-F3B6-4574-A8E6-51D6DA531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5599" y="5874326"/>
            <a:ext cx="7675418" cy="600508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400" b="1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</a:t>
            </a:r>
            <a:r>
              <a:rPr lang="en-US" altLang="zh-CN" sz="44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44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刚开始剪辑的时候</a:t>
            </a:r>
          </a:p>
        </p:txBody>
      </p:sp>
    </p:spTree>
    <p:extLst>
      <p:ext uri="{BB962C8B-B14F-4D97-AF65-F5344CB8AC3E}">
        <p14:creationId xmlns:p14="http://schemas.microsoft.com/office/powerpoint/2010/main" val="3365897448"/>
      </p:ext>
    </p:extLst>
  </p:cSld>
  <p:clrMapOvr>
    <a:masterClrMapping/>
  </p:clrMapOvr>
  <p:transition spd="slow" advTm="12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BC5AF3-2FCF-4A12-ADBE-9D7CFC5CC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5671" y="5985163"/>
            <a:ext cx="7675418" cy="600508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4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Adobe </a:t>
            </a:r>
            <a:r>
              <a:rPr lang="en-US" altLang="zh-CN" sz="4400" b="1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</a:t>
            </a:r>
            <a:r>
              <a:rPr lang="en-US" altLang="zh-CN" sz="44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44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导出视频</a:t>
            </a:r>
          </a:p>
        </p:txBody>
      </p:sp>
    </p:spTree>
    <p:extLst>
      <p:ext uri="{BB962C8B-B14F-4D97-AF65-F5344CB8AC3E}">
        <p14:creationId xmlns:p14="http://schemas.microsoft.com/office/powerpoint/2010/main" val="36693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A48D1A-0E1F-4482-B401-EEFBB4CF0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24241" y="-1323879"/>
            <a:ext cx="7943273" cy="10591031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E4BC5AF3-2FCF-4A12-ADBE-9D7CFC5CC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5671" y="5985163"/>
            <a:ext cx="7675418" cy="600508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4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Machine Learning </a:t>
            </a:r>
            <a:r>
              <a:rPr lang="zh-CN" altLang="en-US" sz="44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学习笔记</a:t>
            </a:r>
          </a:p>
        </p:txBody>
      </p:sp>
    </p:spTree>
    <p:extLst>
      <p:ext uri="{BB962C8B-B14F-4D97-AF65-F5344CB8AC3E}">
        <p14:creationId xmlns:p14="http://schemas.microsoft.com/office/powerpoint/2010/main" val="379472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76C13C-95C7-428C-AD19-E3C99380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17254" y="-1263072"/>
            <a:ext cx="7578437" cy="10104582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81431B8-0C0A-4733-8213-6C589322B72A}"/>
              </a:ext>
            </a:extLst>
          </p:cNvPr>
          <p:cNvSpPr txBox="1">
            <a:spLocks/>
          </p:cNvSpPr>
          <p:nvPr/>
        </p:nvSpPr>
        <p:spPr>
          <a:xfrm>
            <a:off x="4285671" y="5985163"/>
            <a:ext cx="7675418" cy="600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400" b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Machine Learning </a:t>
            </a:r>
            <a:r>
              <a:rPr lang="zh-CN" altLang="en-US" sz="4400" b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学习笔记</a:t>
            </a:r>
            <a:endParaRPr lang="zh-CN" altLang="en-US" sz="4400" b="1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272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12000">
        <p15:prstTrans prst="pageCurlDouble"/>
      </p:transition>
    </mc:Choice>
    <mc:Fallback>
      <p:transition spd="slow" advTm="12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新宋体</vt:lpstr>
      <vt:lpstr>Arial</vt:lpstr>
      <vt:lpstr>Office 主题​​</vt:lpstr>
      <vt:lpstr>使用WinSCP将数据复制到云</vt:lpstr>
      <vt:lpstr>使用云端jupyter运行代码</vt:lpstr>
      <vt:lpstr>阿里云 模型训练状态监控</vt:lpstr>
      <vt:lpstr>PowerPoint 演示文稿</vt:lpstr>
      <vt:lpstr>Pr 刚开始剪辑的时候</vt:lpstr>
      <vt:lpstr>Adobe Pr 导出视频</vt:lpstr>
      <vt:lpstr>Machine Learning 学习笔记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使用WinSCP将数据复制到云</dc:title>
  <dc:creator>智敏 </dc:creator>
  <cp:lastModifiedBy>智敏 </cp:lastModifiedBy>
  <cp:revision>8</cp:revision>
  <dcterms:created xsi:type="dcterms:W3CDTF">2018-08-22T09:45:34Z</dcterms:created>
  <dcterms:modified xsi:type="dcterms:W3CDTF">2018-08-22T05:17:52Z</dcterms:modified>
</cp:coreProperties>
</file>