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F8989-56B3-4A59-AAE5-A504201A8499}" v="12" dt="2020-07-25T09:09:00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52B8-4B95-4F5B-BCC8-AC9871522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37483-57A5-47A5-A610-812AD1D9F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668B-B0DC-4BBC-BDD3-6E9DA39F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7568-B54E-4A75-A7DB-3517B65312D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07BB6-B22D-4145-AC55-F567AAC9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8B72-5119-4F63-80EC-956A59C2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BFF1-7495-4AE9-8B9A-9E24CC766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18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EA1B-CF2A-4525-9175-AF5A55F1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48577-EEDB-4F1E-ADDA-8E47AF7CE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553AE-13D2-4CC1-BAA1-A3B45751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7568-B54E-4A75-A7DB-3517B65312D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23081-78AE-4591-89F5-EDF92EDE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E85AA-3BC2-4994-BCDE-83A02303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BFF1-7495-4AE9-8B9A-9E24CC766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45E5C-67CB-4067-BC21-B4CCAE64B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669D0-0B85-4498-B1B1-E5E61B7B7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A8444-E9F0-4B16-8335-8860DA33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7568-B54E-4A75-A7DB-3517B65312D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4635-DFDB-42FA-B00B-6D9A5E44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6F75-D219-47D3-8030-64DB3A8D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BFF1-7495-4AE9-8B9A-9E24CC766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50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8CEA-C80A-4A5D-9B5F-6D22C9C9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A98E-8319-414C-A444-17D521B2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89E82-B765-4E41-A330-1F666044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7568-B54E-4A75-A7DB-3517B65312D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4C47A-3CCB-401D-A0CC-070ED98D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83437-E3AD-437B-A314-3776CC25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BFF1-7495-4AE9-8B9A-9E24CC766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99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80A-1A67-4D88-B5C2-97B5F630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F7165-B38F-4896-AC5C-93CB33B5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B5157-AAD2-417A-B1FC-AE5C9D60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7568-B54E-4A75-A7DB-3517B65312D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A6070-0250-4AF4-90E2-050270D2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F91D-2307-412A-9476-5DAC7599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BFF1-7495-4AE9-8B9A-9E24CC766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88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39E0-9DFC-44CE-AA08-D00C5584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BE006-D605-4FFA-9575-425290A36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C1DE3-EF15-4291-B288-BEFC7D9F5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D1C1C-CB8D-4768-83F6-5ED3B56D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7568-B54E-4A75-A7DB-3517B65312D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5C74B-622A-4E7F-8C70-A9355FE8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B359C-239C-49AE-99A6-E23CAA8E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BFF1-7495-4AE9-8B9A-9E24CC766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9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697F-7671-429B-A4CA-599000C5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C2AE-B6FE-472A-A1C7-F970578F8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07DFB-F413-4EC4-8F4A-926247D2D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1F7D5-4227-4DEB-BE7D-69009B581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86A2A-D433-4992-BF8C-A9263CFC4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C143C-740A-4BC6-8B4E-0A62B5A2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7568-B54E-4A75-A7DB-3517B65312D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FC52B-FCC0-4A27-8699-45E9DCAA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B2CAE-9AD0-44D2-9C63-D7D2B587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BFF1-7495-4AE9-8B9A-9E24CC766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F87-88F3-4120-93E5-72D9FE92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63BDF-2E1A-4DF9-9E2C-B4FB09AA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7568-B54E-4A75-A7DB-3517B65312D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C1E98-FC23-441C-8D64-8CBB9AA4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0B967-C168-423D-B4C5-7E31ABC0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BFF1-7495-4AE9-8B9A-9E24CC766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42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D1AD9-B293-41E0-8EF7-079CFA92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7568-B54E-4A75-A7DB-3517B65312D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950DD-235E-4BE5-A496-B94F7FE2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619AA-378E-49AE-9796-E081F50E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BFF1-7495-4AE9-8B9A-9E24CC766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45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A215-071B-42CF-ACA0-6C98F0AC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176F-ED90-4347-B0DE-3C58FE7E9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37400-0B5F-44C9-8982-32BB2FA39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5ADDF-86A4-4CF6-9574-3DFDB9B4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7568-B54E-4A75-A7DB-3517B65312D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DA521-487E-439E-9935-0BE74CE1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3BBAE-A10C-4FE8-A2F4-B65857F3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BFF1-7495-4AE9-8B9A-9E24CC766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31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02D4-C583-422D-BFBF-881295AC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E0141-CA6E-4446-86A0-252579C97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F1684-3A63-4024-9A0C-E8C0515E5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D56E-B917-4619-B7AD-A1433D1B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7568-B54E-4A75-A7DB-3517B65312D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7EED1-D8A6-4ABA-985E-18BB9135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0A3D-1661-4E7C-8147-58C0BCDF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BFF1-7495-4AE9-8B9A-9E24CC766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75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8C658-8F98-4645-A830-D8FC31B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2BA4-EDCE-480D-9A5D-582461DD0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1268-95D9-4BE9-B14A-B0D518207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77568-B54E-4A75-A7DB-3517B65312D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0537-FCC6-44AD-9533-EB4E35C2E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D9753-A0CC-4AB0-87C5-3D870E8CD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BFF1-7495-4AE9-8B9A-9E24CC766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04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F9FE-60FD-4B03-8F91-AF7DFBA89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Teaching Schedule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CE99D-F18D-4BF8-9884-19AEA9667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Advanced Systems 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341260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115742-F04D-418D-B8B7-4A5E00DE4848}"/>
              </a:ext>
            </a:extLst>
          </p:cNvPr>
          <p:cNvGraphicFramePr>
            <a:graphicFrameLocks noGrp="1"/>
          </p:cNvGraphicFramePr>
          <p:nvPr/>
        </p:nvGraphicFramePr>
        <p:xfrm>
          <a:off x="4318000" y="1254125"/>
          <a:ext cx="3556243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867">
                  <a:extLst>
                    <a:ext uri="{9D8B030D-6E8A-4147-A177-3AD203B41FA5}">
                      <a16:colId xmlns:a16="http://schemas.microsoft.com/office/drawing/2014/main" val="1289136427"/>
                    </a:ext>
                  </a:extLst>
                </a:gridCol>
                <a:gridCol w="585479">
                  <a:extLst>
                    <a:ext uri="{9D8B030D-6E8A-4147-A177-3AD203B41FA5}">
                      <a16:colId xmlns:a16="http://schemas.microsoft.com/office/drawing/2014/main" val="3636536817"/>
                    </a:ext>
                  </a:extLst>
                </a:gridCol>
                <a:gridCol w="2182897">
                  <a:extLst>
                    <a:ext uri="{9D8B030D-6E8A-4147-A177-3AD203B41FA5}">
                      <a16:colId xmlns:a16="http://schemas.microsoft.com/office/drawing/2014/main" val="2953996468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Week number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Date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Topic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202163220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30/09/2019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Introductions and Object Model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208159411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30/09/2019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Quality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120478749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07/10/2019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Feasibility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217334172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07/10/2019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Requirements Capture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174066007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14/10/2019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Project Estimation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336460113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14/10/2019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Requriements Validation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20172556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21/10/2019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Object Identification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249562028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 dirty="0">
                          <a:effectLst/>
                        </a:rPr>
                        <a:t>21/10/2019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Responsibilities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389006093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28/10/2019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Notation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299451740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28/10/2019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POS Example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414365588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04/11/2019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Interface Design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428638728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04/11/2019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Architecture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269003916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11/11/2019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Strategic Design Decisions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183826752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11/11/2019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Architectural Patterns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119517902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11/11/2019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Security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262972534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18/11/2019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Rationale Unified Process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43264425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18/11/2019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Agile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217131004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18/11/2019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Proving the system works Formal Methods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128683249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22/11/2019</a:t>
                      </a:r>
                      <a:endParaRPr lang="en-GB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System Specification</a:t>
                      </a:r>
                      <a:endParaRPr lang="en-GB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92540918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25/11/2019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Reviews (Phase Reviews, Sprint Reviews)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418312559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25/11/2019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Performance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382402755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20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02/12/2019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Detailed Design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390795783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20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02/12/2019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Standards Testing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27181645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09/12/2019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Project Management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389658023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Onwards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Project Reviews and Design Reviews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72892160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14/02/2020</a:t>
                      </a:r>
                      <a:endParaRPr lang="en-GB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>
                          <a:effectLst/>
                        </a:rPr>
                        <a:t>System Implementation and Documentation</a:t>
                      </a:r>
                      <a:endParaRPr lang="en-GB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416787462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900" u="none" strike="noStrike">
                          <a:effectLst/>
                        </a:rPr>
                        <a:t>02/03/2020</a:t>
                      </a:r>
                      <a:endParaRPr lang="en-GB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900" u="none" strike="noStrike" dirty="0">
                          <a:effectLst/>
                        </a:rPr>
                        <a:t>Phase Test</a:t>
                      </a:r>
                      <a:endParaRPr lang="en-GB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14" marR="3614" marT="3614" marB="0" anchor="b"/>
                </a:tc>
                <a:extLst>
                  <a:ext uri="{0D108BD9-81ED-4DB2-BD59-A6C34878D82A}">
                    <a16:rowId xmlns:a16="http://schemas.microsoft.com/office/drawing/2014/main" val="3276393299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15A5116-3AE5-4F3F-954F-BFDC41978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019642"/>
              </p:ext>
            </p:extLst>
          </p:nvPr>
        </p:nvGraphicFramePr>
        <p:xfrm>
          <a:off x="3105150" y="79375"/>
          <a:ext cx="5624513" cy="676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3" imgW="6591240" imgH="7924947" progId="Excel.Sheet.12">
                  <p:embed/>
                </p:oleObj>
              </mc:Choice>
              <mc:Fallback>
                <p:oleObj name="Worksheet" r:id="rId3" imgW="6591240" imgH="7924947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15A5116-3AE5-4F3F-954F-BFDC41978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5150" y="79375"/>
                        <a:ext cx="5624513" cy="676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3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2724BC2FB3F2469045F88AC6C57AA7" ma:contentTypeVersion="4" ma:contentTypeDescription="Create a new document." ma:contentTypeScope="" ma:versionID="64bc07f7da673f7446db7748987be48a">
  <xsd:schema xmlns:xsd="http://www.w3.org/2001/XMLSchema" xmlns:xs="http://www.w3.org/2001/XMLSchema" xmlns:p="http://schemas.microsoft.com/office/2006/metadata/properties" xmlns:ns2="601f3b24-f5c2-4a34-bda5-a4f3defedd20" targetNamespace="http://schemas.microsoft.com/office/2006/metadata/properties" ma:root="true" ma:fieldsID="693b2bf657ed5f18bf2b8a997a719191" ns2:_="">
    <xsd:import namespace="601f3b24-f5c2-4a34-bda5-a4f3defedd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1f3b24-f5c2-4a34-bda5-a4f3defedd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AD17AF-C98C-4085-8A63-0021EA7A2F3F}">
  <ds:schemaRefs>
    <ds:schemaRef ds:uri="http://purl.org/dc/dcmitype/"/>
    <ds:schemaRef ds:uri="http://schemas.microsoft.com/office/infopath/2007/PartnerControls"/>
    <ds:schemaRef ds:uri="601f3b24-f5c2-4a34-bda5-a4f3defedd20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BD8086-323D-4059-A0FB-D32E5994C3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1f3b24-f5c2-4a34-bda5-a4f3defedd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FC81DB-BA40-4973-8033-24CA3FDF26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86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Microsoft Excel Worksheet</vt:lpstr>
      <vt:lpstr>Teaching Schedule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Schedule</dc:title>
  <dc:creator>King, Nigel</dc:creator>
  <cp:lastModifiedBy>King, Nigel</cp:lastModifiedBy>
  <cp:revision>17</cp:revision>
  <dcterms:created xsi:type="dcterms:W3CDTF">2019-09-23T13:55:22Z</dcterms:created>
  <dcterms:modified xsi:type="dcterms:W3CDTF">2021-03-19T12:17:25Z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0x010100482724BC2FB3F2469045F88AC6C57AA7</vt:lpwstr>
  </property>
</Properties>
</file>