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660" r:id="rId5"/>
    <p:sldId id="511" r:id="rId6"/>
    <p:sldId id="663" r:id="rId7"/>
    <p:sldId id="772" r:id="rId8"/>
    <p:sldId id="771" r:id="rId9"/>
    <p:sldId id="773" r:id="rId10"/>
    <p:sldId id="775" r:id="rId11"/>
    <p:sldId id="774" r:id="rId12"/>
    <p:sldId id="776" r:id="rId13"/>
    <p:sldId id="778" r:id="rId14"/>
    <p:sldId id="779" r:id="rId15"/>
    <p:sldId id="777" r:id="rId16"/>
    <p:sldId id="780" r:id="rId17"/>
    <p:sldId id="524" r:id="rId18"/>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86729-BDA8-45DA-9F04-0D33FF7E97F9}" v="12" dt="2020-11-10T21:14:02.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61" autoAdjust="0"/>
    <p:restoredTop sz="94630" autoAdjust="0"/>
  </p:normalViewPr>
  <p:slideViewPr>
    <p:cSldViewPr>
      <p:cViewPr varScale="1">
        <p:scale>
          <a:sx n="114" d="100"/>
          <a:sy n="114" d="100"/>
        </p:scale>
        <p:origin x="1164" y="102"/>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atthew" userId="087d18ff-1beb-4fda-86b6-983ed5be9e0a" providerId="ADAL" clId="{3DE99175-91E0-4C3D-80CB-CE2BC03FFCA4}"/>
    <pc:docChg chg="custSel modSld">
      <pc:chgData name="Harris, Matthew" userId="087d18ff-1beb-4fda-86b6-983ed5be9e0a" providerId="ADAL" clId="{3DE99175-91E0-4C3D-80CB-CE2BC03FFCA4}" dt="2020-11-05T15:31:57.889" v="442" actId="20577"/>
      <pc:docMkLst>
        <pc:docMk/>
      </pc:docMkLst>
      <pc:sldChg chg="addSp delSp modSp">
        <pc:chgData name="Harris, Matthew" userId="087d18ff-1beb-4fda-86b6-983ed5be9e0a" providerId="ADAL" clId="{3DE99175-91E0-4C3D-80CB-CE2BC03FFCA4}" dt="2020-11-05T15:26:57.275" v="68" actId="20577"/>
        <pc:sldMkLst>
          <pc:docMk/>
          <pc:sldMk cId="0" sldId="511"/>
        </pc:sldMkLst>
        <pc:spChg chg="mod">
          <ac:chgData name="Harris, Matthew" userId="087d18ff-1beb-4fda-86b6-983ed5be9e0a" providerId="ADAL" clId="{3DE99175-91E0-4C3D-80CB-CE2BC03FFCA4}" dt="2020-11-05T15:25:32.475" v="50" actId="20577"/>
          <ac:spMkLst>
            <pc:docMk/>
            <pc:sldMk cId="0" sldId="511"/>
            <ac:spMk id="2" creationId="{26A76BFC-AD6C-472E-9524-5EDD59EDC1D1}"/>
          </ac:spMkLst>
        </pc:spChg>
        <pc:spChg chg="mod">
          <ac:chgData name="Harris, Matthew" userId="087d18ff-1beb-4fda-86b6-983ed5be9e0a" providerId="ADAL" clId="{3DE99175-91E0-4C3D-80CB-CE2BC03FFCA4}" dt="2020-11-05T15:26:57.275" v="68" actId="20577"/>
          <ac:spMkLst>
            <pc:docMk/>
            <pc:sldMk cId="0" sldId="511"/>
            <ac:spMk id="3" creationId="{41E6F3DD-A671-40C0-9C69-15571131F24D}"/>
          </ac:spMkLst>
        </pc:spChg>
        <pc:picChg chg="add mod">
          <ac:chgData name="Harris, Matthew" userId="087d18ff-1beb-4fda-86b6-983ed5be9e0a" providerId="ADAL" clId="{3DE99175-91E0-4C3D-80CB-CE2BC03FFCA4}" dt="2020-11-05T15:26:52.079" v="67" actId="14100"/>
          <ac:picMkLst>
            <pc:docMk/>
            <pc:sldMk cId="0" sldId="511"/>
            <ac:picMk id="4" creationId="{127BC257-57B0-4F28-A74C-9AE4A22EBCBA}"/>
          </ac:picMkLst>
        </pc:picChg>
        <pc:picChg chg="add mod">
          <ac:chgData name="Harris, Matthew" userId="087d18ff-1beb-4fda-86b6-983ed5be9e0a" providerId="ADAL" clId="{3DE99175-91E0-4C3D-80CB-CE2BC03FFCA4}" dt="2020-11-05T15:26:49.918" v="66" actId="14100"/>
          <ac:picMkLst>
            <pc:docMk/>
            <pc:sldMk cId="0" sldId="511"/>
            <ac:picMk id="5" creationId="{2CA056BC-772D-45C0-AA58-AFBAFBDB3169}"/>
          </ac:picMkLst>
        </pc:picChg>
        <pc:picChg chg="del">
          <ac:chgData name="Harris, Matthew" userId="087d18ff-1beb-4fda-86b6-983ed5be9e0a" providerId="ADAL" clId="{3DE99175-91E0-4C3D-80CB-CE2BC03FFCA4}" dt="2020-11-05T15:25:51.286" v="53" actId="478"/>
          <ac:picMkLst>
            <pc:docMk/>
            <pc:sldMk cId="0" sldId="511"/>
            <ac:picMk id="6" creationId="{7537AA39-4ED8-458B-9619-F276AC587C7B}"/>
          </ac:picMkLst>
        </pc:picChg>
        <pc:picChg chg="add mod">
          <ac:chgData name="Harris, Matthew" userId="087d18ff-1beb-4fda-86b6-983ed5be9e0a" providerId="ADAL" clId="{3DE99175-91E0-4C3D-80CB-CE2BC03FFCA4}" dt="2020-11-05T15:26:48.289" v="65" actId="1076"/>
          <ac:picMkLst>
            <pc:docMk/>
            <pc:sldMk cId="0" sldId="511"/>
            <ac:picMk id="7" creationId="{C0DDA13A-9907-4A29-9637-3890BE011FBE}"/>
          </ac:picMkLst>
        </pc:picChg>
      </pc:sldChg>
      <pc:sldChg chg="modSp">
        <pc:chgData name="Harris, Matthew" userId="087d18ff-1beb-4fda-86b6-983ed5be9e0a" providerId="ADAL" clId="{3DE99175-91E0-4C3D-80CB-CE2BC03FFCA4}" dt="2020-11-05T15:25:22.361" v="26" actId="20577"/>
        <pc:sldMkLst>
          <pc:docMk/>
          <pc:sldMk cId="0" sldId="660"/>
        </pc:sldMkLst>
        <pc:spChg chg="mod">
          <ac:chgData name="Harris, Matthew" userId="087d18ff-1beb-4fda-86b6-983ed5be9e0a" providerId="ADAL" clId="{3DE99175-91E0-4C3D-80CB-CE2BC03FFCA4}" dt="2020-11-05T15:25:22.361" v="26" actId="20577"/>
          <ac:spMkLst>
            <pc:docMk/>
            <pc:sldMk cId="0" sldId="660"/>
            <ac:spMk id="4098" creationId="{8F8DD9CB-29D5-460C-956E-0E1AD296DE84}"/>
          </ac:spMkLst>
        </pc:spChg>
      </pc:sldChg>
      <pc:sldChg chg="modSp">
        <pc:chgData name="Harris, Matthew" userId="087d18ff-1beb-4fda-86b6-983ed5be9e0a" providerId="ADAL" clId="{3DE99175-91E0-4C3D-80CB-CE2BC03FFCA4}" dt="2020-11-05T15:31:57.889" v="442" actId="20577"/>
        <pc:sldMkLst>
          <pc:docMk/>
          <pc:sldMk cId="2949892500" sldId="663"/>
        </pc:sldMkLst>
        <pc:spChg chg="mod">
          <ac:chgData name="Harris, Matthew" userId="087d18ff-1beb-4fda-86b6-983ed5be9e0a" providerId="ADAL" clId="{3DE99175-91E0-4C3D-80CB-CE2BC03FFCA4}" dt="2020-11-05T15:31:37.889" v="363" actId="20577"/>
          <ac:spMkLst>
            <pc:docMk/>
            <pc:sldMk cId="2949892500" sldId="663"/>
            <ac:spMk id="4" creationId="{C8BD9C64-AECD-4502-AD10-D73B771271B6}"/>
          </ac:spMkLst>
        </pc:spChg>
        <pc:spChg chg="mod">
          <ac:chgData name="Harris, Matthew" userId="087d18ff-1beb-4fda-86b6-983ed5be9e0a" providerId="ADAL" clId="{3DE99175-91E0-4C3D-80CB-CE2BC03FFCA4}" dt="2020-11-05T15:31:57.889" v="442" actId="20577"/>
          <ac:spMkLst>
            <pc:docMk/>
            <pc:sldMk cId="2949892500" sldId="663"/>
            <ac:spMk id="15" creationId="{1AB96415-6F2A-4CDD-9009-F24F4648C32F}"/>
          </ac:spMkLst>
        </pc:spChg>
      </pc:sldChg>
    </pc:docChg>
  </pc:docChgLst>
  <pc:docChgLst>
    <pc:chgData name="Harris, Matthew" userId="087d18ff-1beb-4fda-86b6-983ed5be9e0a" providerId="ADAL" clId="{D1886729-BDA8-45DA-9F04-0D33FF7E97F9}"/>
    <pc:docChg chg="undo custSel mod addSld delSld modSld sldOrd">
      <pc:chgData name="Harris, Matthew" userId="087d18ff-1beb-4fda-86b6-983ed5be9e0a" providerId="ADAL" clId="{D1886729-BDA8-45DA-9F04-0D33FF7E97F9}" dt="2020-11-10T21:17:59.029" v="7061" actId="20577"/>
      <pc:docMkLst>
        <pc:docMk/>
      </pc:docMkLst>
      <pc:sldChg chg="modSp">
        <pc:chgData name="Harris, Matthew" userId="087d18ff-1beb-4fda-86b6-983ed5be9e0a" providerId="ADAL" clId="{D1886729-BDA8-45DA-9F04-0D33FF7E97F9}" dt="2020-11-10T15:33:54.063" v="5837" actId="20577"/>
        <pc:sldMkLst>
          <pc:docMk/>
          <pc:sldMk cId="0" sldId="524"/>
        </pc:sldMkLst>
        <pc:spChg chg="mod">
          <ac:chgData name="Harris, Matthew" userId="087d18ff-1beb-4fda-86b6-983ed5be9e0a" providerId="ADAL" clId="{D1886729-BDA8-45DA-9F04-0D33FF7E97F9}" dt="2020-11-10T15:33:54.063" v="5837" actId="20577"/>
          <ac:spMkLst>
            <pc:docMk/>
            <pc:sldMk cId="0" sldId="524"/>
            <ac:spMk id="31747" creationId="{C201CEAA-5926-4FD7-B205-EBFAFFDB738C}"/>
          </ac:spMkLst>
        </pc:spChg>
      </pc:sldChg>
      <pc:sldChg chg="modSp">
        <pc:chgData name="Harris, Matthew" userId="087d18ff-1beb-4fda-86b6-983ed5be9e0a" providerId="ADAL" clId="{D1886729-BDA8-45DA-9F04-0D33FF7E97F9}" dt="2020-11-06T14:56:15.454" v="341" actId="20577"/>
        <pc:sldMkLst>
          <pc:docMk/>
          <pc:sldMk cId="2949892500" sldId="663"/>
        </pc:sldMkLst>
        <pc:spChg chg="mod">
          <ac:chgData name="Harris, Matthew" userId="087d18ff-1beb-4fda-86b6-983ed5be9e0a" providerId="ADAL" clId="{D1886729-BDA8-45DA-9F04-0D33FF7E97F9}" dt="2020-11-06T14:56:15.454" v="341" actId="20577"/>
          <ac:spMkLst>
            <pc:docMk/>
            <pc:sldMk cId="2949892500" sldId="663"/>
            <ac:spMk id="15" creationId="{1AB96415-6F2A-4CDD-9009-F24F4648C32F}"/>
          </ac:spMkLst>
        </pc:spChg>
      </pc:sldChg>
      <pc:sldChg chg="del">
        <pc:chgData name="Harris, Matthew" userId="087d18ff-1beb-4fda-86b6-983ed5be9e0a" providerId="ADAL" clId="{D1886729-BDA8-45DA-9F04-0D33FF7E97F9}" dt="2020-11-06T15:50:07.087" v="3006" actId="2696"/>
        <pc:sldMkLst>
          <pc:docMk/>
          <pc:sldMk cId="903992927" sldId="686"/>
        </pc:sldMkLst>
      </pc:sldChg>
      <pc:sldChg chg="del">
        <pc:chgData name="Harris, Matthew" userId="087d18ff-1beb-4fda-86b6-983ed5be9e0a" providerId="ADAL" clId="{D1886729-BDA8-45DA-9F04-0D33FF7E97F9}" dt="2020-11-10T15:33:13.460" v="5788" actId="2696"/>
        <pc:sldMkLst>
          <pc:docMk/>
          <pc:sldMk cId="3611548560" sldId="756"/>
        </pc:sldMkLst>
      </pc:sldChg>
      <pc:sldChg chg="del">
        <pc:chgData name="Harris, Matthew" userId="087d18ff-1beb-4fda-86b6-983ed5be9e0a" providerId="ADAL" clId="{D1886729-BDA8-45DA-9F04-0D33FF7E97F9}" dt="2020-11-10T15:33:13.477" v="5789" actId="2696"/>
        <pc:sldMkLst>
          <pc:docMk/>
          <pc:sldMk cId="232997018" sldId="758"/>
        </pc:sldMkLst>
      </pc:sldChg>
      <pc:sldChg chg="del">
        <pc:chgData name="Harris, Matthew" userId="087d18ff-1beb-4fda-86b6-983ed5be9e0a" providerId="ADAL" clId="{D1886729-BDA8-45DA-9F04-0D33FF7E97F9}" dt="2020-11-10T15:33:13.497" v="5790" actId="2696"/>
        <pc:sldMkLst>
          <pc:docMk/>
          <pc:sldMk cId="791491862" sldId="759"/>
        </pc:sldMkLst>
      </pc:sldChg>
      <pc:sldChg chg="del">
        <pc:chgData name="Harris, Matthew" userId="087d18ff-1beb-4fda-86b6-983ed5be9e0a" providerId="ADAL" clId="{D1886729-BDA8-45DA-9F04-0D33FF7E97F9}" dt="2020-11-10T15:33:13.517" v="5791" actId="2696"/>
        <pc:sldMkLst>
          <pc:docMk/>
          <pc:sldMk cId="3998014117" sldId="760"/>
        </pc:sldMkLst>
      </pc:sldChg>
      <pc:sldChg chg="del">
        <pc:chgData name="Harris, Matthew" userId="087d18ff-1beb-4fda-86b6-983ed5be9e0a" providerId="ADAL" clId="{D1886729-BDA8-45DA-9F04-0D33FF7E97F9}" dt="2020-11-10T15:33:13.539" v="5792" actId="2696"/>
        <pc:sldMkLst>
          <pc:docMk/>
          <pc:sldMk cId="3968564813" sldId="761"/>
        </pc:sldMkLst>
      </pc:sldChg>
      <pc:sldChg chg="del">
        <pc:chgData name="Harris, Matthew" userId="087d18ff-1beb-4fda-86b6-983ed5be9e0a" providerId="ADAL" clId="{D1886729-BDA8-45DA-9F04-0D33FF7E97F9}" dt="2020-11-10T15:33:13.561" v="5793" actId="2696"/>
        <pc:sldMkLst>
          <pc:docMk/>
          <pc:sldMk cId="4007183993" sldId="762"/>
        </pc:sldMkLst>
      </pc:sldChg>
      <pc:sldChg chg="del">
        <pc:chgData name="Harris, Matthew" userId="087d18ff-1beb-4fda-86b6-983ed5be9e0a" providerId="ADAL" clId="{D1886729-BDA8-45DA-9F04-0D33FF7E97F9}" dt="2020-11-10T15:33:13.601" v="5795" actId="2696"/>
        <pc:sldMkLst>
          <pc:docMk/>
          <pc:sldMk cId="2608889367" sldId="763"/>
        </pc:sldMkLst>
      </pc:sldChg>
      <pc:sldChg chg="del">
        <pc:chgData name="Harris, Matthew" userId="087d18ff-1beb-4fda-86b6-983ed5be9e0a" providerId="ADAL" clId="{D1886729-BDA8-45DA-9F04-0D33FF7E97F9}" dt="2020-11-10T15:33:13.581" v="5794" actId="2696"/>
        <pc:sldMkLst>
          <pc:docMk/>
          <pc:sldMk cId="3125026468" sldId="764"/>
        </pc:sldMkLst>
      </pc:sldChg>
      <pc:sldChg chg="del">
        <pc:chgData name="Harris, Matthew" userId="087d18ff-1beb-4fda-86b6-983ed5be9e0a" providerId="ADAL" clId="{D1886729-BDA8-45DA-9F04-0D33FF7E97F9}" dt="2020-11-10T15:33:13.624" v="5796" actId="2696"/>
        <pc:sldMkLst>
          <pc:docMk/>
          <pc:sldMk cId="1404799105" sldId="765"/>
        </pc:sldMkLst>
      </pc:sldChg>
      <pc:sldChg chg="del">
        <pc:chgData name="Harris, Matthew" userId="087d18ff-1beb-4fda-86b6-983ed5be9e0a" providerId="ADAL" clId="{D1886729-BDA8-45DA-9F04-0D33FF7E97F9}" dt="2020-11-10T15:33:13.642" v="5797" actId="2696"/>
        <pc:sldMkLst>
          <pc:docMk/>
          <pc:sldMk cId="845689643" sldId="766"/>
        </pc:sldMkLst>
      </pc:sldChg>
      <pc:sldChg chg="del">
        <pc:chgData name="Harris, Matthew" userId="087d18ff-1beb-4fda-86b6-983ed5be9e0a" providerId="ADAL" clId="{D1886729-BDA8-45DA-9F04-0D33FF7E97F9}" dt="2020-11-10T15:33:13.664" v="5798" actId="2696"/>
        <pc:sldMkLst>
          <pc:docMk/>
          <pc:sldMk cId="3217052787" sldId="767"/>
        </pc:sldMkLst>
      </pc:sldChg>
      <pc:sldChg chg="del">
        <pc:chgData name="Harris, Matthew" userId="087d18ff-1beb-4fda-86b6-983ed5be9e0a" providerId="ADAL" clId="{D1886729-BDA8-45DA-9F04-0D33FF7E97F9}" dt="2020-11-10T15:33:13.725" v="5801" actId="2696"/>
        <pc:sldMkLst>
          <pc:docMk/>
          <pc:sldMk cId="2342271883" sldId="768"/>
        </pc:sldMkLst>
      </pc:sldChg>
      <pc:sldChg chg="del">
        <pc:chgData name="Harris, Matthew" userId="087d18ff-1beb-4fda-86b6-983ed5be9e0a" providerId="ADAL" clId="{D1886729-BDA8-45DA-9F04-0D33FF7E97F9}" dt="2020-11-10T15:33:13.684" v="5799" actId="2696"/>
        <pc:sldMkLst>
          <pc:docMk/>
          <pc:sldMk cId="18600242" sldId="769"/>
        </pc:sldMkLst>
      </pc:sldChg>
      <pc:sldChg chg="del">
        <pc:chgData name="Harris, Matthew" userId="087d18ff-1beb-4fda-86b6-983ed5be9e0a" providerId="ADAL" clId="{D1886729-BDA8-45DA-9F04-0D33FF7E97F9}" dt="2020-11-10T15:33:13.709" v="5800" actId="2696"/>
        <pc:sldMkLst>
          <pc:docMk/>
          <pc:sldMk cId="909099828" sldId="770"/>
        </pc:sldMkLst>
      </pc:sldChg>
      <pc:sldChg chg="addSp modSp add">
        <pc:chgData name="Harris, Matthew" userId="087d18ff-1beb-4fda-86b6-983ed5be9e0a" providerId="ADAL" clId="{D1886729-BDA8-45DA-9F04-0D33FF7E97F9}" dt="2020-11-06T15:05:00.123" v="1087" actId="1076"/>
        <pc:sldMkLst>
          <pc:docMk/>
          <pc:sldMk cId="2483406809" sldId="771"/>
        </pc:sldMkLst>
        <pc:spChg chg="mod">
          <ac:chgData name="Harris, Matthew" userId="087d18ff-1beb-4fda-86b6-983ed5be9e0a" providerId="ADAL" clId="{D1886729-BDA8-45DA-9F04-0D33FF7E97F9}" dt="2020-11-06T14:55:29.094" v="310" actId="20577"/>
          <ac:spMkLst>
            <pc:docMk/>
            <pc:sldMk cId="2483406809" sldId="771"/>
            <ac:spMk id="2" creationId="{EBE16F09-5B9E-466F-9CBB-6C33F9163DAE}"/>
          </ac:spMkLst>
        </pc:spChg>
        <pc:spChg chg="mod">
          <ac:chgData name="Harris, Matthew" userId="087d18ff-1beb-4fda-86b6-983ed5be9e0a" providerId="ADAL" clId="{D1886729-BDA8-45DA-9F04-0D33FF7E97F9}" dt="2020-11-06T15:04:58.175" v="1085" actId="14100"/>
          <ac:spMkLst>
            <pc:docMk/>
            <pc:sldMk cId="2483406809" sldId="771"/>
            <ac:spMk id="3" creationId="{B3295CEB-D704-423A-8CA6-9219510E0D13}"/>
          </ac:spMkLst>
        </pc:spChg>
        <pc:picChg chg="add mod modCrop">
          <ac:chgData name="Harris, Matthew" userId="087d18ff-1beb-4fda-86b6-983ed5be9e0a" providerId="ADAL" clId="{D1886729-BDA8-45DA-9F04-0D33FF7E97F9}" dt="2020-11-06T15:04:59.123" v="1086" actId="1076"/>
          <ac:picMkLst>
            <pc:docMk/>
            <pc:sldMk cId="2483406809" sldId="771"/>
            <ac:picMk id="6" creationId="{1EBE1DD9-5A27-4157-917B-38B2DFC54E05}"/>
          </ac:picMkLst>
        </pc:picChg>
        <pc:picChg chg="add mod modCrop">
          <ac:chgData name="Harris, Matthew" userId="087d18ff-1beb-4fda-86b6-983ed5be9e0a" providerId="ADAL" clId="{D1886729-BDA8-45DA-9F04-0D33FF7E97F9}" dt="2020-11-06T15:05:00.123" v="1087" actId="1076"/>
          <ac:picMkLst>
            <pc:docMk/>
            <pc:sldMk cId="2483406809" sldId="771"/>
            <ac:picMk id="7" creationId="{33B841AA-04D4-4F78-83DE-45A216B18A08}"/>
          </ac:picMkLst>
        </pc:picChg>
      </pc:sldChg>
      <pc:sldChg chg="modSp add ord">
        <pc:chgData name="Harris, Matthew" userId="087d18ff-1beb-4fda-86b6-983ed5be9e0a" providerId="ADAL" clId="{D1886729-BDA8-45DA-9F04-0D33FF7E97F9}" dt="2020-11-06T15:02:36.521" v="1054" actId="20577"/>
        <pc:sldMkLst>
          <pc:docMk/>
          <pc:sldMk cId="1745342939" sldId="772"/>
        </pc:sldMkLst>
        <pc:spChg chg="mod">
          <ac:chgData name="Harris, Matthew" userId="087d18ff-1beb-4fda-86b6-983ed5be9e0a" providerId="ADAL" clId="{D1886729-BDA8-45DA-9F04-0D33FF7E97F9}" dt="2020-11-06T14:59:12.515" v="611" actId="5793"/>
          <ac:spMkLst>
            <pc:docMk/>
            <pc:sldMk cId="1745342939" sldId="772"/>
            <ac:spMk id="2" creationId="{EBE16F09-5B9E-466F-9CBB-6C33F9163DAE}"/>
          </ac:spMkLst>
        </pc:spChg>
        <pc:spChg chg="mod">
          <ac:chgData name="Harris, Matthew" userId="087d18ff-1beb-4fda-86b6-983ed5be9e0a" providerId="ADAL" clId="{D1886729-BDA8-45DA-9F04-0D33FF7E97F9}" dt="2020-11-06T15:02:36.521" v="1054" actId="20577"/>
          <ac:spMkLst>
            <pc:docMk/>
            <pc:sldMk cId="1745342939" sldId="772"/>
            <ac:spMk id="3" creationId="{B3295CEB-D704-423A-8CA6-9219510E0D13}"/>
          </ac:spMkLst>
        </pc:spChg>
      </pc:sldChg>
      <pc:sldChg chg="addSp delSp modSp add mod modClrScheme chgLayout">
        <pc:chgData name="Harris, Matthew" userId="087d18ff-1beb-4fda-86b6-983ed5be9e0a" providerId="ADAL" clId="{D1886729-BDA8-45DA-9F04-0D33FF7E97F9}" dt="2020-11-06T15:24:19.324" v="2029" actId="27636"/>
        <pc:sldMkLst>
          <pc:docMk/>
          <pc:sldMk cId="436561511" sldId="773"/>
        </pc:sldMkLst>
        <pc:spChg chg="mod">
          <ac:chgData name="Harris, Matthew" userId="087d18ff-1beb-4fda-86b6-983ed5be9e0a" providerId="ADAL" clId="{D1886729-BDA8-45DA-9F04-0D33FF7E97F9}" dt="2020-11-06T15:18:39.722" v="1864" actId="26606"/>
          <ac:spMkLst>
            <pc:docMk/>
            <pc:sldMk cId="436561511" sldId="773"/>
            <ac:spMk id="2" creationId="{EBE16F09-5B9E-466F-9CBB-6C33F9163DAE}"/>
          </ac:spMkLst>
        </pc:spChg>
        <pc:spChg chg="mod">
          <ac:chgData name="Harris, Matthew" userId="087d18ff-1beb-4fda-86b6-983ed5be9e0a" providerId="ADAL" clId="{D1886729-BDA8-45DA-9F04-0D33FF7E97F9}" dt="2020-11-06T15:24:19.324" v="2029" actId="27636"/>
          <ac:spMkLst>
            <pc:docMk/>
            <pc:sldMk cId="436561511" sldId="773"/>
            <ac:spMk id="3" creationId="{B3295CEB-D704-423A-8CA6-9219510E0D13}"/>
          </ac:spMkLst>
        </pc:spChg>
        <pc:spChg chg="mod">
          <ac:chgData name="Harris, Matthew" userId="087d18ff-1beb-4fda-86b6-983ed5be9e0a" providerId="ADAL" clId="{D1886729-BDA8-45DA-9F04-0D33FF7E97F9}" dt="2020-11-06T15:18:39.722" v="1864" actId="26606"/>
          <ac:spMkLst>
            <pc:docMk/>
            <pc:sldMk cId="436561511" sldId="773"/>
            <ac:spMk id="4" creationId="{1AE04F69-9676-42D3-B98C-2C64EE45CED1}"/>
          </ac:spMkLst>
        </pc:spChg>
        <pc:spChg chg="mod">
          <ac:chgData name="Harris, Matthew" userId="087d18ff-1beb-4fda-86b6-983ed5be9e0a" providerId="ADAL" clId="{D1886729-BDA8-45DA-9F04-0D33FF7E97F9}" dt="2020-11-06T15:18:39.722" v="1864" actId="26606"/>
          <ac:spMkLst>
            <pc:docMk/>
            <pc:sldMk cId="436561511" sldId="773"/>
            <ac:spMk id="5" creationId="{B129AD07-657B-43E4-A0A9-5A301B938650}"/>
          </ac:spMkLst>
        </pc:spChg>
        <pc:picChg chg="del">
          <ac:chgData name="Harris, Matthew" userId="087d18ff-1beb-4fda-86b6-983ed5be9e0a" providerId="ADAL" clId="{D1886729-BDA8-45DA-9F04-0D33FF7E97F9}" dt="2020-11-06T15:05:34.694" v="1109" actId="478"/>
          <ac:picMkLst>
            <pc:docMk/>
            <pc:sldMk cId="436561511" sldId="773"/>
            <ac:picMk id="6" creationId="{1EBE1DD9-5A27-4157-917B-38B2DFC54E05}"/>
          </ac:picMkLst>
        </pc:picChg>
        <pc:picChg chg="del">
          <ac:chgData name="Harris, Matthew" userId="087d18ff-1beb-4fda-86b6-983ed5be9e0a" providerId="ADAL" clId="{D1886729-BDA8-45DA-9F04-0D33FF7E97F9}" dt="2020-11-06T15:05:35.951" v="1110" actId="478"/>
          <ac:picMkLst>
            <pc:docMk/>
            <pc:sldMk cId="436561511" sldId="773"/>
            <ac:picMk id="7" creationId="{33B841AA-04D4-4F78-83DE-45A216B18A08}"/>
          </ac:picMkLst>
        </pc:picChg>
        <pc:picChg chg="add mod ord">
          <ac:chgData name="Harris, Matthew" userId="087d18ff-1beb-4fda-86b6-983ed5be9e0a" providerId="ADAL" clId="{D1886729-BDA8-45DA-9F04-0D33FF7E97F9}" dt="2020-11-06T15:18:39.722" v="1864" actId="26606"/>
          <ac:picMkLst>
            <pc:docMk/>
            <pc:sldMk cId="436561511" sldId="773"/>
            <ac:picMk id="8" creationId="{BA738EFD-0BEF-4320-9313-0E3352DC9423}"/>
          </ac:picMkLst>
        </pc:picChg>
      </pc:sldChg>
      <pc:sldChg chg="addSp modSp add">
        <pc:chgData name="Harris, Matthew" userId="087d18ff-1beb-4fda-86b6-983ed5be9e0a" providerId="ADAL" clId="{D1886729-BDA8-45DA-9F04-0D33FF7E97F9}" dt="2020-11-06T15:31:44.668" v="2380" actId="20577"/>
        <pc:sldMkLst>
          <pc:docMk/>
          <pc:sldMk cId="3876963013" sldId="774"/>
        </pc:sldMkLst>
        <pc:spChg chg="mod">
          <ac:chgData name="Harris, Matthew" userId="087d18ff-1beb-4fda-86b6-983ed5be9e0a" providerId="ADAL" clId="{D1886729-BDA8-45DA-9F04-0D33FF7E97F9}" dt="2020-11-06T15:31:44.668" v="2380" actId="20577"/>
          <ac:spMkLst>
            <pc:docMk/>
            <pc:sldMk cId="3876963013" sldId="774"/>
            <ac:spMk id="2" creationId="{EBE16F09-5B9E-466F-9CBB-6C33F9163DAE}"/>
          </ac:spMkLst>
        </pc:spChg>
        <pc:spChg chg="mod">
          <ac:chgData name="Harris, Matthew" userId="087d18ff-1beb-4fda-86b6-983ed5be9e0a" providerId="ADAL" clId="{D1886729-BDA8-45DA-9F04-0D33FF7E97F9}" dt="2020-11-06T15:28:11.402" v="2357" actId="20577"/>
          <ac:spMkLst>
            <pc:docMk/>
            <pc:sldMk cId="3876963013" sldId="774"/>
            <ac:spMk id="3" creationId="{B3295CEB-D704-423A-8CA6-9219510E0D13}"/>
          </ac:spMkLst>
        </pc:spChg>
        <pc:picChg chg="add mod">
          <ac:chgData name="Harris, Matthew" userId="087d18ff-1beb-4fda-86b6-983ed5be9e0a" providerId="ADAL" clId="{D1886729-BDA8-45DA-9F04-0D33FF7E97F9}" dt="2020-11-06T15:26:18.730" v="2239" actId="1076"/>
          <ac:picMkLst>
            <pc:docMk/>
            <pc:sldMk cId="3876963013" sldId="774"/>
            <ac:picMk id="6" creationId="{75E94A81-C3A4-4D71-963F-EE12A1762EC9}"/>
          </ac:picMkLst>
        </pc:picChg>
      </pc:sldChg>
      <pc:sldChg chg="addSp delSp modSp add ord">
        <pc:chgData name="Harris, Matthew" userId="087d18ff-1beb-4fda-86b6-983ed5be9e0a" providerId="ADAL" clId="{D1886729-BDA8-45DA-9F04-0D33FF7E97F9}" dt="2020-11-06T15:48:38.792" v="3004"/>
        <pc:sldMkLst>
          <pc:docMk/>
          <pc:sldMk cId="1497730607" sldId="775"/>
        </pc:sldMkLst>
        <pc:spChg chg="mod">
          <ac:chgData name="Harris, Matthew" userId="087d18ff-1beb-4fda-86b6-983ed5be9e0a" providerId="ADAL" clId="{D1886729-BDA8-45DA-9F04-0D33FF7E97F9}" dt="2020-11-06T15:32:08.646" v="2400" actId="20577"/>
          <ac:spMkLst>
            <pc:docMk/>
            <pc:sldMk cId="1497730607" sldId="775"/>
            <ac:spMk id="2" creationId="{EBE16F09-5B9E-466F-9CBB-6C33F9163DAE}"/>
          </ac:spMkLst>
        </pc:spChg>
        <pc:spChg chg="mod">
          <ac:chgData name="Harris, Matthew" userId="087d18ff-1beb-4fda-86b6-983ed5be9e0a" providerId="ADAL" clId="{D1886729-BDA8-45DA-9F04-0D33FF7E97F9}" dt="2020-11-06T15:47:12.961" v="2992" actId="313"/>
          <ac:spMkLst>
            <pc:docMk/>
            <pc:sldMk cId="1497730607" sldId="775"/>
            <ac:spMk id="3" creationId="{B3295CEB-D704-423A-8CA6-9219510E0D13}"/>
          </ac:spMkLst>
        </pc:spChg>
        <pc:picChg chg="del mod">
          <ac:chgData name="Harris, Matthew" userId="087d18ff-1beb-4fda-86b6-983ed5be9e0a" providerId="ADAL" clId="{D1886729-BDA8-45DA-9F04-0D33FF7E97F9}" dt="2020-11-06T15:45:12.688" v="2829" actId="478"/>
          <ac:picMkLst>
            <pc:docMk/>
            <pc:sldMk cId="1497730607" sldId="775"/>
            <ac:picMk id="6" creationId="{75E94A81-C3A4-4D71-963F-EE12A1762EC9}"/>
          </ac:picMkLst>
        </pc:picChg>
        <pc:picChg chg="add mod">
          <ac:chgData name="Harris, Matthew" userId="087d18ff-1beb-4fda-86b6-983ed5be9e0a" providerId="ADAL" clId="{D1886729-BDA8-45DA-9F04-0D33FF7E97F9}" dt="2020-11-06T15:48:00.989" v="3001" actId="1076"/>
          <ac:picMkLst>
            <pc:docMk/>
            <pc:sldMk cId="1497730607" sldId="775"/>
            <ac:picMk id="7" creationId="{F5E386C5-0EE9-47EA-B420-2808533B4B10}"/>
          </ac:picMkLst>
        </pc:picChg>
        <pc:picChg chg="add mod">
          <ac:chgData name="Harris, Matthew" userId="087d18ff-1beb-4fda-86b6-983ed5be9e0a" providerId="ADAL" clId="{D1886729-BDA8-45DA-9F04-0D33FF7E97F9}" dt="2020-11-06T15:48:02.303" v="3003" actId="1076"/>
          <ac:picMkLst>
            <pc:docMk/>
            <pc:sldMk cId="1497730607" sldId="775"/>
            <ac:picMk id="8" creationId="{E6C6286B-3A4F-4B28-BADD-CB4AFDF567E2}"/>
          </ac:picMkLst>
        </pc:picChg>
      </pc:sldChg>
      <pc:sldChg chg="delSp modSp add">
        <pc:chgData name="Harris, Matthew" userId="087d18ff-1beb-4fda-86b6-983ed5be9e0a" providerId="ADAL" clId="{D1886729-BDA8-45DA-9F04-0D33FF7E97F9}" dt="2020-11-10T21:07:59.776" v="6654" actId="5793"/>
        <pc:sldMkLst>
          <pc:docMk/>
          <pc:sldMk cId="1567448100" sldId="776"/>
        </pc:sldMkLst>
        <pc:spChg chg="mod">
          <ac:chgData name="Harris, Matthew" userId="087d18ff-1beb-4fda-86b6-983ed5be9e0a" providerId="ADAL" clId="{D1886729-BDA8-45DA-9F04-0D33FF7E97F9}" dt="2020-11-06T16:01:51.809" v="3049" actId="20577"/>
          <ac:spMkLst>
            <pc:docMk/>
            <pc:sldMk cId="1567448100" sldId="776"/>
            <ac:spMk id="2" creationId="{555482F4-951D-4EA6-B62A-85CBE46284AA}"/>
          </ac:spMkLst>
        </pc:spChg>
        <pc:spChg chg="mod">
          <ac:chgData name="Harris, Matthew" userId="087d18ff-1beb-4fda-86b6-983ed5be9e0a" providerId="ADAL" clId="{D1886729-BDA8-45DA-9F04-0D33FF7E97F9}" dt="2020-11-10T21:07:59.776" v="6654" actId="5793"/>
          <ac:spMkLst>
            <pc:docMk/>
            <pc:sldMk cId="1567448100" sldId="776"/>
            <ac:spMk id="3" creationId="{F39AE3EF-8ED3-4B59-8924-EC611546B36D}"/>
          </ac:spMkLst>
        </pc:spChg>
        <pc:picChg chg="del mod">
          <ac:chgData name="Harris, Matthew" userId="087d18ff-1beb-4fda-86b6-983ed5be9e0a" providerId="ADAL" clId="{D1886729-BDA8-45DA-9F04-0D33FF7E97F9}" dt="2020-11-06T15:50:53.369" v="3009" actId="478"/>
          <ac:picMkLst>
            <pc:docMk/>
            <pc:sldMk cId="1567448100" sldId="776"/>
            <ac:picMk id="6" creationId="{E84EE4E9-802B-4D43-8919-E08D8AD6488C}"/>
          </ac:picMkLst>
        </pc:picChg>
      </pc:sldChg>
      <pc:sldChg chg="modSp add">
        <pc:chgData name="Harris, Matthew" userId="087d18ff-1beb-4fda-86b6-983ed5be9e0a" providerId="ADAL" clId="{D1886729-BDA8-45DA-9F04-0D33FF7E97F9}" dt="2020-11-10T21:07:35.376" v="6653" actId="20577"/>
        <pc:sldMkLst>
          <pc:docMk/>
          <pc:sldMk cId="4112658475" sldId="777"/>
        </pc:sldMkLst>
        <pc:spChg chg="mod">
          <ac:chgData name="Harris, Matthew" userId="087d18ff-1beb-4fda-86b6-983ed5be9e0a" providerId="ADAL" clId="{D1886729-BDA8-45DA-9F04-0D33FF7E97F9}" dt="2020-11-10T14:11:57.450" v="3623" actId="20577"/>
          <ac:spMkLst>
            <pc:docMk/>
            <pc:sldMk cId="4112658475" sldId="777"/>
            <ac:spMk id="2" creationId="{9DEED173-861D-4D95-A779-7C7FFBCB9AFC}"/>
          </ac:spMkLst>
        </pc:spChg>
        <pc:spChg chg="mod">
          <ac:chgData name="Harris, Matthew" userId="087d18ff-1beb-4fda-86b6-983ed5be9e0a" providerId="ADAL" clId="{D1886729-BDA8-45DA-9F04-0D33FF7E97F9}" dt="2020-11-10T21:07:35.376" v="6653" actId="20577"/>
          <ac:spMkLst>
            <pc:docMk/>
            <pc:sldMk cId="4112658475" sldId="777"/>
            <ac:spMk id="3" creationId="{80B6F362-75A9-46BD-B538-70B5849EF94D}"/>
          </ac:spMkLst>
        </pc:spChg>
      </pc:sldChg>
      <pc:sldChg chg="modSp add">
        <pc:chgData name="Harris, Matthew" userId="087d18ff-1beb-4fda-86b6-983ed5be9e0a" providerId="ADAL" clId="{D1886729-BDA8-45DA-9F04-0D33FF7E97F9}" dt="2020-11-10T15:13:03.001" v="4999" actId="20577"/>
        <pc:sldMkLst>
          <pc:docMk/>
          <pc:sldMk cId="3055792553" sldId="778"/>
        </pc:sldMkLst>
        <pc:spChg chg="mod">
          <ac:chgData name="Harris, Matthew" userId="087d18ff-1beb-4fda-86b6-983ed5be9e0a" providerId="ADAL" clId="{D1886729-BDA8-45DA-9F04-0D33FF7E97F9}" dt="2020-11-10T14:15:49.469" v="3820" actId="20577"/>
          <ac:spMkLst>
            <pc:docMk/>
            <pc:sldMk cId="3055792553" sldId="778"/>
            <ac:spMk id="2" creationId="{07A5A3C7-73F6-428D-B4DC-84159B5F3A2D}"/>
          </ac:spMkLst>
        </pc:spChg>
        <pc:spChg chg="mod">
          <ac:chgData name="Harris, Matthew" userId="087d18ff-1beb-4fda-86b6-983ed5be9e0a" providerId="ADAL" clId="{D1886729-BDA8-45DA-9F04-0D33FF7E97F9}" dt="2020-11-10T15:13:03.001" v="4999" actId="20577"/>
          <ac:spMkLst>
            <pc:docMk/>
            <pc:sldMk cId="3055792553" sldId="778"/>
            <ac:spMk id="3" creationId="{B47FDB52-A7D6-469E-86E6-556276F5389F}"/>
          </ac:spMkLst>
        </pc:spChg>
      </pc:sldChg>
      <pc:sldChg chg="modSp add ord">
        <pc:chgData name="Harris, Matthew" userId="087d18ff-1beb-4fda-86b6-983ed5be9e0a" providerId="ADAL" clId="{D1886729-BDA8-45DA-9F04-0D33FF7E97F9}" dt="2020-11-10T21:10:59.888" v="6739" actId="20577"/>
        <pc:sldMkLst>
          <pc:docMk/>
          <pc:sldMk cId="4012725588" sldId="779"/>
        </pc:sldMkLst>
        <pc:spChg chg="mod">
          <ac:chgData name="Harris, Matthew" userId="087d18ff-1beb-4fda-86b6-983ed5be9e0a" providerId="ADAL" clId="{D1886729-BDA8-45DA-9F04-0D33FF7E97F9}" dt="2020-11-10T15:21:59.502" v="5326" actId="20577"/>
          <ac:spMkLst>
            <pc:docMk/>
            <pc:sldMk cId="4012725588" sldId="779"/>
            <ac:spMk id="2" creationId="{33D50AC4-B850-4234-878E-0C147BD88260}"/>
          </ac:spMkLst>
        </pc:spChg>
        <pc:spChg chg="mod">
          <ac:chgData name="Harris, Matthew" userId="087d18ff-1beb-4fda-86b6-983ed5be9e0a" providerId="ADAL" clId="{D1886729-BDA8-45DA-9F04-0D33FF7E97F9}" dt="2020-11-10T21:10:59.888" v="6739" actId="20577"/>
          <ac:spMkLst>
            <pc:docMk/>
            <pc:sldMk cId="4012725588" sldId="779"/>
            <ac:spMk id="3" creationId="{C0F4C9BC-4CA1-48B5-A8DA-2BB2A81D8B80}"/>
          </ac:spMkLst>
        </pc:spChg>
      </pc:sldChg>
      <pc:sldChg chg="modSp add">
        <pc:chgData name="Harris, Matthew" userId="087d18ff-1beb-4fda-86b6-983ed5be9e0a" providerId="ADAL" clId="{D1886729-BDA8-45DA-9F04-0D33FF7E97F9}" dt="2020-11-10T21:17:59.029" v="7061" actId="20577"/>
        <pc:sldMkLst>
          <pc:docMk/>
          <pc:sldMk cId="2640055194" sldId="780"/>
        </pc:sldMkLst>
        <pc:spChg chg="mod">
          <ac:chgData name="Harris, Matthew" userId="087d18ff-1beb-4fda-86b6-983ed5be9e0a" providerId="ADAL" clId="{D1886729-BDA8-45DA-9F04-0D33FF7E97F9}" dt="2020-11-10T21:14:53.464" v="6887" actId="20577"/>
          <ac:spMkLst>
            <pc:docMk/>
            <pc:sldMk cId="2640055194" sldId="780"/>
            <ac:spMk id="2" creationId="{5EBCB75B-0420-4B84-9006-84C12C87E919}"/>
          </ac:spMkLst>
        </pc:spChg>
        <pc:spChg chg="mod">
          <ac:chgData name="Harris, Matthew" userId="087d18ff-1beb-4fda-86b6-983ed5be9e0a" providerId="ADAL" clId="{D1886729-BDA8-45DA-9F04-0D33FF7E97F9}" dt="2020-11-10T21:17:59.029" v="7061" actId="20577"/>
          <ac:spMkLst>
            <pc:docMk/>
            <pc:sldMk cId="2640055194" sldId="780"/>
            <ac:spMk id="3" creationId="{8256D4DB-C286-4767-B6F5-88C653067391}"/>
          </ac:spMkLst>
        </pc:spChg>
      </pc:sldChg>
    </pc:docChg>
  </pc:docChgLst>
  <pc:docChgLst>
    <pc:chgData name="Harris, Matthew" userId="087d18ff-1beb-4fda-86b6-983ed5be9e0a" providerId="ADAL" clId="{060EE899-8F14-492C-8CA1-8107AAC669D6}"/>
    <pc:docChg chg="custSel modSld">
      <pc:chgData name="Harris, Matthew" userId="087d18ff-1beb-4fda-86b6-983ed5be9e0a" providerId="ADAL" clId="{060EE899-8F14-492C-8CA1-8107AAC669D6}" dt="2020-11-09T15:53:25.348" v="800" actId="20577"/>
      <pc:docMkLst>
        <pc:docMk/>
      </pc:docMkLst>
      <pc:sldChg chg="modSp">
        <pc:chgData name="Harris, Matthew" userId="087d18ff-1beb-4fda-86b6-983ed5be9e0a" providerId="ADAL" clId="{060EE899-8F14-492C-8CA1-8107AAC669D6}" dt="2020-11-09T15:53:25.348" v="800" actId="20577"/>
        <pc:sldMkLst>
          <pc:docMk/>
          <pc:sldMk cId="1567448100" sldId="776"/>
        </pc:sldMkLst>
        <pc:spChg chg="mod">
          <ac:chgData name="Harris, Matthew" userId="087d18ff-1beb-4fda-86b6-983ed5be9e0a" providerId="ADAL" clId="{060EE899-8F14-492C-8CA1-8107AAC669D6}" dt="2020-11-09T15:53:25.348" v="800" actId="20577"/>
          <ac:spMkLst>
            <pc:docMk/>
            <pc:sldMk cId="1567448100" sldId="776"/>
            <ac:spMk id="3" creationId="{F39AE3EF-8ED3-4B59-8924-EC611546B36D}"/>
          </ac:spMkLst>
        </pc:spChg>
      </pc:sldChg>
    </pc:docChg>
  </pc:docChgLst>
  <pc:docChgLst>
    <pc:chgData name="Harris, Matthew" userId="087d18ff-1beb-4fda-86b6-983ed5be9e0a" providerId="ADAL" clId="{B3269193-BDFF-4FCA-9A64-E9109DD931AB}"/>
    <pc:docChg chg="modSld">
      <pc:chgData name="Harris, Matthew" userId="087d18ff-1beb-4fda-86b6-983ed5be9e0a" providerId="ADAL" clId="{B3269193-BDFF-4FCA-9A64-E9109DD931AB}" dt="2020-11-10T21:19:54.736" v="1" actId="20577"/>
      <pc:docMkLst>
        <pc:docMk/>
      </pc:docMkLst>
      <pc:sldChg chg="modSp">
        <pc:chgData name="Harris, Matthew" userId="087d18ff-1beb-4fda-86b6-983ed5be9e0a" providerId="ADAL" clId="{B3269193-BDFF-4FCA-9A64-E9109DD931AB}" dt="2020-11-10T21:19:54.736" v="1" actId="20577"/>
        <pc:sldMkLst>
          <pc:docMk/>
          <pc:sldMk cId="0" sldId="660"/>
        </pc:sldMkLst>
        <pc:spChg chg="mod">
          <ac:chgData name="Harris, Matthew" userId="087d18ff-1beb-4fda-86b6-983ed5be9e0a" providerId="ADAL" clId="{B3269193-BDFF-4FCA-9A64-E9109DD931AB}" dt="2020-11-10T21:19:54.736" v="1" actId="20577"/>
          <ac:spMkLst>
            <pc:docMk/>
            <pc:sldMk cId="0" sldId="660"/>
            <ac:spMk id="4098" creationId="{8F8DD9CB-29D5-460C-956E-0E1AD296DE8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10/11/2020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11/10/2020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14</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10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10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10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10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gitignore.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royhunt.com/10-commandments-of-good-source-contr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Source Control Systems</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L15</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A3C7-73F6-428D-B4DC-84159B5F3A2D}"/>
              </a:ext>
            </a:extLst>
          </p:cNvPr>
          <p:cNvSpPr>
            <a:spLocks noGrp="1"/>
          </p:cNvSpPr>
          <p:nvPr>
            <p:ph type="title"/>
          </p:nvPr>
        </p:nvSpPr>
        <p:spPr/>
        <p:txBody>
          <a:bodyPr/>
          <a:lstStyle/>
          <a:p>
            <a:r>
              <a:rPr lang="en-GB" dirty="0"/>
              <a:t>Merging</a:t>
            </a:r>
          </a:p>
        </p:txBody>
      </p:sp>
      <p:sp>
        <p:nvSpPr>
          <p:cNvPr id="3" name="Content Placeholder 2">
            <a:extLst>
              <a:ext uri="{FF2B5EF4-FFF2-40B4-BE49-F238E27FC236}">
                <a16:creationId xmlns:a16="http://schemas.microsoft.com/office/drawing/2014/main" id="{B47FDB52-A7D6-469E-86E6-556276F5389F}"/>
              </a:ext>
            </a:extLst>
          </p:cNvPr>
          <p:cNvSpPr>
            <a:spLocks noGrp="1"/>
          </p:cNvSpPr>
          <p:nvPr>
            <p:ph idx="1"/>
          </p:nvPr>
        </p:nvSpPr>
        <p:spPr>
          <a:xfrm>
            <a:off x="381000" y="1447800"/>
            <a:ext cx="8305800" cy="3490186"/>
          </a:xfrm>
        </p:spPr>
        <p:txBody>
          <a:bodyPr/>
          <a:lstStyle/>
          <a:p>
            <a:r>
              <a:rPr lang="en-GB" dirty="0"/>
              <a:t>To merge back into main:</a:t>
            </a:r>
          </a:p>
          <a:p>
            <a:pPr lvl="1"/>
            <a:r>
              <a:rPr lang="en-GB" dirty="0"/>
              <a:t>Switch back to the main branch using: </a:t>
            </a:r>
          </a:p>
          <a:p>
            <a:pPr marL="190500" lvl="1" indent="0">
              <a:buNone/>
            </a:pPr>
            <a:r>
              <a:rPr lang="en-GB" dirty="0">
                <a:latin typeface="Consolas" panose="020B0609020204030204" pitchFamily="49" charset="0"/>
              </a:rPr>
              <a:t>git checkout main</a:t>
            </a:r>
            <a:r>
              <a:rPr lang="en-GB" dirty="0"/>
              <a:t> </a:t>
            </a:r>
          </a:p>
          <a:p>
            <a:pPr marL="190500" lvl="1" indent="0">
              <a:buNone/>
            </a:pPr>
            <a:r>
              <a:rPr lang="en-GB" dirty="0"/>
              <a:t>(it’s important to be on the branch you’re merging into, which in this case is main.)</a:t>
            </a:r>
          </a:p>
          <a:p>
            <a:pPr lvl="1"/>
            <a:r>
              <a:rPr lang="en-GB" dirty="0"/>
              <a:t>Merge the new feature into main:</a:t>
            </a:r>
          </a:p>
          <a:p>
            <a:pPr marL="190500" lvl="1" indent="0">
              <a:buNone/>
            </a:pPr>
            <a:r>
              <a:rPr lang="en-GB" dirty="0">
                <a:latin typeface="Consolas" panose="020B0609020204030204" pitchFamily="49" charset="0"/>
              </a:rPr>
              <a:t>git merge new-feature-branch</a:t>
            </a:r>
          </a:p>
          <a:p>
            <a:r>
              <a:rPr lang="en-GB" dirty="0"/>
              <a:t>Git will then merge the changes automatically (most of the time)</a:t>
            </a:r>
          </a:p>
          <a:p>
            <a:r>
              <a:rPr lang="en-GB" dirty="0"/>
              <a:t>Sometimes a merge conflict occurs (e.g. when two developers have changed the same file.)</a:t>
            </a:r>
          </a:p>
          <a:p>
            <a:pPr lvl="1"/>
            <a:endParaRPr lang="en-GB" dirty="0"/>
          </a:p>
        </p:txBody>
      </p:sp>
      <p:sp>
        <p:nvSpPr>
          <p:cNvPr id="4" name="Date Placeholder 3">
            <a:extLst>
              <a:ext uri="{FF2B5EF4-FFF2-40B4-BE49-F238E27FC236}">
                <a16:creationId xmlns:a16="http://schemas.microsoft.com/office/drawing/2014/main" id="{C3AB9308-C91F-4789-BA5E-E56EC11B8CB6}"/>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4BFBCD58-18A2-448D-960F-40ECA8D3A8E3}"/>
              </a:ext>
            </a:extLst>
          </p:cNvPr>
          <p:cNvSpPr>
            <a:spLocks noGrp="1"/>
          </p:cNvSpPr>
          <p:nvPr>
            <p:ph type="sldNum" sz="quarter" idx="11"/>
          </p:nvPr>
        </p:nvSpPr>
        <p:spPr/>
        <p:txBody>
          <a:bodyPr/>
          <a:lstStyle/>
          <a:p>
            <a:pPr>
              <a:defRPr/>
            </a:pPr>
            <a:fld id="{A97EE600-4527-4325-AB02-09A779AB1D91}" type="slidenum">
              <a:rPr lang="en-GB" smtClean="0"/>
              <a:pPr>
                <a:defRPr/>
              </a:pPr>
              <a:t>10</a:t>
            </a:fld>
            <a:endParaRPr lang="en-GB"/>
          </a:p>
        </p:txBody>
      </p:sp>
    </p:spTree>
    <p:extLst>
      <p:ext uri="{BB962C8B-B14F-4D97-AF65-F5344CB8AC3E}">
        <p14:creationId xmlns:p14="http://schemas.microsoft.com/office/powerpoint/2010/main" val="305579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AC4-B850-4234-878E-0C147BD88260}"/>
              </a:ext>
            </a:extLst>
          </p:cNvPr>
          <p:cNvSpPr>
            <a:spLocks noGrp="1"/>
          </p:cNvSpPr>
          <p:nvPr>
            <p:ph type="title"/>
          </p:nvPr>
        </p:nvSpPr>
        <p:spPr/>
        <p:txBody>
          <a:bodyPr/>
          <a:lstStyle/>
          <a:p>
            <a:r>
              <a:rPr lang="en-GB" dirty="0"/>
              <a:t>.</a:t>
            </a:r>
            <a:r>
              <a:rPr lang="en-GB" dirty="0" err="1"/>
              <a:t>gitignore</a:t>
            </a:r>
            <a:endParaRPr lang="en-GB" dirty="0"/>
          </a:p>
        </p:txBody>
      </p:sp>
      <p:sp>
        <p:nvSpPr>
          <p:cNvPr id="3" name="Content Placeholder 2">
            <a:extLst>
              <a:ext uri="{FF2B5EF4-FFF2-40B4-BE49-F238E27FC236}">
                <a16:creationId xmlns:a16="http://schemas.microsoft.com/office/drawing/2014/main" id="{C0F4C9BC-4CA1-48B5-A8DA-2BB2A81D8B80}"/>
              </a:ext>
            </a:extLst>
          </p:cNvPr>
          <p:cNvSpPr>
            <a:spLocks noGrp="1"/>
          </p:cNvSpPr>
          <p:nvPr>
            <p:ph idx="1"/>
          </p:nvPr>
        </p:nvSpPr>
        <p:spPr>
          <a:xfrm>
            <a:off x="381000" y="1447800"/>
            <a:ext cx="8305800" cy="3415679"/>
          </a:xfrm>
        </p:spPr>
        <p:txBody>
          <a:bodyPr/>
          <a:lstStyle/>
          <a:p>
            <a:r>
              <a:rPr lang="en-GB" dirty="0"/>
              <a:t>Compilation output and your IDE user settings do not belong in source control! Luckily you can get git to ignore these:</a:t>
            </a:r>
          </a:p>
          <a:p>
            <a:r>
              <a:rPr lang="en-GB" dirty="0"/>
              <a:t>A .</a:t>
            </a:r>
            <a:r>
              <a:rPr lang="en-GB" dirty="0" err="1"/>
              <a:t>gitignore</a:t>
            </a:r>
            <a:r>
              <a:rPr lang="en-GB" dirty="0"/>
              <a:t> specifies files that git should ignore</a:t>
            </a:r>
          </a:p>
          <a:p>
            <a:r>
              <a:rPr lang="en-GB" dirty="0"/>
              <a:t>These should include files you don’t need/want in your repo. Including:</a:t>
            </a:r>
          </a:p>
          <a:p>
            <a:pPr lvl="1"/>
            <a:r>
              <a:rPr lang="en-GB" dirty="0"/>
              <a:t>Dependency caches (</a:t>
            </a:r>
            <a:r>
              <a:rPr lang="en-GB" dirty="0" err="1"/>
              <a:t>node_modules</a:t>
            </a:r>
            <a:r>
              <a:rPr lang="en-GB" dirty="0"/>
              <a:t> is a notorious example)</a:t>
            </a:r>
          </a:p>
          <a:p>
            <a:pPr lvl="1"/>
            <a:r>
              <a:rPr lang="en-GB" dirty="0"/>
              <a:t>Compiled code</a:t>
            </a:r>
          </a:p>
          <a:p>
            <a:pPr lvl="1"/>
            <a:r>
              <a:rPr lang="en-GB" dirty="0"/>
              <a:t>Files generated at runtime</a:t>
            </a:r>
          </a:p>
          <a:p>
            <a:pPr lvl="1"/>
            <a:r>
              <a:rPr lang="en-GB" dirty="0"/>
              <a:t>Personal IDE config files (like .idea/workspace.xml)</a:t>
            </a:r>
          </a:p>
          <a:p>
            <a:r>
              <a:rPr lang="en-GB" dirty="0">
                <a:hlinkClick r:id="rId2"/>
              </a:rPr>
              <a:t>gitignore.io </a:t>
            </a:r>
            <a:r>
              <a:rPr lang="en-GB" dirty="0"/>
              <a:t>can be used to generate </a:t>
            </a:r>
            <a:r>
              <a:rPr lang="en-GB" dirty="0" err="1"/>
              <a:t>gitignore</a:t>
            </a:r>
            <a:r>
              <a:rPr lang="en-GB"/>
              <a:t> files for you</a:t>
            </a:r>
            <a:endParaRPr lang="en-GB" dirty="0"/>
          </a:p>
        </p:txBody>
      </p:sp>
      <p:sp>
        <p:nvSpPr>
          <p:cNvPr id="4" name="Date Placeholder 3">
            <a:extLst>
              <a:ext uri="{FF2B5EF4-FFF2-40B4-BE49-F238E27FC236}">
                <a16:creationId xmlns:a16="http://schemas.microsoft.com/office/drawing/2014/main" id="{C089D90C-251D-4A79-9206-D863CFCE5C53}"/>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03EB4BAF-EFB0-412A-A12E-2425C0F76450}"/>
              </a:ext>
            </a:extLst>
          </p:cNvPr>
          <p:cNvSpPr>
            <a:spLocks noGrp="1"/>
          </p:cNvSpPr>
          <p:nvPr>
            <p:ph type="sldNum" sz="quarter" idx="11"/>
          </p:nvPr>
        </p:nvSpPr>
        <p:spPr/>
        <p:txBody>
          <a:bodyPr/>
          <a:lstStyle/>
          <a:p>
            <a:pPr>
              <a:defRPr/>
            </a:pPr>
            <a:fld id="{A97EE600-4527-4325-AB02-09A779AB1D91}" type="slidenum">
              <a:rPr lang="en-GB" smtClean="0"/>
              <a:pPr>
                <a:defRPr/>
              </a:pPr>
              <a:t>11</a:t>
            </a:fld>
            <a:endParaRPr lang="en-GB"/>
          </a:p>
        </p:txBody>
      </p:sp>
    </p:spTree>
    <p:extLst>
      <p:ext uri="{BB962C8B-B14F-4D97-AF65-F5344CB8AC3E}">
        <p14:creationId xmlns:p14="http://schemas.microsoft.com/office/powerpoint/2010/main" val="401272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D173-861D-4D95-A779-7C7FFBCB9AFC}"/>
              </a:ext>
            </a:extLst>
          </p:cNvPr>
          <p:cNvSpPr>
            <a:spLocks noGrp="1"/>
          </p:cNvSpPr>
          <p:nvPr>
            <p:ph type="title"/>
          </p:nvPr>
        </p:nvSpPr>
        <p:spPr/>
        <p:txBody>
          <a:bodyPr/>
          <a:lstStyle/>
          <a:p>
            <a:r>
              <a:rPr lang="en-GB" dirty="0"/>
              <a:t>Tips on good source control management</a:t>
            </a:r>
          </a:p>
        </p:txBody>
      </p:sp>
      <p:sp>
        <p:nvSpPr>
          <p:cNvPr id="3" name="Content Placeholder 2">
            <a:extLst>
              <a:ext uri="{FF2B5EF4-FFF2-40B4-BE49-F238E27FC236}">
                <a16:creationId xmlns:a16="http://schemas.microsoft.com/office/drawing/2014/main" id="{80B6F362-75A9-46BD-B538-70B5849EF94D}"/>
              </a:ext>
            </a:extLst>
          </p:cNvPr>
          <p:cNvSpPr>
            <a:spLocks noGrp="1"/>
          </p:cNvSpPr>
          <p:nvPr>
            <p:ph idx="1"/>
          </p:nvPr>
        </p:nvSpPr>
        <p:spPr>
          <a:xfrm>
            <a:off x="381000" y="1447800"/>
            <a:ext cx="8305800" cy="4966873"/>
          </a:xfrm>
        </p:spPr>
        <p:txBody>
          <a:bodyPr/>
          <a:lstStyle/>
          <a:p>
            <a:r>
              <a:rPr lang="en-GB" dirty="0"/>
              <a:t>If it’s not in source control, it doesn’t exist</a:t>
            </a:r>
          </a:p>
          <a:p>
            <a:pPr lvl="1"/>
            <a:r>
              <a:rPr lang="en-GB" dirty="0"/>
              <a:t>The only measure of progress is working code in source control</a:t>
            </a:r>
          </a:p>
          <a:p>
            <a:r>
              <a:rPr lang="en-GB" dirty="0"/>
              <a:t>Commit early, commit often</a:t>
            </a:r>
          </a:p>
          <a:p>
            <a:pPr lvl="1"/>
            <a:r>
              <a:rPr lang="en-GB" dirty="0"/>
              <a:t>Each committed revision gives you a rollback position</a:t>
            </a:r>
          </a:p>
          <a:p>
            <a:pPr lvl="1"/>
            <a:r>
              <a:rPr lang="en-GB" dirty="0"/>
              <a:t>It reduces the number of merge conflicts that need to be fixed at once</a:t>
            </a:r>
          </a:p>
          <a:p>
            <a:r>
              <a:rPr lang="en-GB" dirty="0"/>
              <a:t>Always inspect your changes before committing</a:t>
            </a:r>
          </a:p>
          <a:p>
            <a:pPr lvl="1"/>
            <a:r>
              <a:rPr lang="en-GB" dirty="0"/>
              <a:t>Stops you uploading files to the repo that don’t need to be there</a:t>
            </a:r>
          </a:p>
          <a:p>
            <a:pPr lvl="1"/>
            <a:r>
              <a:rPr lang="en-GB" dirty="0"/>
              <a:t>A well maintained </a:t>
            </a:r>
            <a:r>
              <a:rPr lang="en-GB" dirty="0" err="1"/>
              <a:t>gitignore</a:t>
            </a:r>
            <a:r>
              <a:rPr lang="en-GB" dirty="0"/>
              <a:t> makes this easier</a:t>
            </a:r>
          </a:p>
          <a:p>
            <a:r>
              <a:rPr lang="en-GB" dirty="0"/>
              <a:t>Consider your teammates when writing commit messages</a:t>
            </a:r>
          </a:p>
          <a:p>
            <a:pPr lvl="1"/>
            <a:r>
              <a:rPr lang="en-GB" dirty="0"/>
              <a:t>Commit messages should explain why you committed the code</a:t>
            </a:r>
          </a:p>
          <a:p>
            <a:pPr lvl="1"/>
            <a:r>
              <a:rPr lang="en-GB" dirty="0"/>
              <a:t>These can be useful when you want to see the entire history of a file</a:t>
            </a:r>
          </a:p>
          <a:p>
            <a:endParaRPr lang="en-GB" dirty="0"/>
          </a:p>
          <a:p>
            <a:pPr marL="0" indent="0">
              <a:buNone/>
            </a:pPr>
            <a:r>
              <a:rPr lang="en-GB" sz="1100" dirty="0"/>
              <a:t>Source: </a:t>
            </a:r>
            <a:r>
              <a:rPr lang="en-GB" sz="1100" dirty="0">
                <a:hlinkClick r:id="rId2"/>
              </a:rPr>
              <a:t>https://www.troyhunt.com/10-commandments-of-good-source-control/</a:t>
            </a:r>
            <a:r>
              <a:rPr lang="en-GB" sz="1100" dirty="0"/>
              <a:t> </a:t>
            </a:r>
          </a:p>
          <a:p>
            <a:endParaRPr lang="en-GB" dirty="0"/>
          </a:p>
        </p:txBody>
      </p:sp>
      <p:sp>
        <p:nvSpPr>
          <p:cNvPr id="4" name="Date Placeholder 3">
            <a:extLst>
              <a:ext uri="{FF2B5EF4-FFF2-40B4-BE49-F238E27FC236}">
                <a16:creationId xmlns:a16="http://schemas.microsoft.com/office/drawing/2014/main" id="{F5C0D1DD-83DF-422D-8C98-426F5531993A}"/>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2599E5EB-5F0A-468B-8A9C-8EBD01EBB32D}"/>
              </a:ext>
            </a:extLst>
          </p:cNvPr>
          <p:cNvSpPr>
            <a:spLocks noGrp="1"/>
          </p:cNvSpPr>
          <p:nvPr>
            <p:ph type="sldNum" sz="quarter" idx="11"/>
          </p:nvPr>
        </p:nvSpPr>
        <p:spPr/>
        <p:txBody>
          <a:bodyPr/>
          <a:lstStyle/>
          <a:p>
            <a:pPr>
              <a:defRPr/>
            </a:pPr>
            <a:fld id="{A97EE600-4527-4325-AB02-09A779AB1D91}" type="slidenum">
              <a:rPr lang="en-GB" smtClean="0"/>
              <a:pPr>
                <a:defRPr/>
              </a:pPr>
              <a:t>12</a:t>
            </a:fld>
            <a:endParaRPr lang="en-GB"/>
          </a:p>
        </p:txBody>
      </p:sp>
    </p:spTree>
    <p:extLst>
      <p:ext uri="{BB962C8B-B14F-4D97-AF65-F5344CB8AC3E}">
        <p14:creationId xmlns:p14="http://schemas.microsoft.com/office/powerpoint/2010/main" val="411265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B75B-0420-4B84-9006-84C12C87E919}"/>
              </a:ext>
            </a:extLst>
          </p:cNvPr>
          <p:cNvSpPr>
            <a:spLocks noGrp="1"/>
          </p:cNvSpPr>
          <p:nvPr>
            <p:ph type="title"/>
          </p:nvPr>
        </p:nvSpPr>
        <p:spPr/>
        <p:txBody>
          <a:bodyPr/>
          <a:lstStyle/>
          <a:p>
            <a:r>
              <a:rPr lang="en-GB" dirty="0"/>
              <a:t>Other resources:</a:t>
            </a:r>
          </a:p>
        </p:txBody>
      </p:sp>
      <p:sp>
        <p:nvSpPr>
          <p:cNvPr id="3" name="Content Placeholder 2">
            <a:extLst>
              <a:ext uri="{FF2B5EF4-FFF2-40B4-BE49-F238E27FC236}">
                <a16:creationId xmlns:a16="http://schemas.microsoft.com/office/drawing/2014/main" id="{8256D4DB-C286-4767-B6F5-88C653067391}"/>
              </a:ext>
            </a:extLst>
          </p:cNvPr>
          <p:cNvSpPr>
            <a:spLocks noGrp="1"/>
          </p:cNvSpPr>
          <p:nvPr>
            <p:ph idx="1"/>
          </p:nvPr>
        </p:nvSpPr>
        <p:spPr>
          <a:xfrm>
            <a:off x="381000" y="1447800"/>
            <a:ext cx="8305800" cy="1116588"/>
          </a:xfrm>
        </p:spPr>
        <p:txBody>
          <a:bodyPr/>
          <a:lstStyle/>
          <a:p>
            <a:r>
              <a:rPr lang="en-GB" dirty="0"/>
              <a:t>There’s more information/examples on this weeks learning room page</a:t>
            </a:r>
          </a:p>
          <a:p>
            <a:r>
              <a:rPr lang="en-GB" dirty="0"/>
              <a:t>These explain git’s internal structure in </a:t>
            </a:r>
            <a:r>
              <a:rPr lang="en-GB"/>
              <a:t>more detail</a:t>
            </a:r>
            <a:endParaRPr lang="en-GB" dirty="0"/>
          </a:p>
        </p:txBody>
      </p:sp>
      <p:sp>
        <p:nvSpPr>
          <p:cNvPr id="4" name="Date Placeholder 3">
            <a:extLst>
              <a:ext uri="{FF2B5EF4-FFF2-40B4-BE49-F238E27FC236}">
                <a16:creationId xmlns:a16="http://schemas.microsoft.com/office/drawing/2014/main" id="{37A75963-9907-4876-AE90-EB4CB0E9C030}"/>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7BEEC0E2-FACD-4268-BC8E-0BC042353F18}"/>
              </a:ext>
            </a:extLst>
          </p:cNvPr>
          <p:cNvSpPr>
            <a:spLocks noGrp="1"/>
          </p:cNvSpPr>
          <p:nvPr>
            <p:ph type="sldNum" sz="quarter" idx="11"/>
          </p:nvPr>
        </p:nvSpPr>
        <p:spPr/>
        <p:txBody>
          <a:bodyPr/>
          <a:lstStyle/>
          <a:p>
            <a:pPr>
              <a:defRPr/>
            </a:pPr>
            <a:fld id="{A97EE600-4527-4325-AB02-09A779AB1D91}" type="slidenum">
              <a:rPr lang="en-GB" smtClean="0"/>
              <a:pPr>
                <a:defRPr/>
              </a:pPr>
              <a:t>13</a:t>
            </a:fld>
            <a:endParaRPr lang="en-GB"/>
          </a:p>
        </p:txBody>
      </p:sp>
    </p:spTree>
    <p:extLst>
      <p:ext uri="{BB962C8B-B14F-4D97-AF65-F5344CB8AC3E}">
        <p14:creationId xmlns:p14="http://schemas.microsoft.com/office/powerpoint/2010/main" val="264005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218539" y="2636838"/>
            <a:ext cx="456567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Moving into implementation</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sz="2800" b="1" dirty="0">
                <a:solidFill>
                  <a:srgbClr val="002060"/>
                </a:solidFill>
                <a:latin typeface="Arial" panose="020B0604020202020204" pitchFamily="34" charset="0"/>
                <a:cs typeface="Arial" panose="020B0604020202020204" pitchFamily="34" charset="0"/>
              </a:rPr>
              <a:t>Source Control Systems</a:t>
            </a:r>
          </a:p>
        </p:txBody>
      </p:sp>
      <p:sp>
        <p:nvSpPr>
          <p:cNvPr id="3" name="TextBox 2">
            <a:extLst>
              <a:ext uri="{FF2B5EF4-FFF2-40B4-BE49-F238E27FC236}">
                <a16:creationId xmlns:a16="http://schemas.microsoft.com/office/drawing/2014/main" id="{41E6F3DD-A671-40C0-9C69-15571131F24D}"/>
              </a:ext>
            </a:extLst>
          </p:cNvPr>
          <p:cNvSpPr txBox="1"/>
          <p:nvPr/>
        </p:nvSpPr>
        <p:spPr>
          <a:xfrm>
            <a:off x="4576027" y="4797152"/>
            <a:ext cx="184730" cy="369332"/>
          </a:xfrm>
          <a:prstGeom prst="rect">
            <a:avLst/>
          </a:prstGeom>
          <a:noFill/>
        </p:spPr>
        <p:txBody>
          <a:bodyPr wrap="none" rtlCol="0">
            <a:spAutoFit/>
          </a:bodyPr>
          <a:lstStyle/>
          <a:p>
            <a:pPr algn="ctr"/>
            <a:endParaRPr lang="en-GB" b="1" dirty="0" err="1">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7BC257-57B0-4F28-A74C-9AE4A22EBCBA}"/>
              </a:ext>
            </a:extLst>
          </p:cNvPr>
          <p:cNvPicPr>
            <a:picLocks noChangeAspect="1"/>
          </p:cNvPicPr>
          <p:nvPr/>
        </p:nvPicPr>
        <p:blipFill>
          <a:blip r:embed="rId2"/>
          <a:stretch>
            <a:fillRect/>
          </a:stretch>
        </p:blipFill>
        <p:spPr>
          <a:xfrm>
            <a:off x="683568" y="1070750"/>
            <a:ext cx="2232248" cy="2232248"/>
          </a:xfrm>
          <a:prstGeom prst="rect">
            <a:avLst/>
          </a:prstGeom>
        </p:spPr>
      </p:pic>
      <p:pic>
        <p:nvPicPr>
          <p:cNvPr id="5" name="Picture 4">
            <a:extLst>
              <a:ext uri="{FF2B5EF4-FFF2-40B4-BE49-F238E27FC236}">
                <a16:creationId xmlns:a16="http://schemas.microsoft.com/office/drawing/2014/main" id="{2CA056BC-772D-45C0-AA58-AFBAFBDB3169}"/>
              </a:ext>
            </a:extLst>
          </p:cNvPr>
          <p:cNvPicPr>
            <a:picLocks noChangeAspect="1"/>
          </p:cNvPicPr>
          <p:nvPr/>
        </p:nvPicPr>
        <p:blipFill>
          <a:blip r:embed="rId3"/>
          <a:stretch>
            <a:fillRect/>
          </a:stretch>
        </p:blipFill>
        <p:spPr>
          <a:xfrm>
            <a:off x="5004047" y="1098322"/>
            <a:ext cx="4037855" cy="2119874"/>
          </a:xfrm>
          <a:prstGeom prst="rect">
            <a:avLst/>
          </a:prstGeom>
        </p:spPr>
      </p:pic>
      <p:pic>
        <p:nvPicPr>
          <p:cNvPr id="7" name="Picture 6">
            <a:extLst>
              <a:ext uri="{FF2B5EF4-FFF2-40B4-BE49-F238E27FC236}">
                <a16:creationId xmlns:a16="http://schemas.microsoft.com/office/drawing/2014/main" id="{C0DDA13A-9907-4A29-9637-3890BE011FBE}"/>
              </a:ext>
            </a:extLst>
          </p:cNvPr>
          <p:cNvPicPr>
            <a:picLocks noChangeAspect="1"/>
          </p:cNvPicPr>
          <p:nvPr/>
        </p:nvPicPr>
        <p:blipFill>
          <a:blip r:embed="rId4"/>
          <a:stretch>
            <a:fillRect/>
          </a:stretch>
        </p:blipFill>
        <p:spPr>
          <a:xfrm>
            <a:off x="2582793" y="3218196"/>
            <a:ext cx="3971925" cy="1152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Source Control Systems</a:t>
            </a: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022092"/>
          </a:xfrm>
        </p:spPr>
        <p:txBody>
          <a:bodyPr/>
          <a:lstStyle/>
          <a:p>
            <a:r>
              <a:rPr lang="en-GB" dirty="0"/>
              <a:t>Objectives of Lecture 8</a:t>
            </a:r>
          </a:p>
          <a:p>
            <a:pPr lvl="1"/>
            <a:r>
              <a:rPr lang="en-GB" dirty="0"/>
              <a:t>Understand the purpose of git as a source control system</a:t>
            </a:r>
          </a:p>
          <a:p>
            <a:pPr lvl="1"/>
            <a:r>
              <a:rPr lang="en-GB" dirty="0"/>
              <a:t>Learn the meaning of git terminology such as branch and merge</a:t>
            </a:r>
          </a:p>
          <a:p>
            <a:pPr lvl="1"/>
            <a:r>
              <a:rPr lang="en-GB" dirty="0"/>
              <a:t>Understand how you can use git and GitHub as part of your software development workflow</a:t>
            </a:r>
          </a:p>
          <a:p>
            <a:pPr lvl="1"/>
            <a:endParaRPr lang="en-GB" dirty="0"/>
          </a:p>
          <a:p>
            <a:pPr lvl="1"/>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5</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6F09-5B9E-466F-9CBB-6C33F9163DAE}"/>
              </a:ext>
            </a:extLst>
          </p:cNvPr>
          <p:cNvSpPr>
            <a:spLocks noGrp="1"/>
          </p:cNvSpPr>
          <p:nvPr>
            <p:ph type="title"/>
          </p:nvPr>
        </p:nvSpPr>
        <p:spPr/>
        <p:txBody>
          <a:bodyPr/>
          <a:lstStyle/>
          <a:p>
            <a:r>
              <a:rPr lang="en-GB" dirty="0"/>
              <a:t>Those of you who haven’t used git before…</a:t>
            </a:r>
          </a:p>
        </p:txBody>
      </p:sp>
      <p:sp>
        <p:nvSpPr>
          <p:cNvPr id="3" name="Content Placeholder 2">
            <a:extLst>
              <a:ext uri="{FF2B5EF4-FFF2-40B4-BE49-F238E27FC236}">
                <a16:creationId xmlns:a16="http://schemas.microsoft.com/office/drawing/2014/main" id="{B3295CEB-D704-423A-8CA6-9219510E0D13}"/>
              </a:ext>
            </a:extLst>
          </p:cNvPr>
          <p:cNvSpPr>
            <a:spLocks noGrp="1"/>
          </p:cNvSpPr>
          <p:nvPr>
            <p:ph idx="1"/>
          </p:nvPr>
        </p:nvSpPr>
        <p:spPr>
          <a:xfrm>
            <a:off x="381000" y="1447800"/>
            <a:ext cx="8305800" cy="2169184"/>
          </a:xfrm>
        </p:spPr>
        <p:txBody>
          <a:bodyPr/>
          <a:lstStyle/>
          <a:p>
            <a:r>
              <a:rPr lang="en-GB" dirty="0"/>
              <a:t>Where are you storing your software development projects? Google Drive? Just on your laptop? USB sticks?!</a:t>
            </a:r>
          </a:p>
          <a:p>
            <a:r>
              <a:rPr lang="en-GB" dirty="0"/>
              <a:t>How do you make sure everyone is working on the most up to date version of the project?</a:t>
            </a:r>
          </a:p>
          <a:p>
            <a:r>
              <a:rPr lang="en-GB" dirty="0"/>
              <a:t>What do you do when you want to integrate features developed by the members of the team?</a:t>
            </a:r>
          </a:p>
        </p:txBody>
      </p:sp>
      <p:sp>
        <p:nvSpPr>
          <p:cNvPr id="4" name="Date Placeholder 3">
            <a:extLst>
              <a:ext uri="{FF2B5EF4-FFF2-40B4-BE49-F238E27FC236}">
                <a16:creationId xmlns:a16="http://schemas.microsoft.com/office/drawing/2014/main" id="{1AE04F69-9676-42D3-B98C-2C64EE45CED1}"/>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B129AD07-657B-43E4-A0A9-5A301B938650}"/>
              </a:ext>
            </a:extLst>
          </p:cNvPr>
          <p:cNvSpPr>
            <a:spLocks noGrp="1"/>
          </p:cNvSpPr>
          <p:nvPr>
            <p:ph type="sldNum" sz="quarter" idx="11"/>
          </p:nvPr>
        </p:nvSpPr>
        <p:spPr/>
        <p:txBody>
          <a:bodyPr/>
          <a:lstStyle/>
          <a:p>
            <a:pPr>
              <a:defRPr/>
            </a:pPr>
            <a:fld id="{A97EE600-4527-4325-AB02-09A779AB1D91}" type="slidenum">
              <a:rPr lang="en-GB" smtClean="0"/>
              <a:pPr>
                <a:defRPr/>
              </a:pPr>
              <a:t>4</a:t>
            </a:fld>
            <a:endParaRPr lang="en-GB"/>
          </a:p>
        </p:txBody>
      </p:sp>
    </p:spTree>
    <p:extLst>
      <p:ext uri="{BB962C8B-B14F-4D97-AF65-F5344CB8AC3E}">
        <p14:creationId xmlns:p14="http://schemas.microsoft.com/office/powerpoint/2010/main" val="17453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6F09-5B9E-466F-9CBB-6C33F9163DAE}"/>
              </a:ext>
            </a:extLst>
          </p:cNvPr>
          <p:cNvSpPr>
            <a:spLocks noGrp="1"/>
          </p:cNvSpPr>
          <p:nvPr>
            <p:ph type="title"/>
          </p:nvPr>
        </p:nvSpPr>
        <p:spPr/>
        <p:txBody>
          <a:bodyPr/>
          <a:lstStyle/>
          <a:p>
            <a:r>
              <a:rPr lang="en-GB" dirty="0"/>
              <a:t>Git vs GitHub</a:t>
            </a:r>
          </a:p>
        </p:txBody>
      </p:sp>
      <p:sp>
        <p:nvSpPr>
          <p:cNvPr id="3" name="Content Placeholder 2">
            <a:extLst>
              <a:ext uri="{FF2B5EF4-FFF2-40B4-BE49-F238E27FC236}">
                <a16:creationId xmlns:a16="http://schemas.microsoft.com/office/drawing/2014/main" id="{B3295CEB-D704-423A-8CA6-9219510E0D13}"/>
              </a:ext>
            </a:extLst>
          </p:cNvPr>
          <p:cNvSpPr>
            <a:spLocks noGrp="1"/>
          </p:cNvSpPr>
          <p:nvPr>
            <p:ph idx="1"/>
          </p:nvPr>
        </p:nvSpPr>
        <p:spPr>
          <a:xfrm>
            <a:off x="381000" y="1447800"/>
            <a:ext cx="4263008" cy="1725985"/>
          </a:xfrm>
        </p:spPr>
        <p:txBody>
          <a:bodyPr/>
          <a:lstStyle/>
          <a:p>
            <a:r>
              <a:rPr lang="en-GB" b="1" dirty="0"/>
              <a:t>Git</a:t>
            </a:r>
            <a:r>
              <a:rPr lang="en-GB" dirty="0"/>
              <a:t> is open source version control software. It is normally used to track changes in source code during software development, but could be used with any set of files</a:t>
            </a:r>
          </a:p>
          <a:p>
            <a:r>
              <a:rPr lang="en-GB" b="1" dirty="0"/>
              <a:t>GitHub</a:t>
            </a:r>
            <a:r>
              <a:rPr lang="en-GB" dirty="0"/>
              <a:t> is a website that provides hosting for git repositories. As well as supporting git, it also offers it’s own features.</a:t>
            </a:r>
          </a:p>
        </p:txBody>
      </p:sp>
      <p:sp>
        <p:nvSpPr>
          <p:cNvPr id="4" name="Date Placeholder 3">
            <a:extLst>
              <a:ext uri="{FF2B5EF4-FFF2-40B4-BE49-F238E27FC236}">
                <a16:creationId xmlns:a16="http://schemas.microsoft.com/office/drawing/2014/main" id="{1AE04F69-9676-42D3-B98C-2C64EE45CED1}"/>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B129AD07-657B-43E4-A0A9-5A301B938650}"/>
              </a:ext>
            </a:extLst>
          </p:cNvPr>
          <p:cNvSpPr>
            <a:spLocks noGrp="1"/>
          </p:cNvSpPr>
          <p:nvPr>
            <p:ph type="sldNum" sz="quarter" idx="11"/>
          </p:nvPr>
        </p:nvSpPr>
        <p:spPr/>
        <p:txBody>
          <a:bodyPr/>
          <a:lstStyle/>
          <a:p>
            <a:pPr>
              <a:defRPr/>
            </a:pPr>
            <a:fld id="{A97EE600-4527-4325-AB02-09A779AB1D91}" type="slidenum">
              <a:rPr lang="en-GB" smtClean="0"/>
              <a:pPr>
                <a:defRPr/>
              </a:pPr>
              <a:t>5</a:t>
            </a:fld>
            <a:endParaRPr lang="en-GB"/>
          </a:p>
        </p:txBody>
      </p:sp>
      <p:pic>
        <p:nvPicPr>
          <p:cNvPr id="6" name="Picture 5">
            <a:extLst>
              <a:ext uri="{FF2B5EF4-FFF2-40B4-BE49-F238E27FC236}">
                <a16:creationId xmlns:a16="http://schemas.microsoft.com/office/drawing/2014/main" id="{1EBE1DD9-5A27-4157-917B-38B2DFC54E05}"/>
              </a:ext>
            </a:extLst>
          </p:cNvPr>
          <p:cNvPicPr>
            <a:picLocks noChangeAspect="1"/>
          </p:cNvPicPr>
          <p:nvPr/>
        </p:nvPicPr>
        <p:blipFill rotWithShape="1">
          <a:blip r:embed="rId2"/>
          <a:srcRect l="56553" t="16059" r="11087" b="23111"/>
          <a:stretch/>
        </p:blipFill>
        <p:spPr>
          <a:xfrm>
            <a:off x="5076056" y="3505083"/>
            <a:ext cx="1830561" cy="1934628"/>
          </a:xfrm>
          <a:prstGeom prst="rect">
            <a:avLst/>
          </a:prstGeom>
        </p:spPr>
      </p:pic>
      <p:pic>
        <p:nvPicPr>
          <p:cNvPr id="7" name="Picture 6">
            <a:extLst>
              <a:ext uri="{FF2B5EF4-FFF2-40B4-BE49-F238E27FC236}">
                <a16:creationId xmlns:a16="http://schemas.microsoft.com/office/drawing/2014/main" id="{33B841AA-04D4-4F78-83DE-45A216B18A08}"/>
              </a:ext>
            </a:extLst>
          </p:cNvPr>
          <p:cNvPicPr>
            <a:picLocks noChangeAspect="1"/>
          </p:cNvPicPr>
          <p:nvPr/>
        </p:nvPicPr>
        <p:blipFill rotWithShape="1">
          <a:blip r:embed="rId2"/>
          <a:srcRect l="10760" t="32938" r="50000" b="35128"/>
          <a:stretch/>
        </p:blipFill>
        <p:spPr>
          <a:xfrm>
            <a:off x="5076056" y="1653572"/>
            <a:ext cx="2203312" cy="1008112"/>
          </a:xfrm>
          <a:prstGeom prst="rect">
            <a:avLst/>
          </a:prstGeom>
        </p:spPr>
      </p:pic>
    </p:spTree>
    <p:extLst>
      <p:ext uri="{BB962C8B-B14F-4D97-AF65-F5344CB8AC3E}">
        <p14:creationId xmlns:p14="http://schemas.microsoft.com/office/powerpoint/2010/main" val="248340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6F09-5B9E-466F-9CBB-6C33F9163DAE}"/>
              </a:ext>
            </a:extLst>
          </p:cNvPr>
          <p:cNvSpPr>
            <a:spLocks noGrp="1"/>
          </p:cNvSpPr>
          <p:nvPr>
            <p:ph type="title"/>
          </p:nvPr>
        </p:nvSpPr>
        <p:spPr>
          <a:xfrm>
            <a:off x="381000" y="381000"/>
            <a:ext cx="8305800" cy="1066800"/>
          </a:xfrm>
        </p:spPr>
        <p:txBody>
          <a:bodyPr wrap="square" anchor="t">
            <a:normAutofit/>
          </a:bodyPr>
          <a:lstStyle/>
          <a:p>
            <a:r>
              <a:rPr lang="en-GB" dirty="0"/>
              <a:t>How does git work?</a:t>
            </a:r>
          </a:p>
        </p:txBody>
      </p:sp>
      <p:sp>
        <p:nvSpPr>
          <p:cNvPr id="3" name="Content Placeholder 2">
            <a:extLst>
              <a:ext uri="{FF2B5EF4-FFF2-40B4-BE49-F238E27FC236}">
                <a16:creationId xmlns:a16="http://schemas.microsoft.com/office/drawing/2014/main" id="{B3295CEB-D704-423A-8CA6-9219510E0D13}"/>
              </a:ext>
            </a:extLst>
          </p:cNvPr>
          <p:cNvSpPr>
            <a:spLocks noGrp="1"/>
          </p:cNvSpPr>
          <p:nvPr>
            <p:ph sz="half" idx="1"/>
          </p:nvPr>
        </p:nvSpPr>
        <p:spPr>
          <a:xfrm>
            <a:off x="381000" y="1447800"/>
            <a:ext cx="4076700" cy="4573488"/>
          </a:xfrm>
        </p:spPr>
        <p:txBody>
          <a:bodyPr wrap="square" anchor="t">
            <a:normAutofit lnSpcReduction="10000"/>
          </a:bodyPr>
          <a:lstStyle/>
          <a:p>
            <a:r>
              <a:rPr lang="en-GB" sz="1500" dirty="0"/>
              <a:t>Git takes “snapshots” of your files, and tracks them. It stores these snapshots in a tree like structure</a:t>
            </a:r>
          </a:p>
          <a:p>
            <a:r>
              <a:rPr lang="en-GB" sz="1500" dirty="0"/>
              <a:t>It is possible to form “branches” which are often used when developers are working on different features. These branches can later be merged.</a:t>
            </a:r>
          </a:p>
          <a:p>
            <a:r>
              <a:rPr lang="en-GB" sz="1500" dirty="0"/>
              <a:t>Some terminology…</a:t>
            </a:r>
          </a:p>
          <a:p>
            <a:pPr lvl="1"/>
            <a:r>
              <a:rPr lang="en-GB" sz="1500" b="1" dirty="0"/>
              <a:t>Repository (repo)</a:t>
            </a:r>
            <a:r>
              <a:rPr lang="en-GB" sz="1500" dirty="0"/>
              <a:t>: the place where your code is stored. The “local” repo refers to the repo stored on your computer, the “remote” repo is stored on your hosting provider e.g. GitHub</a:t>
            </a:r>
            <a:endParaRPr lang="en-GB" sz="1500" b="1" dirty="0"/>
          </a:p>
          <a:p>
            <a:pPr lvl="1"/>
            <a:r>
              <a:rPr lang="en-GB" sz="1500" b="1" dirty="0"/>
              <a:t>Commit: </a:t>
            </a:r>
            <a:r>
              <a:rPr lang="en-GB" sz="1500" dirty="0"/>
              <a:t>A point in history in the repository.</a:t>
            </a:r>
          </a:p>
          <a:p>
            <a:pPr lvl="1"/>
            <a:r>
              <a:rPr lang="en-GB" sz="1500" b="1" dirty="0"/>
              <a:t>Stage: </a:t>
            </a:r>
            <a:r>
              <a:rPr lang="en-GB" sz="1500" dirty="0"/>
              <a:t>the place where files are before being committed</a:t>
            </a:r>
            <a:endParaRPr lang="en-GB" sz="1500" b="1" dirty="0"/>
          </a:p>
        </p:txBody>
      </p:sp>
      <p:pic>
        <p:nvPicPr>
          <p:cNvPr id="8" name="Picture 7">
            <a:extLst>
              <a:ext uri="{FF2B5EF4-FFF2-40B4-BE49-F238E27FC236}">
                <a16:creationId xmlns:a16="http://schemas.microsoft.com/office/drawing/2014/main" id="{BA738EFD-0BEF-4320-9313-0E3352DC9423}"/>
              </a:ext>
            </a:extLst>
          </p:cNvPr>
          <p:cNvPicPr>
            <a:picLocks noChangeAspect="1"/>
          </p:cNvPicPr>
          <p:nvPr/>
        </p:nvPicPr>
        <p:blipFill>
          <a:blip r:embed="rId2"/>
          <a:stretch>
            <a:fillRect/>
          </a:stretch>
        </p:blipFill>
        <p:spPr>
          <a:xfrm>
            <a:off x="5006589" y="1447800"/>
            <a:ext cx="3283721" cy="4038600"/>
          </a:xfrm>
          <a:prstGeom prst="rect">
            <a:avLst/>
          </a:prstGeom>
          <a:noFill/>
        </p:spPr>
      </p:pic>
      <p:sp>
        <p:nvSpPr>
          <p:cNvPr id="4" name="Date Placeholder 3">
            <a:extLst>
              <a:ext uri="{FF2B5EF4-FFF2-40B4-BE49-F238E27FC236}">
                <a16:creationId xmlns:a16="http://schemas.microsoft.com/office/drawing/2014/main" id="{1AE04F69-9676-42D3-B98C-2C64EE45CED1}"/>
              </a:ext>
            </a:extLst>
          </p:cNvPr>
          <p:cNvSpPr>
            <a:spLocks noGrp="1"/>
          </p:cNvSpPr>
          <p:nvPr>
            <p:ph type="dt" sz="half" idx="10"/>
          </p:nvPr>
        </p:nvSpPr>
        <p:spPr>
          <a:xfrm>
            <a:off x="457200" y="6245225"/>
            <a:ext cx="2133600" cy="476250"/>
          </a:xfrm>
        </p:spPr>
        <p:txBody>
          <a:bodyPr wrap="square" anchor="t">
            <a:normAutofit/>
          </a:bodyPr>
          <a:lstStyle/>
          <a:p>
            <a:pPr>
              <a:spcAft>
                <a:spcPts val="600"/>
              </a:spcAft>
              <a:defRPr/>
            </a:pPr>
            <a:fld id="{F6664BA8-6D01-4662-B50D-8966B381A429}" type="datetime4">
              <a:rPr lang="en-GB" smtClean="0"/>
              <a:pPr>
                <a:spcAft>
                  <a:spcPts val="600"/>
                </a:spcAft>
                <a:defRPr/>
              </a:pPr>
              <a:t>10 November 2020</a:t>
            </a:fld>
            <a:endParaRPr lang="en-GB"/>
          </a:p>
        </p:txBody>
      </p:sp>
      <p:sp>
        <p:nvSpPr>
          <p:cNvPr id="5" name="Slide Number Placeholder 4">
            <a:extLst>
              <a:ext uri="{FF2B5EF4-FFF2-40B4-BE49-F238E27FC236}">
                <a16:creationId xmlns:a16="http://schemas.microsoft.com/office/drawing/2014/main" id="{B129AD07-657B-43E4-A0A9-5A301B938650}"/>
              </a:ext>
            </a:extLst>
          </p:cNvPr>
          <p:cNvSpPr>
            <a:spLocks noGrp="1"/>
          </p:cNvSpPr>
          <p:nvPr>
            <p:ph type="sldNum" sz="quarter" idx="11"/>
          </p:nvPr>
        </p:nvSpPr>
        <p:spPr>
          <a:xfrm>
            <a:off x="5940425" y="6165850"/>
            <a:ext cx="2133600" cy="476250"/>
          </a:xfrm>
        </p:spPr>
        <p:txBody>
          <a:bodyPr wrap="square" anchor="t">
            <a:normAutofit/>
          </a:bodyPr>
          <a:lstStyle/>
          <a:p>
            <a:pPr>
              <a:spcAft>
                <a:spcPts val="600"/>
              </a:spcAft>
              <a:defRPr/>
            </a:pPr>
            <a:fld id="{A97EE600-4527-4325-AB02-09A779AB1D91}" type="slidenum">
              <a:rPr lang="en-GB" smtClean="0"/>
              <a:pPr>
                <a:spcAft>
                  <a:spcPts val="600"/>
                </a:spcAft>
                <a:defRPr/>
              </a:pPr>
              <a:t>6</a:t>
            </a:fld>
            <a:endParaRPr lang="en-GB"/>
          </a:p>
        </p:txBody>
      </p:sp>
    </p:spTree>
    <p:extLst>
      <p:ext uri="{BB962C8B-B14F-4D97-AF65-F5344CB8AC3E}">
        <p14:creationId xmlns:p14="http://schemas.microsoft.com/office/powerpoint/2010/main" val="43656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6F09-5B9E-466F-9CBB-6C33F9163DAE}"/>
              </a:ext>
            </a:extLst>
          </p:cNvPr>
          <p:cNvSpPr>
            <a:spLocks noGrp="1"/>
          </p:cNvSpPr>
          <p:nvPr>
            <p:ph type="title"/>
          </p:nvPr>
        </p:nvSpPr>
        <p:spPr/>
        <p:txBody>
          <a:bodyPr/>
          <a:lstStyle/>
          <a:p>
            <a:r>
              <a:rPr lang="en-GB" dirty="0"/>
              <a:t>How best to use git?</a:t>
            </a:r>
          </a:p>
        </p:txBody>
      </p:sp>
      <p:sp>
        <p:nvSpPr>
          <p:cNvPr id="3" name="Content Placeholder 2">
            <a:extLst>
              <a:ext uri="{FF2B5EF4-FFF2-40B4-BE49-F238E27FC236}">
                <a16:creationId xmlns:a16="http://schemas.microsoft.com/office/drawing/2014/main" id="{B3295CEB-D704-423A-8CA6-9219510E0D13}"/>
              </a:ext>
            </a:extLst>
          </p:cNvPr>
          <p:cNvSpPr>
            <a:spLocks noGrp="1"/>
          </p:cNvSpPr>
          <p:nvPr>
            <p:ph idx="1"/>
          </p:nvPr>
        </p:nvSpPr>
        <p:spPr>
          <a:xfrm>
            <a:off x="323528" y="1447800"/>
            <a:ext cx="5184576" cy="4662174"/>
          </a:xfrm>
        </p:spPr>
        <p:txBody>
          <a:bodyPr/>
          <a:lstStyle/>
          <a:p>
            <a:r>
              <a:rPr lang="en-GB" dirty="0"/>
              <a:t>The git command line tool lets you use all of git’s features through the command line (either through BASH or windows CMD)</a:t>
            </a:r>
          </a:p>
          <a:p>
            <a:r>
              <a:rPr lang="en-GB" dirty="0"/>
              <a:t>Git GUIs provide a graphical user interface that those who don’t like using the command line can use. </a:t>
            </a:r>
          </a:p>
          <a:p>
            <a:r>
              <a:rPr lang="en-GB" dirty="0"/>
              <a:t>Some of these make it easier to visualise your projects history. These include:</a:t>
            </a:r>
          </a:p>
          <a:p>
            <a:pPr lvl="1"/>
            <a:r>
              <a:rPr lang="en-GB" dirty="0"/>
              <a:t>SourceTree</a:t>
            </a:r>
          </a:p>
          <a:p>
            <a:pPr lvl="1"/>
            <a:r>
              <a:rPr lang="en-GB" dirty="0" err="1"/>
              <a:t>gitKraken</a:t>
            </a:r>
            <a:endParaRPr lang="en-GB" dirty="0"/>
          </a:p>
          <a:p>
            <a:pPr lvl="1"/>
            <a:r>
              <a:rPr lang="en-GB" dirty="0" err="1"/>
              <a:t>Tortoisegit</a:t>
            </a:r>
            <a:endParaRPr lang="en-GB" dirty="0"/>
          </a:p>
          <a:p>
            <a:r>
              <a:rPr lang="en-GB" dirty="0"/>
              <a:t>GitHub desktop is available on software hub on campus</a:t>
            </a:r>
          </a:p>
        </p:txBody>
      </p:sp>
      <p:sp>
        <p:nvSpPr>
          <p:cNvPr id="4" name="Date Placeholder 3">
            <a:extLst>
              <a:ext uri="{FF2B5EF4-FFF2-40B4-BE49-F238E27FC236}">
                <a16:creationId xmlns:a16="http://schemas.microsoft.com/office/drawing/2014/main" id="{1AE04F69-9676-42D3-B98C-2C64EE45CED1}"/>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B129AD07-657B-43E4-A0A9-5A301B938650}"/>
              </a:ext>
            </a:extLst>
          </p:cNvPr>
          <p:cNvSpPr>
            <a:spLocks noGrp="1"/>
          </p:cNvSpPr>
          <p:nvPr>
            <p:ph type="sldNum" sz="quarter" idx="11"/>
          </p:nvPr>
        </p:nvSpPr>
        <p:spPr/>
        <p:txBody>
          <a:bodyPr/>
          <a:lstStyle/>
          <a:p>
            <a:pPr>
              <a:defRPr/>
            </a:pPr>
            <a:fld id="{A97EE600-4527-4325-AB02-09A779AB1D91}" type="slidenum">
              <a:rPr lang="en-GB" smtClean="0"/>
              <a:pPr>
                <a:defRPr/>
              </a:pPr>
              <a:t>7</a:t>
            </a:fld>
            <a:endParaRPr lang="en-GB"/>
          </a:p>
        </p:txBody>
      </p:sp>
      <p:pic>
        <p:nvPicPr>
          <p:cNvPr id="7" name="Picture 6">
            <a:extLst>
              <a:ext uri="{FF2B5EF4-FFF2-40B4-BE49-F238E27FC236}">
                <a16:creationId xmlns:a16="http://schemas.microsoft.com/office/drawing/2014/main" id="{F5E386C5-0EE9-47EA-B420-2808533B4B10}"/>
              </a:ext>
            </a:extLst>
          </p:cNvPr>
          <p:cNvPicPr>
            <a:picLocks noChangeAspect="1"/>
          </p:cNvPicPr>
          <p:nvPr/>
        </p:nvPicPr>
        <p:blipFill>
          <a:blip r:embed="rId2"/>
          <a:stretch>
            <a:fillRect/>
          </a:stretch>
        </p:blipFill>
        <p:spPr>
          <a:xfrm>
            <a:off x="5553397" y="2932334"/>
            <a:ext cx="3267075" cy="2181225"/>
          </a:xfrm>
          <a:prstGeom prst="rect">
            <a:avLst/>
          </a:prstGeom>
        </p:spPr>
      </p:pic>
      <p:pic>
        <p:nvPicPr>
          <p:cNvPr id="8" name="Picture 7">
            <a:extLst>
              <a:ext uri="{FF2B5EF4-FFF2-40B4-BE49-F238E27FC236}">
                <a16:creationId xmlns:a16="http://schemas.microsoft.com/office/drawing/2014/main" id="{E6C6286B-3A4F-4B28-BADD-CB4AFDF567E2}"/>
              </a:ext>
            </a:extLst>
          </p:cNvPr>
          <p:cNvPicPr>
            <a:picLocks noChangeAspect="1"/>
          </p:cNvPicPr>
          <p:nvPr/>
        </p:nvPicPr>
        <p:blipFill>
          <a:blip r:embed="rId3"/>
          <a:stretch>
            <a:fillRect/>
          </a:stretch>
        </p:blipFill>
        <p:spPr>
          <a:xfrm>
            <a:off x="5666271" y="672645"/>
            <a:ext cx="2862362" cy="1834364"/>
          </a:xfrm>
          <a:prstGeom prst="rect">
            <a:avLst/>
          </a:prstGeom>
        </p:spPr>
      </p:pic>
    </p:spTree>
    <p:extLst>
      <p:ext uri="{BB962C8B-B14F-4D97-AF65-F5344CB8AC3E}">
        <p14:creationId xmlns:p14="http://schemas.microsoft.com/office/powerpoint/2010/main" val="14977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6F09-5B9E-466F-9CBB-6C33F9163DAE}"/>
              </a:ext>
            </a:extLst>
          </p:cNvPr>
          <p:cNvSpPr>
            <a:spLocks noGrp="1"/>
          </p:cNvSpPr>
          <p:nvPr>
            <p:ph type="title"/>
          </p:nvPr>
        </p:nvSpPr>
        <p:spPr/>
        <p:txBody>
          <a:bodyPr/>
          <a:lstStyle/>
          <a:p>
            <a:r>
              <a:rPr lang="en-GB" dirty="0"/>
              <a:t>Git workflow (At it’s simplest)</a:t>
            </a:r>
          </a:p>
        </p:txBody>
      </p:sp>
      <p:sp>
        <p:nvSpPr>
          <p:cNvPr id="3" name="Content Placeholder 2">
            <a:extLst>
              <a:ext uri="{FF2B5EF4-FFF2-40B4-BE49-F238E27FC236}">
                <a16:creationId xmlns:a16="http://schemas.microsoft.com/office/drawing/2014/main" id="{B3295CEB-D704-423A-8CA6-9219510E0D13}"/>
              </a:ext>
            </a:extLst>
          </p:cNvPr>
          <p:cNvSpPr>
            <a:spLocks noGrp="1"/>
          </p:cNvSpPr>
          <p:nvPr>
            <p:ph idx="1"/>
          </p:nvPr>
        </p:nvSpPr>
        <p:spPr>
          <a:xfrm>
            <a:off x="323528" y="1447800"/>
            <a:ext cx="4104456" cy="3055580"/>
          </a:xfrm>
        </p:spPr>
        <p:txBody>
          <a:bodyPr/>
          <a:lstStyle/>
          <a:p>
            <a:pPr marL="342900" indent="-342900">
              <a:buAutoNum type="arabicPeriod"/>
            </a:pPr>
            <a:r>
              <a:rPr lang="en-GB" dirty="0"/>
              <a:t>Clone/initialise a repository </a:t>
            </a:r>
            <a:r>
              <a:rPr lang="en-GB" dirty="0">
                <a:latin typeface="Consolas" panose="020B0609020204030204" pitchFamily="49" charset="0"/>
              </a:rPr>
              <a:t>(git clone/git </a:t>
            </a:r>
            <a:r>
              <a:rPr lang="en-GB" dirty="0" err="1">
                <a:latin typeface="Consolas" panose="020B0609020204030204" pitchFamily="49" charset="0"/>
              </a:rPr>
              <a:t>init</a:t>
            </a:r>
            <a:r>
              <a:rPr lang="en-GB" dirty="0">
                <a:latin typeface="Consolas" panose="020B0609020204030204" pitchFamily="49" charset="0"/>
              </a:rPr>
              <a:t>)</a:t>
            </a:r>
            <a:endParaRPr lang="en-GB" dirty="0"/>
          </a:p>
          <a:p>
            <a:pPr marL="342900" indent="-342900">
              <a:buAutoNum type="arabicPeriod"/>
            </a:pPr>
            <a:r>
              <a:rPr lang="en-GB" dirty="0"/>
              <a:t>Edit/add files to the project</a:t>
            </a:r>
          </a:p>
          <a:p>
            <a:pPr marL="342900" indent="-342900">
              <a:buAutoNum type="arabicPeriod"/>
            </a:pPr>
            <a:r>
              <a:rPr lang="en-GB" dirty="0"/>
              <a:t>Add the changed files to the staging area</a:t>
            </a:r>
            <a:r>
              <a:rPr lang="en-GB" dirty="0">
                <a:latin typeface="Consolas" panose="020B0609020204030204" pitchFamily="49" charset="0"/>
              </a:rPr>
              <a:t> (git add)</a:t>
            </a:r>
            <a:endParaRPr lang="en-GB" dirty="0"/>
          </a:p>
          <a:p>
            <a:pPr marL="342900" indent="-342900">
              <a:buAutoNum type="arabicPeriod"/>
            </a:pPr>
            <a:r>
              <a:rPr lang="en-GB" dirty="0"/>
              <a:t>Commit the changes to the repository </a:t>
            </a:r>
            <a:r>
              <a:rPr lang="en-GB" dirty="0">
                <a:latin typeface="Consolas" panose="020B0609020204030204" pitchFamily="49" charset="0"/>
              </a:rPr>
              <a:t>(git commit)</a:t>
            </a:r>
            <a:endParaRPr lang="en-GB" dirty="0"/>
          </a:p>
          <a:p>
            <a:pPr marL="342900" indent="-342900">
              <a:buAutoNum type="arabicPeriod"/>
            </a:pPr>
            <a:r>
              <a:rPr lang="en-GB" dirty="0"/>
              <a:t>Go back to step 2 and repeat.</a:t>
            </a:r>
          </a:p>
        </p:txBody>
      </p:sp>
      <p:sp>
        <p:nvSpPr>
          <p:cNvPr id="4" name="Date Placeholder 3">
            <a:extLst>
              <a:ext uri="{FF2B5EF4-FFF2-40B4-BE49-F238E27FC236}">
                <a16:creationId xmlns:a16="http://schemas.microsoft.com/office/drawing/2014/main" id="{1AE04F69-9676-42D3-B98C-2C64EE45CED1}"/>
              </a:ext>
            </a:extLst>
          </p:cNvPr>
          <p:cNvSpPr>
            <a:spLocks noGrp="1"/>
          </p:cNvSpPr>
          <p:nvPr>
            <p:ph type="dt" sz="half" idx="10"/>
          </p:nvPr>
        </p:nvSpPr>
        <p:spPr/>
        <p:txBody>
          <a:bodyPr/>
          <a:lstStyle/>
          <a:p>
            <a:pPr>
              <a:defRPr/>
            </a:pPr>
            <a:fld id="{F6664BA8-6D01-4662-B50D-8966B381A429}" type="datetime4">
              <a:rPr lang="en-GB" smtClean="0"/>
              <a:pPr>
                <a:defRPr/>
              </a:pPr>
              <a:t>10 November 2020</a:t>
            </a:fld>
            <a:endParaRPr lang="en-GB"/>
          </a:p>
        </p:txBody>
      </p:sp>
      <p:sp>
        <p:nvSpPr>
          <p:cNvPr id="5" name="Slide Number Placeholder 4">
            <a:extLst>
              <a:ext uri="{FF2B5EF4-FFF2-40B4-BE49-F238E27FC236}">
                <a16:creationId xmlns:a16="http://schemas.microsoft.com/office/drawing/2014/main" id="{B129AD07-657B-43E4-A0A9-5A301B938650}"/>
              </a:ext>
            </a:extLst>
          </p:cNvPr>
          <p:cNvSpPr>
            <a:spLocks noGrp="1"/>
          </p:cNvSpPr>
          <p:nvPr>
            <p:ph type="sldNum" sz="quarter" idx="11"/>
          </p:nvPr>
        </p:nvSpPr>
        <p:spPr/>
        <p:txBody>
          <a:bodyPr/>
          <a:lstStyle/>
          <a:p>
            <a:pPr>
              <a:defRPr/>
            </a:pPr>
            <a:fld id="{A97EE600-4527-4325-AB02-09A779AB1D91}" type="slidenum">
              <a:rPr lang="en-GB" smtClean="0"/>
              <a:pPr>
                <a:defRPr/>
              </a:pPr>
              <a:t>8</a:t>
            </a:fld>
            <a:endParaRPr lang="en-GB"/>
          </a:p>
        </p:txBody>
      </p:sp>
      <p:pic>
        <p:nvPicPr>
          <p:cNvPr id="6" name="Picture 5">
            <a:extLst>
              <a:ext uri="{FF2B5EF4-FFF2-40B4-BE49-F238E27FC236}">
                <a16:creationId xmlns:a16="http://schemas.microsoft.com/office/drawing/2014/main" id="{75E94A81-C3A4-4D71-963F-EE12A1762EC9}"/>
              </a:ext>
            </a:extLst>
          </p:cNvPr>
          <p:cNvPicPr>
            <a:picLocks noChangeAspect="1"/>
          </p:cNvPicPr>
          <p:nvPr/>
        </p:nvPicPr>
        <p:blipFill>
          <a:blip r:embed="rId2"/>
          <a:stretch>
            <a:fillRect/>
          </a:stretch>
        </p:blipFill>
        <p:spPr>
          <a:xfrm>
            <a:off x="5756818" y="1340768"/>
            <a:ext cx="3389362" cy="3118213"/>
          </a:xfrm>
          <a:prstGeom prst="rect">
            <a:avLst/>
          </a:prstGeom>
        </p:spPr>
      </p:pic>
    </p:spTree>
    <p:extLst>
      <p:ext uri="{BB962C8B-B14F-4D97-AF65-F5344CB8AC3E}">
        <p14:creationId xmlns:p14="http://schemas.microsoft.com/office/powerpoint/2010/main" val="387696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Branching to work on new features	</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5197705"/>
          </a:xfrm>
        </p:spPr>
        <p:txBody>
          <a:bodyPr/>
          <a:lstStyle/>
          <a:p>
            <a:r>
              <a:rPr lang="en-GB" dirty="0"/>
              <a:t>It’s common practice to create a new branch whenever you start work on a new feature (or user story), then merge back into the main/master branch when you’re finished</a:t>
            </a:r>
          </a:p>
          <a:p>
            <a:r>
              <a:rPr lang="en-GB" dirty="0"/>
              <a:t>The GitHub Branched Based workflow looks like this:</a:t>
            </a:r>
          </a:p>
          <a:p>
            <a:pPr marL="533400" lvl="1" indent="-342900">
              <a:buFont typeface="+mj-lt"/>
              <a:buAutoNum type="arabicPeriod"/>
            </a:pPr>
            <a:r>
              <a:rPr lang="en-GB" b="1" dirty="0"/>
              <a:t>Create a new branch</a:t>
            </a:r>
            <a:r>
              <a:rPr lang="en-GB" dirty="0"/>
              <a:t> so any new ideas don’t affect the main/master branch. (If it isn’t deployable, it shouldn’t be in main!)</a:t>
            </a:r>
            <a:endParaRPr lang="en-GB" b="1" dirty="0"/>
          </a:p>
          <a:p>
            <a:pPr marL="533400" lvl="1" indent="-342900">
              <a:buFont typeface="+mj-lt"/>
              <a:buAutoNum type="arabicPeriod"/>
            </a:pPr>
            <a:r>
              <a:rPr lang="en-GB" b="1" dirty="0"/>
              <a:t>Make some commits </a:t>
            </a:r>
            <a:r>
              <a:rPr lang="en-GB" dirty="0"/>
              <a:t>to this new branch as this featured is worked on</a:t>
            </a:r>
          </a:p>
          <a:p>
            <a:pPr marL="533400" lvl="1" indent="-342900">
              <a:buFont typeface="+mj-lt"/>
              <a:buAutoNum type="arabicPeriod"/>
            </a:pPr>
            <a:r>
              <a:rPr lang="en-GB" b="1" dirty="0"/>
              <a:t>Make a pull request to the main branch </a:t>
            </a:r>
            <a:r>
              <a:rPr lang="en-GB" dirty="0"/>
              <a:t>when the feature is finished. This initiates discussion with the rest of your team about your commits.</a:t>
            </a:r>
          </a:p>
          <a:p>
            <a:pPr marL="533400" lvl="1" indent="-342900">
              <a:buFont typeface="+mj-lt"/>
              <a:buAutoNum type="arabicPeriod"/>
            </a:pPr>
            <a:r>
              <a:rPr lang="en-GB" b="1" dirty="0"/>
              <a:t>Discuss and review your code</a:t>
            </a:r>
            <a:r>
              <a:rPr lang="en-GB" dirty="0"/>
              <a:t> Is your change missing unit tests? Coding style? Does it match project guidelines?</a:t>
            </a:r>
          </a:p>
          <a:p>
            <a:pPr marL="533400" lvl="1" indent="-342900">
              <a:buFont typeface="+mj-lt"/>
              <a:buAutoNum type="arabicPeriod"/>
            </a:pPr>
            <a:r>
              <a:rPr lang="en-GB" b="1" dirty="0"/>
              <a:t>Merge into main!</a:t>
            </a:r>
            <a:r>
              <a:rPr lang="en-GB" dirty="0"/>
              <a:t> Once your pull request has been reviewed and the branch passes your tests, you can deploy your changes to verify them in production. Often teams have a specially provisioned test environment that is deployed to first.</a:t>
            </a:r>
          </a:p>
          <a:p>
            <a:pPr marL="0" indent="0">
              <a:buNone/>
            </a:pPr>
            <a:r>
              <a:rPr lang="en-GB" sz="1200" dirty="0"/>
              <a:t>*the default branch in git used to be called the master branch, but to remove unnecessary references to slavery, the default branch on repos created using GitHub is main. The term “main” will be used from here</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spTree>
    <p:extLst>
      <p:ext uri="{BB962C8B-B14F-4D97-AF65-F5344CB8AC3E}">
        <p14:creationId xmlns:p14="http://schemas.microsoft.com/office/powerpoint/2010/main" val="156744810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3.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On-screen Show (4:3)</PresentationFormat>
  <Paragraphs>110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Times</vt:lpstr>
      <vt:lpstr>Verdana</vt:lpstr>
      <vt:lpstr>blank</vt:lpstr>
      <vt:lpstr>Advanced Systems Analysis and Design  Source Control Systems  SOFT 30121 L15     </vt:lpstr>
      <vt:lpstr>PowerPoint Presentation</vt:lpstr>
      <vt:lpstr>Source Control Systems</vt:lpstr>
      <vt:lpstr>Those of you who haven’t used git before…</vt:lpstr>
      <vt:lpstr>Git vs GitHub</vt:lpstr>
      <vt:lpstr>How does git work?</vt:lpstr>
      <vt:lpstr>How best to use git?</vt:lpstr>
      <vt:lpstr>Git workflow (At it’s simplest)</vt:lpstr>
      <vt:lpstr>Branching to work on new features </vt:lpstr>
      <vt:lpstr>Merging</vt:lpstr>
      <vt:lpstr>.gitignore</vt:lpstr>
      <vt:lpstr>Tips on good source control management</vt:lpstr>
      <vt:lpstr>Other resources: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Source Control Systems  SOFT 30121 L14     </dc:title>
  <dc:creator>Harris, Matthew</dc:creator>
  <cp:lastModifiedBy>Harris, Matthew</cp:lastModifiedBy>
  <cp:revision>1</cp:revision>
  <dcterms:created xsi:type="dcterms:W3CDTF">2020-11-06T15:18:39Z</dcterms:created>
  <dcterms:modified xsi:type="dcterms:W3CDTF">2020-11-10T21:20:05Z</dcterms:modified>
</cp:coreProperties>
</file>