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32" r:id="rId5"/>
  </p:sldMasterIdLst>
  <p:notesMasterIdLst>
    <p:notesMasterId r:id="rId26"/>
  </p:notesMasterIdLst>
  <p:handoutMasterIdLst>
    <p:handoutMasterId r:id="rId27"/>
  </p:handoutMasterIdLst>
  <p:sldIdLst>
    <p:sldId id="660" r:id="rId6"/>
    <p:sldId id="511" r:id="rId7"/>
    <p:sldId id="663" r:id="rId8"/>
    <p:sldId id="686" r:id="rId9"/>
    <p:sldId id="709" r:id="rId10"/>
    <p:sldId id="696" r:id="rId11"/>
    <p:sldId id="706" r:id="rId12"/>
    <p:sldId id="697" r:id="rId13"/>
    <p:sldId id="700" r:id="rId14"/>
    <p:sldId id="698" r:id="rId15"/>
    <p:sldId id="699" r:id="rId16"/>
    <p:sldId id="701" r:id="rId17"/>
    <p:sldId id="702" r:id="rId18"/>
    <p:sldId id="703" r:id="rId19"/>
    <p:sldId id="707" r:id="rId20"/>
    <p:sldId id="705" r:id="rId21"/>
    <p:sldId id="704" r:id="rId22"/>
    <p:sldId id="708" r:id="rId23"/>
    <p:sldId id="694" r:id="rId24"/>
    <p:sldId id="524" r:id="rId25"/>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000" autoAdjust="0"/>
  </p:normalViewPr>
  <p:slideViewPr>
    <p:cSldViewPr>
      <p:cViewPr varScale="1">
        <p:scale>
          <a:sx n="68" d="100"/>
          <a:sy n="68" d="100"/>
        </p:scale>
        <p:origin x="126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D0C90C-6283-436A-AB23-12027789C06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07A99FD-977C-420E-97AD-4C065CAFA9E2}">
      <dgm:prSet/>
      <dgm:spPr/>
      <dgm:t>
        <a:bodyPr/>
        <a:lstStyle/>
        <a:p>
          <a:r>
            <a:rPr lang="en-GB"/>
            <a:t>Get other perspectives</a:t>
          </a:r>
          <a:endParaRPr lang="en-US"/>
        </a:p>
      </dgm:t>
    </dgm:pt>
    <dgm:pt modelId="{63AE06B7-E6C1-4104-B6C1-3F249B976376}" type="parTrans" cxnId="{0589895F-AFD8-4AE9-B2FC-8FAB53CF8275}">
      <dgm:prSet/>
      <dgm:spPr/>
      <dgm:t>
        <a:bodyPr/>
        <a:lstStyle/>
        <a:p>
          <a:endParaRPr lang="en-US"/>
        </a:p>
      </dgm:t>
    </dgm:pt>
    <dgm:pt modelId="{6D09C911-A3B8-4D52-A824-5624E3D1DD57}" type="sibTrans" cxnId="{0589895F-AFD8-4AE9-B2FC-8FAB53CF8275}">
      <dgm:prSet/>
      <dgm:spPr/>
      <dgm:t>
        <a:bodyPr/>
        <a:lstStyle/>
        <a:p>
          <a:endParaRPr lang="en-US"/>
        </a:p>
      </dgm:t>
    </dgm:pt>
    <dgm:pt modelId="{F68ED5E6-1B79-445A-B2DE-5508F696AC56}">
      <dgm:prSet/>
      <dgm:spPr/>
      <dgm:t>
        <a:bodyPr/>
        <a:lstStyle/>
        <a:p>
          <a:r>
            <a:rPr lang="en-GB"/>
            <a:t>Ensure that your perspectives are communicated</a:t>
          </a:r>
          <a:endParaRPr lang="en-US"/>
        </a:p>
      </dgm:t>
    </dgm:pt>
    <dgm:pt modelId="{413AB536-64BF-41A3-8CEF-52F5F4085C77}" type="parTrans" cxnId="{33F84989-9753-45BA-8FAE-7EF6FDCD845E}">
      <dgm:prSet/>
      <dgm:spPr/>
      <dgm:t>
        <a:bodyPr/>
        <a:lstStyle/>
        <a:p>
          <a:endParaRPr lang="en-US"/>
        </a:p>
      </dgm:t>
    </dgm:pt>
    <dgm:pt modelId="{BEAA7447-7D97-48B1-A554-2E5EE8C0E757}" type="sibTrans" cxnId="{33F84989-9753-45BA-8FAE-7EF6FDCD845E}">
      <dgm:prSet/>
      <dgm:spPr/>
      <dgm:t>
        <a:bodyPr/>
        <a:lstStyle/>
        <a:p>
          <a:endParaRPr lang="en-US"/>
        </a:p>
      </dgm:t>
    </dgm:pt>
    <dgm:pt modelId="{6406EBFA-144D-4E6A-B32A-FF5077B45B27}">
      <dgm:prSet/>
      <dgm:spPr/>
      <dgm:t>
        <a:bodyPr/>
        <a:lstStyle/>
        <a:p>
          <a:r>
            <a:rPr lang="en-GB" dirty="0"/>
            <a:t>Prevent aspect of designs being incoherent or redundant</a:t>
          </a:r>
          <a:endParaRPr lang="en-US" dirty="0"/>
        </a:p>
      </dgm:t>
    </dgm:pt>
    <dgm:pt modelId="{E9D3DFCE-E6F0-4898-92D6-12B21DCFEA96}" type="parTrans" cxnId="{5F6A80E4-8CBA-4F2D-B6A5-89EC8CFFF503}">
      <dgm:prSet/>
      <dgm:spPr/>
      <dgm:t>
        <a:bodyPr/>
        <a:lstStyle/>
        <a:p>
          <a:endParaRPr lang="en-US"/>
        </a:p>
      </dgm:t>
    </dgm:pt>
    <dgm:pt modelId="{67AFC250-CD49-4E72-AC36-659894BE350F}" type="sibTrans" cxnId="{5F6A80E4-8CBA-4F2D-B6A5-89EC8CFFF503}">
      <dgm:prSet/>
      <dgm:spPr/>
      <dgm:t>
        <a:bodyPr/>
        <a:lstStyle/>
        <a:p>
          <a:endParaRPr lang="en-US"/>
        </a:p>
      </dgm:t>
    </dgm:pt>
    <dgm:pt modelId="{BF1F1889-261B-4221-A5A2-AA65C9623E6F}">
      <dgm:prSet/>
      <dgm:spPr/>
      <dgm:t>
        <a:bodyPr/>
        <a:lstStyle/>
        <a:p>
          <a:r>
            <a:rPr lang="en-GB"/>
            <a:t>Forces design issues to be aired before the expense and emotional commitments when designs and build progresses</a:t>
          </a:r>
          <a:endParaRPr lang="en-US"/>
        </a:p>
      </dgm:t>
    </dgm:pt>
    <dgm:pt modelId="{25FC69CC-2984-4DBC-937A-A00578A67600}" type="parTrans" cxnId="{D8D06DB5-A8A7-4F0B-AD85-55A397C11722}">
      <dgm:prSet/>
      <dgm:spPr/>
      <dgm:t>
        <a:bodyPr/>
        <a:lstStyle/>
        <a:p>
          <a:endParaRPr lang="en-US"/>
        </a:p>
      </dgm:t>
    </dgm:pt>
    <dgm:pt modelId="{E1424FDD-A8B9-4313-8907-9D10175E09CB}" type="sibTrans" cxnId="{D8D06DB5-A8A7-4F0B-AD85-55A397C11722}">
      <dgm:prSet/>
      <dgm:spPr/>
      <dgm:t>
        <a:bodyPr/>
        <a:lstStyle/>
        <a:p>
          <a:endParaRPr lang="en-US"/>
        </a:p>
      </dgm:t>
    </dgm:pt>
    <dgm:pt modelId="{22CEE1A8-0EDE-4ACD-A4D9-9D69092BD5EA}" type="pres">
      <dgm:prSet presAssocID="{1FD0C90C-6283-436A-AB23-12027789C063}" presName="root" presStyleCnt="0">
        <dgm:presLayoutVars>
          <dgm:dir/>
          <dgm:resizeHandles val="exact"/>
        </dgm:presLayoutVars>
      </dgm:prSet>
      <dgm:spPr/>
    </dgm:pt>
    <dgm:pt modelId="{F0AE8C6F-EAE6-4167-A0EA-A4DC0A4BB401}" type="pres">
      <dgm:prSet presAssocID="{707A99FD-977C-420E-97AD-4C065CAFA9E2}" presName="compNode" presStyleCnt="0"/>
      <dgm:spPr/>
    </dgm:pt>
    <dgm:pt modelId="{FD90C264-8B45-4206-A86C-AC3C6B3FB710}" type="pres">
      <dgm:prSet presAssocID="{707A99FD-977C-420E-97AD-4C065CAFA9E2}" presName="bgRect" presStyleLbl="bgShp" presStyleIdx="0" presStyleCnt="4"/>
      <dgm:spPr/>
    </dgm:pt>
    <dgm:pt modelId="{83902A06-A833-47EA-BDF1-94D71170BDEE}" type="pres">
      <dgm:prSet presAssocID="{707A99FD-977C-420E-97AD-4C065CAFA9E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rg"/>
        </a:ext>
      </dgm:extLst>
    </dgm:pt>
    <dgm:pt modelId="{A557B653-CA34-4BB9-9B40-7E5CA6C12679}" type="pres">
      <dgm:prSet presAssocID="{707A99FD-977C-420E-97AD-4C065CAFA9E2}" presName="spaceRect" presStyleCnt="0"/>
      <dgm:spPr/>
    </dgm:pt>
    <dgm:pt modelId="{6495A2AB-30EE-4B8E-A353-83D9E66C3CF8}" type="pres">
      <dgm:prSet presAssocID="{707A99FD-977C-420E-97AD-4C065CAFA9E2}" presName="parTx" presStyleLbl="revTx" presStyleIdx="0" presStyleCnt="4">
        <dgm:presLayoutVars>
          <dgm:chMax val="0"/>
          <dgm:chPref val="0"/>
        </dgm:presLayoutVars>
      </dgm:prSet>
      <dgm:spPr/>
    </dgm:pt>
    <dgm:pt modelId="{AB9832B9-FEE8-4E99-AECE-C92B46390B18}" type="pres">
      <dgm:prSet presAssocID="{6D09C911-A3B8-4D52-A824-5624E3D1DD57}" presName="sibTrans" presStyleCnt="0"/>
      <dgm:spPr/>
    </dgm:pt>
    <dgm:pt modelId="{0F35C909-51EB-4116-9CCE-FA901C7E19D6}" type="pres">
      <dgm:prSet presAssocID="{F68ED5E6-1B79-445A-B2DE-5508F696AC56}" presName="compNode" presStyleCnt="0"/>
      <dgm:spPr/>
    </dgm:pt>
    <dgm:pt modelId="{F7C53E4E-4006-43CC-A172-1056B54A582C}" type="pres">
      <dgm:prSet presAssocID="{F68ED5E6-1B79-445A-B2DE-5508F696AC56}" presName="bgRect" presStyleLbl="bgShp" presStyleIdx="1" presStyleCnt="4"/>
      <dgm:spPr/>
    </dgm:pt>
    <dgm:pt modelId="{6C7A8DA9-4D0C-4AC2-B051-07384F127E8B}" type="pres">
      <dgm:prSet presAssocID="{F68ED5E6-1B79-445A-B2DE-5508F696AC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cklog"/>
        </a:ext>
      </dgm:extLst>
    </dgm:pt>
    <dgm:pt modelId="{596BF06A-6B97-4CB8-A58C-0E3624A6F710}" type="pres">
      <dgm:prSet presAssocID="{F68ED5E6-1B79-445A-B2DE-5508F696AC56}" presName="spaceRect" presStyleCnt="0"/>
      <dgm:spPr/>
    </dgm:pt>
    <dgm:pt modelId="{09F487DA-5B57-4929-A020-7FF1B07AF0AA}" type="pres">
      <dgm:prSet presAssocID="{F68ED5E6-1B79-445A-B2DE-5508F696AC56}" presName="parTx" presStyleLbl="revTx" presStyleIdx="1" presStyleCnt="4">
        <dgm:presLayoutVars>
          <dgm:chMax val="0"/>
          <dgm:chPref val="0"/>
        </dgm:presLayoutVars>
      </dgm:prSet>
      <dgm:spPr/>
    </dgm:pt>
    <dgm:pt modelId="{54BC439D-8FD4-40A5-90FC-90ED8F4001BA}" type="pres">
      <dgm:prSet presAssocID="{BEAA7447-7D97-48B1-A554-2E5EE8C0E757}" presName="sibTrans" presStyleCnt="0"/>
      <dgm:spPr/>
    </dgm:pt>
    <dgm:pt modelId="{F5D3DE20-CD8E-416E-B908-33B676AF21D1}" type="pres">
      <dgm:prSet presAssocID="{6406EBFA-144D-4E6A-B32A-FF5077B45B27}" presName="compNode" presStyleCnt="0"/>
      <dgm:spPr/>
    </dgm:pt>
    <dgm:pt modelId="{A7D01A9D-A9A4-48C3-A354-1CBA7DCEE1AF}" type="pres">
      <dgm:prSet presAssocID="{6406EBFA-144D-4E6A-B32A-FF5077B45B27}" presName="bgRect" presStyleLbl="bgShp" presStyleIdx="2" presStyleCnt="4"/>
      <dgm:spPr/>
    </dgm:pt>
    <dgm:pt modelId="{CA98F774-1A56-47FF-9C18-AB15A867ECA4}" type="pres">
      <dgm:prSet presAssocID="{6406EBFA-144D-4E6A-B32A-FF5077B45B2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spect Ratio"/>
        </a:ext>
      </dgm:extLst>
    </dgm:pt>
    <dgm:pt modelId="{53A41ABA-8995-41C8-B617-1526C8F19A7F}" type="pres">
      <dgm:prSet presAssocID="{6406EBFA-144D-4E6A-B32A-FF5077B45B27}" presName="spaceRect" presStyleCnt="0"/>
      <dgm:spPr/>
    </dgm:pt>
    <dgm:pt modelId="{FFCE3218-2E09-4AFA-95E1-80D65CA38272}" type="pres">
      <dgm:prSet presAssocID="{6406EBFA-144D-4E6A-B32A-FF5077B45B27}" presName="parTx" presStyleLbl="revTx" presStyleIdx="2" presStyleCnt="4">
        <dgm:presLayoutVars>
          <dgm:chMax val="0"/>
          <dgm:chPref val="0"/>
        </dgm:presLayoutVars>
      </dgm:prSet>
      <dgm:spPr/>
    </dgm:pt>
    <dgm:pt modelId="{B017B887-2EF1-45BA-A252-7035E216E097}" type="pres">
      <dgm:prSet presAssocID="{67AFC250-CD49-4E72-AC36-659894BE350F}" presName="sibTrans" presStyleCnt="0"/>
      <dgm:spPr/>
    </dgm:pt>
    <dgm:pt modelId="{670B681A-4A73-4C5C-BAA8-E72322D04097}" type="pres">
      <dgm:prSet presAssocID="{BF1F1889-261B-4221-A5A2-AA65C9623E6F}" presName="compNode" presStyleCnt="0"/>
      <dgm:spPr/>
    </dgm:pt>
    <dgm:pt modelId="{D03BBE66-93B9-47E5-A4B5-23AE3F694076}" type="pres">
      <dgm:prSet presAssocID="{BF1F1889-261B-4221-A5A2-AA65C9623E6F}" presName="bgRect" presStyleLbl="bgShp" presStyleIdx="3" presStyleCnt="4"/>
      <dgm:spPr/>
    </dgm:pt>
    <dgm:pt modelId="{F99F3238-4060-4AA8-95D5-1F9B6D8E4A68}" type="pres">
      <dgm:prSet presAssocID="{BF1F1889-261B-4221-A5A2-AA65C9623E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sign"/>
        </a:ext>
      </dgm:extLst>
    </dgm:pt>
    <dgm:pt modelId="{346333E4-49AF-4CDF-9046-5B29FFCB82F6}" type="pres">
      <dgm:prSet presAssocID="{BF1F1889-261B-4221-A5A2-AA65C9623E6F}" presName="spaceRect" presStyleCnt="0"/>
      <dgm:spPr/>
    </dgm:pt>
    <dgm:pt modelId="{B7CBC0B4-D2DD-4DA4-A282-4C549562A4A5}" type="pres">
      <dgm:prSet presAssocID="{BF1F1889-261B-4221-A5A2-AA65C9623E6F}" presName="parTx" presStyleLbl="revTx" presStyleIdx="3" presStyleCnt="4">
        <dgm:presLayoutVars>
          <dgm:chMax val="0"/>
          <dgm:chPref val="0"/>
        </dgm:presLayoutVars>
      </dgm:prSet>
      <dgm:spPr/>
    </dgm:pt>
  </dgm:ptLst>
  <dgm:cxnLst>
    <dgm:cxn modelId="{18D3BE1A-0086-4C0E-B81D-38B26F6D982A}" type="presOf" srcId="{707A99FD-977C-420E-97AD-4C065CAFA9E2}" destId="{6495A2AB-30EE-4B8E-A353-83D9E66C3CF8}" srcOrd="0" destOrd="0" presId="urn:microsoft.com/office/officeart/2018/2/layout/IconVerticalSolidList"/>
    <dgm:cxn modelId="{0589895F-AFD8-4AE9-B2FC-8FAB53CF8275}" srcId="{1FD0C90C-6283-436A-AB23-12027789C063}" destId="{707A99FD-977C-420E-97AD-4C065CAFA9E2}" srcOrd="0" destOrd="0" parTransId="{63AE06B7-E6C1-4104-B6C1-3F249B976376}" sibTransId="{6D09C911-A3B8-4D52-A824-5624E3D1DD57}"/>
    <dgm:cxn modelId="{54767654-65A6-47DF-9510-3E6943916C5E}" type="presOf" srcId="{1FD0C90C-6283-436A-AB23-12027789C063}" destId="{22CEE1A8-0EDE-4ACD-A4D9-9D69092BD5EA}" srcOrd="0" destOrd="0" presId="urn:microsoft.com/office/officeart/2018/2/layout/IconVerticalSolidList"/>
    <dgm:cxn modelId="{FC25237C-54EA-4E6B-85A8-58D6A44F8A97}" type="presOf" srcId="{BF1F1889-261B-4221-A5A2-AA65C9623E6F}" destId="{B7CBC0B4-D2DD-4DA4-A282-4C549562A4A5}" srcOrd="0" destOrd="0" presId="urn:microsoft.com/office/officeart/2018/2/layout/IconVerticalSolidList"/>
    <dgm:cxn modelId="{7EAFD588-59AC-4FFE-8057-A033780D17CF}" type="presOf" srcId="{6406EBFA-144D-4E6A-B32A-FF5077B45B27}" destId="{FFCE3218-2E09-4AFA-95E1-80D65CA38272}" srcOrd="0" destOrd="0" presId="urn:microsoft.com/office/officeart/2018/2/layout/IconVerticalSolidList"/>
    <dgm:cxn modelId="{33F84989-9753-45BA-8FAE-7EF6FDCD845E}" srcId="{1FD0C90C-6283-436A-AB23-12027789C063}" destId="{F68ED5E6-1B79-445A-B2DE-5508F696AC56}" srcOrd="1" destOrd="0" parTransId="{413AB536-64BF-41A3-8CEF-52F5F4085C77}" sibTransId="{BEAA7447-7D97-48B1-A554-2E5EE8C0E757}"/>
    <dgm:cxn modelId="{9302A198-D000-4099-A35C-AB06BD9A30F4}" type="presOf" srcId="{F68ED5E6-1B79-445A-B2DE-5508F696AC56}" destId="{09F487DA-5B57-4929-A020-7FF1B07AF0AA}" srcOrd="0" destOrd="0" presId="urn:microsoft.com/office/officeart/2018/2/layout/IconVerticalSolidList"/>
    <dgm:cxn modelId="{D8D06DB5-A8A7-4F0B-AD85-55A397C11722}" srcId="{1FD0C90C-6283-436A-AB23-12027789C063}" destId="{BF1F1889-261B-4221-A5A2-AA65C9623E6F}" srcOrd="3" destOrd="0" parTransId="{25FC69CC-2984-4DBC-937A-A00578A67600}" sibTransId="{E1424FDD-A8B9-4313-8907-9D10175E09CB}"/>
    <dgm:cxn modelId="{5F6A80E4-8CBA-4F2D-B6A5-89EC8CFFF503}" srcId="{1FD0C90C-6283-436A-AB23-12027789C063}" destId="{6406EBFA-144D-4E6A-B32A-FF5077B45B27}" srcOrd="2" destOrd="0" parTransId="{E9D3DFCE-E6F0-4898-92D6-12B21DCFEA96}" sibTransId="{67AFC250-CD49-4E72-AC36-659894BE350F}"/>
    <dgm:cxn modelId="{3D4030E6-AE5A-4BD5-B501-E200F2EBB95A}" type="presParOf" srcId="{22CEE1A8-0EDE-4ACD-A4D9-9D69092BD5EA}" destId="{F0AE8C6F-EAE6-4167-A0EA-A4DC0A4BB401}" srcOrd="0" destOrd="0" presId="urn:microsoft.com/office/officeart/2018/2/layout/IconVerticalSolidList"/>
    <dgm:cxn modelId="{F08339A6-2191-4A63-B242-D45AD7511457}" type="presParOf" srcId="{F0AE8C6F-EAE6-4167-A0EA-A4DC0A4BB401}" destId="{FD90C264-8B45-4206-A86C-AC3C6B3FB710}" srcOrd="0" destOrd="0" presId="urn:microsoft.com/office/officeart/2018/2/layout/IconVerticalSolidList"/>
    <dgm:cxn modelId="{1DCE1FB3-3820-45D7-AF8D-4C03279DCB9F}" type="presParOf" srcId="{F0AE8C6F-EAE6-4167-A0EA-A4DC0A4BB401}" destId="{83902A06-A833-47EA-BDF1-94D71170BDEE}" srcOrd="1" destOrd="0" presId="urn:microsoft.com/office/officeart/2018/2/layout/IconVerticalSolidList"/>
    <dgm:cxn modelId="{DEEEBC17-21EC-44BE-ADC7-A0528E5DE227}" type="presParOf" srcId="{F0AE8C6F-EAE6-4167-A0EA-A4DC0A4BB401}" destId="{A557B653-CA34-4BB9-9B40-7E5CA6C12679}" srcOrd="2" destOrd="0" presId="urn:microsoft.com/office/officeart/2018/2/layout/IconVerticalSolidList"/>
    <dgm:cxn modelId="{FC511D22-7F46-4284-8826-1F162D9BD33C}" type="presParOf" srcId="{F0AE8C6F-EAE6-4167-A0EA-A4DC0A4BB401}" destId="{6495A2AB-30EE-4B8E-A353-83D9E66C3CF8}" srcOrd="3" destOrd="0" presId="urn:microsoft.com/office/officeart/2018/2/layout/IconVerticalSolidList"/>
    <dgm:cxn modelId="{A89C4055-81E8-4682-BF01-A916BD4AD2B1}" type="presParOf" srcId="{22CEE1A8-0EDE-4ACD-A4D9-9D69092BD5EA}" destId="{AB9832B9-FEE8-4E99-AECE-C92B46390B18}" srcOrd="1" destOrd="0" presId="urn:microsoft.com/office/officeart/2018/2/layout/IconVerticalSolidList"/>
    <dgm:cxn modelId="{E89BC8FD-AF22-44EA-ADF6-22DACDE093DB}" type="presParOf" srcId="{22CEE1A8-0EDE-4ACD-A4D9-9D69092BD5EA}" destId="{0F35C909-51EB-4116-9CCE-FA901C7E19D6}" srcOrd="2" destOrd="0" presId="urn:microsoft.com/office/officeart/2018/2/layout/IconVerticalSolidList"/>
    <dgm:cxn modelId="{B87E4DC3-A384-47AD-B6AA-45B1A7FBA01D}" type="presParOf" srcId="{0F35C909-51EB-4116-9CCE-FA901C7E19D6}" destId="{F7C53E4E-4006-43CC-A172-1056B54A582C}" srcOrd="0" destOrd="0" presId="urn:microsoft.com/office/officeart/2018/2/layout/IconVerticalSolidList"/>
    <dgm:cxn modelId="{B8F84DD6-D593-4DDF-9961-5AC0D8B07262}" type="presParOf" srcId="{0F35C909-51EB-4116-9CCE-FA901C7E19D6}" destId="{6C7A8DA9-4D0C-4AC2-B051-07384F127E8B}" srcOrd="1" destOrd="0" presId="urn:microsoft.com/office/officeart/2018/2/layout/IconVerticalSolidList"/>
    <dgm:cxn modelId="{6024648E-5330-4B49-ABBD-60DC9DD4A28D}" type="presParOf" srcId="{0F35C909-51EB-4116-9CCE-FA901C7E19D6}" destId="{596BF06A-6B97-4CB8-A58C-0E3624A6F710}" srcOrd="2" destOrd="0" presId="urn:microsoft.com/office/officeart/2018/2/layout/IconVerticalSolidList"/>
    <dgm:cxn modelId="{F550E8C7-D2D6-4B65-8389-06E1CFEB3C98}" type="presParOf" srcId="{0F35C909-51EB-4116-9CCE-FA901C7E19D6}" destId="{09F487DA-5B57-4929-A020-7FF1B07AF0AA}" srcOrd="3" destOrd="0" presId="urn:microsoft.com/office/officeart/2018/2/layout/IconVerticalSolidList"/>
    <dgm:cxn modelId="{ED7AA52E-1F41-4010-AE45-EE04463055CA}" type="presParOf" srcId="{22CEE1A8-0EDE-4ACD-A4D9-9D69092BD5EA}" destId="{54BC439D-8FD4-40A5-90FC-90ED8F4001BA}" srcOrd="3" destOrd="0" presId="urn:microsoft.com/office/officeart/2018/2/layout/IconVerticalSolidList"/>
    <dgm:cxn modelId="{ABCEA621-9AD6-4378-B4B9-21AF2A5708B4}" type="presParOf" srcId="{22CEE1A8-0EDE-4ACD-A4D9-9D69092BD5EA}" destId="{F5D3DE20-CD8E-416E-B908-33B676AF21D1}" srcOrd="4" destOrd="0" presId="urn:microsoft.com/office/officeart/2018/2/layout/IconVerticalSolidList"/>
    <dgm:cxn modelId="{6A29973C-C897-4A81-9E29-11A69EC0D45F}" type="presParOf" srcId="{F5D3DE20-CD8E-416E-B908-33B676AF21D1}" destId="{A7D01A9D-A9A4-48C3-A354-1CBA7DCEE1AF}" srcOrd="0" destOrd="0" presId="urn:microsoft.com/office/officeart/2018/2/layout/IconVerticalSolidList"/>
    <dgm:cxn modelId="{9B75CD2C-9B80-439B-9B98-CDEB765A4E3F}" type="presParOf" srcId="{F5D3DE20-CD8E-416E-B908-33B676AF21D1}" destId="{CA98F774-1A56-47FF-9C18-AB15A867ECA4}" srcOrd="1" destOrd="0" presId="urn:microsoft.com/office/officeart/2018/2/layout/IconVerticalSolidList"/>
    <dgm:cxn modelId="{36EEA290-8834-4834-94DE-DF008B0BEB53}" type="presParOf" srcId="{F5D3DE20-CD8E-416E-B908-33B676AF21D1}" destId="{53A41ABA-8995-41C8-B617-1526C8F19A7F}" srcOrd="2" destOrd="0" presId="urn:microsoft.com/office/officeart/2018/2/layout/IconVerticalSolidList"/>
    <dgm:cxn modelId="{28849728-9E45-4969-85D8-9DC908ECCC6A}" type="presParOf" srcId="{F5D3DE20-CD8E-416E-B908-33B676AF21D1}" destId="{FFCE3218-2E09-4AFA-95E1-80D65CA38272}" srcOrd="3" destOrd="0" presId="urn:microsoft.com/office/officeart/2018/2/layout/IconVerticalSolidList"/>
    <dgm:cxn modelId="{75DB93FB-D57B-4F39-ADB1-BD7B588F011C}" type="presParOf" srcId="{22CEE1A8-0EDE-4ACD-A4D9-9D69092BD5EA}" destId="{B017B887-2EF1-45BA-A252-7035E216E097}" srcOrd="5" destOrd="0" presId="urn:microsoft.com/office/officeart/2018/2/layout/IconVerticalSolidList"/>
    <dgm:cxn modelId="{8F2B3A94-DD6E-475B-8787-570D5C3D032D}" type="presParOf" srcId="{22CEE1A8-0EDE-4ACD-A4D9-9D69092BD5EA}" destId="{670B681A-4A73-4C5C-BAA8-E72322D04097}" srcOrd="6" destOrd="0" presId="urn:microsoft.com/office/officeart/2018/2/layout/IconVerticalSolidList"/>
    <dgm:cxn modelId="{BF8D0340-3412-4F46-9854-59D2E0440096}" type="presParOf" srcId="{670B681A-4A73-4C5C-BAA8-E72322D04097}" destId="{D03BBE66-93B9-47E5-A4B5-23AE3F694076}" srcOrd="0" destOrd="0" presId="urn:microsoft.com/office/officeart/2018/2/layout/IconVerticalSolidList"/>
    <dgm:cxn modelId="{B7076F0C-3A5A-4BC9-B93A-E3434C23FA88}" type="presParOf" srcId="{670B681A-4A73-4C5C-BAA8-E72322D04097}" destId="{F99F3238-4060-4AA8-95D5-1F9B6D8E4A68}" srcOrd="1" destOrd="0" presId="urn:microsoft.com/office/officeart/2018/2/layout/IconVerticalSolidList"/>
    <dgm:cxn modelId="{F6174100-50AD-479A-926C-9532E4007670}" type="presParOf" srcId="{670B681A-4A73-4C5C-BAA8-E72322D04097}" destId="{346333E4-49AF-4CDF-9046-5B29FFCB82F6}" srcOrd="2" destOrd="0" presId="urn:microsoft.com/office/officeart/2018/2/layout/IconVerticalSolidList"/>
    <dgm:cxn modelId="{CF7387C8-D652-44A8-A375-AC12B1877195}" type="presParOf" srcId="{670B681A-4A73-4C5C-BAA8-E72322D04097}" destId="{B7CBC0B4-D2DD-4DA4-A282-4C549562A4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0C264-8B45-4206-A86C-AC3C6B3FB710}">
      <dsp:nvSpPr>
        <dsp:cNvPr id="0" name=""/>
        <dsp:cNvSpPr/>
      </dsp:nvSpPr>
      <dsp:spPr>
        <a:xfrm>
          <a:off x="0" y="2429"/>
          <a:ext cx="5111749" cy="12312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902A06-A833-47EA-BDF1-94D71170BDEE}">
      <dsp:nvSpPr>
        <dsp:cNvPr id="0" name=""/>
        <dsp:cNvSpPr/>
      </dsp:nvSpPr>
      <dsp:spPr>
        <a:xfrm>
          <a:off x="372441" y="279451"/>
          <a:ext cx="677166" cy="677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95A2AB-30EE-4B8E-A353-83D9E66C3CF8}">
      <dsp:nvSpPr>
        <dsp:cNvPr id="0" name=""/>
        <dsp:cNvSpPr/>
      </dsp:nvSpPr>
      <dsp:spPr>
        <a:xfrm>
          <a:off x="1422049" y="2429"/>
          <a:ext cx="3689700" cy="1231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303" tIns="130303" rIns="130303" bIns="130303" numCol="1" spcCol="1270" anchor="ctr" anchorCtr="0">
          <a:noAutofit/>
        </a:bodyPr>
        <a:lstStyle/>
        <a:p>
          <a:pPr marL="0" lvl="0" indent="0" algn="l" defTabSz="711200">
            <a:lnSpc>
              <a:spcPct val="90000"/>
            </a:lnSpc>
            <a:spcBef>
              <a:spcPct val="0"/>
            </a:spcBef>
            <a:spcAft>
              <a:spcPct val="35000"/>
            </a:spcAft>
            <a:buNone/>
          </a:pPr>
          <a:r>
            <a:rPr lang="en-GB" sz="1600" kern="1200"/>
            <a:t>Get other perspectives</a:t>
          </a:r>
          <a:endParaRPr lang="en-US" sz="1600" kern="1200"/>
        </a:p>
      </dsp:txBody>
      <dsp:txXfrm>
        <a:off x="1422049" y="2429"/>
        <a:ext cx="3689700" cy="1231211"/>
      </dsp:txXfrm>
    </dsp:sp>
    <dsp:sp modelId="{F7C53E4E-4006-43CC-A172-1056B54A582C}">
      <dsp:nvSpPr>
        <dsp:cNvPr id="0" name=""/>
        <dsp:cNvSpPr/>
      </dsp:nvSpPr>
      <dsp:spPr>
        <a:xfrm>
          <a:off x="0" y="1541443"/>
          <a:ext cx="5111749" cy="12312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7A8DA9-4D0C-4AC2-B051-07384F127E8B}">
      <dsp:nvSpPr>
        <dsp:cNvPr id="0" name=""/>
        <dsp:cNvSpPr/>
      </dsp:nvSpPr>
      <dsp:spPr>
        <a:xfrm>
          <a:off x="372441" y="1818466"/>
          <a:ext cx="677166" cy="6771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F487DA-5B57-4929-A020-7FF1B07AF0AA}">
      <dsp:nvSpPr>
        <dsp:cNvPr id="0" name=""/>
        <dsp:cNvSpPr/>
      </dsp:nvSpPr>
      <dsp:spPr>
        <a:xfrm>
          <a:off x="1422049" y="1541443"/>
          <a:ext cx="3689700" cy="1231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303" tIns="130303" rIns="130303" bIns="130303" numCol="1" spcCol="1270" anchor="ctr" anchorCtr="0">
          <a:noAutofit/>
        </a:bodyPr>
        <a:lstStyle/>
        <a:p>
          <a:pPr marL="0" lvl="0" indent="0" algn="l" defTabSz="711200">
            <a:lnSpc>
              <a:spcPct val="90000"/>
            </a:lnSpc>
            <a:spcBef>
              <a:spcPct val="0"/>
            </a:spcBef>
            <a:spcAft>
              <a:spcPct val="35000"/>
            </a:spcAft>
            <a:buNone/>
          </a:pPr>
          <a:r>
            <a:rPr lang="en-GB" sz="1600" kern="1200"/>
            <a:t>Ensure that your perspectives are communicated</a:t>
          </a:r>
          <a:endParaRPr lang="en-US" sz="1600" kern="1200"/>
        </a:p>
      </dsp:txBody>
      <dsp:txXfrm>
        <a:off x="1422049" y="1541443"/>
        <a:ext cx="3689700" cy="1231211"/>
      </dsp:txXfrm>
    </dsp:sp>
    <dsp:sp modelId="{A7D01A9D-A9A4-48C3-A354-1CBA7DCEE1AF}">
      <dsp:nvSpPr>
        <dsp:cNvPr id="0" name=""/>
        <dsp:cNvSpPr/>
      </dsp:nvSpPr>
      <dsp:spPr>
        <a:xfrm>
          <a:off x="0" y="3080457"/>
          <a:ext cx="5111749" cy="12312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98F774-1A56-47FF-9C18-AB15A867ECA4}">
      <dsp:nvSpPr>
        <dsp:cNvPr id="0" name=""/>
        <dsp:cNvSpPr/>
      </dsp:nvSpPr>
      <dsp:spPr>
        <a:xfrm>
          <a:off x="372441" y="3357480"/>
          <a:ext cx="677166" cy="6771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CE3218-2E09-4AFA-95E1-80D65CA38272}">
      <dsp:nvSpPr>
        <dsp:cNvPr id="0" name=""/>
        <dsp:cNvSpPr/>
      </dsp:nvSpPr>
      <dsp:spPr>
        <a:xfrm>
          <a:off x="1422049" y="3080457"/>
          <a:ext cx="3689700" cy="1231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303" tIns="130303" rIns="130303" bIns="130303" numCol="1" spcCol="1270" anchor="ctr" anchorCtr="0">
          <a:noAutofit/>
        </a:bodyPr>
        <a:lstStyle/>
        <a:p>
          <a:pPr marL="0" lvl="0" indent="0" algn="l" defTabSz="711200">
            <a:lnSpc>
              <a:spcPct val="90000"/>
            </a:lnSpc>
            <a:spcBef>
              <a:spcPct val="0"/>
            </a:spcBef>
            <a:spcAft>
              <a:spcPct val="35000"/>
            </a:spcAft>
            <a:buNone/>
          </a:pPr>
          <a:r>
            <a:rPr lang="en-GB" sz="1600" kern="1200" dirty="0"/>
            <a:t>Prevent aspect of designs being incoherent or redundant</a:t>
          </a:r>
          <a:endParaRPr lang="en-US" sz="1600" kern="1200" dirty="0"/>
        </a:p>
      </dsp:txBody>
      <dsp:txXfrm>
        <a:off x="1422049" y="3080457"/>
        <a:ext cx="3689700" cy="1231211"/>
      </dsp:txXfrm>
    </dsp:sp>
    <dsp:sp modelId="{D03BBE66-93B9-47E5-A4B5-23AE3F694076}">
      <dsp:nvSpPr>
        <dsp:cNvPr id="0" name=""/>
        <dsp:cNvSpPr/>
      </dsp:nvSpPr>
      <dsp:spPr>
        <a:xfrm>
          <a:off x="0" y="4619472"/>
          <a:ext cx="5111749" cy="12312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9F3238-4060-4AA8-95D5-1F9B6D8E4A68}">
      <dsp:nvSpPr>
        <dsp:cNvPr id="0" name=""/>
        <dsp:cNvSpPr/>
      </dsp:nvSpPr>
      <dsp:spPr>
        <a:xfrm>
          <a:off x="372441" y="4896494"/>
          <a:ext cx="677166" cy="6771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CBC0B4-D2DD-4DA4-A282-4C549562A4A5}">
      <dsp:nvSpPr>
        <dsp:cNvPr id="0" name=""/>
        <dsp:cNvSpPr/>
      </dsp:nvSpPr>
      <dsp:spPr>
        <a:xfrm>
          <a:off x="1422049" y="4619472"/>
          <a:ext cx="3689700" cy="1231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303" tIns="130303" rIns="130303" bIns="130303" numCol="1" spcCol="1270" anchor="ctr" anchorCtr="0">
          <a:noAutofit/>
        </a:bodyPr>
        <a:lstStyle/>
        <a:p>
          <a:pPr marL="0" lvl="0" indent="0" algn="l" defTabSz="711200">
            <a:lnSpc>
              <a:spcPct val="90000"/>
            </a:lnSpc>
            <a:spcBef>
              <a:spcPct val="0"/>
            </a:spcBef>
            <a:spcAft>
              <a:spcPct val="35000"/>
            </a:spcAft>
            <a:buNone/>
          </a:pPr>
          <a:r>
            <a:rPr lang="en-GB" sz="1600" kern="1200"/>
            <a:t>Forces design issues to be aired before the expense and emotional commitments when designs and build progresses</a:t>
          </a:r>
          <a:endParaRPr lang="en-US" sz="1600" kern="1200"/>
        </a:p>
      </dsp:txBody>
      <dsp:txXfrm>
        <a:off x="1422049" y="4619472"/>
        <a:ext cx="3689700" cy="12312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27/08/2020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8/27/2020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20</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27 August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27 August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2AA970-4E71-4004-91FB-EE297090702C}"/>
              </a:ext>
            </a:extLst>
          </p:cNvPr>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defRPr/>
            </a:pPr>
            <a:endParaRPr lang="en-US" altLang="en-US" sz="2400">
              <a:solidFill>
                <a:schemeClr val="tx1"/>
              </a:solidFill>
              <a:latin typeface="Times" panose="02020603050405020304" pitchFamily="18" charset="0"/>
            </a:endParaRPr>
          </a:p>
        </p:txBody>
      </p:sp>
      <p:pic>
        <p:nvPicPr>
          <p:cNvPr id="5" name="Picture 5" descr="NTU logo RGB">
            <a:extLst>
              <a:ext uri="{FF2B5EF4-FFF2-40B4-BE49-F238E27FC236}">
                <a16:creationId xmlns:a16="http://schemas.microsoft.com/office/drawing/2014/main" id="{50596EEA-E245-40D2-83F9-0D1501A0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altLang="en-US"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altLang="en-US" noProof="0"/>
              <a:t>Click to edit Master subtitle style</a:t>
            </a:r>
          </a:p>
        </p:txBody>
      </p:sp>
    </p:spTree>
    <p:extLst>
      <p:ext uri="{BB962C8B-B14F-4D97-AF65-F5344CB8AC3E}">
        <p14:creationId xmlns:p14="http://schemas.microsoft.com/office/powerpoint/2010/main" val="1488991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DFE2919-4711-4635-B466-1E65A5C6C6AD}"/>
              </a:ext>
            </a:extLst>
          </p:cNvPr>
          <p:cNvSpPr>
            <a:spLocks noGrp="1" noChangeArrowheads="1"/>
          </p:cNvSpPr>
          <p:nvPr>
            <p:ph type="dt" sz="half" idx="10"/>
          </p:nvPr>
        </p:nvSpPr>
        <p:spPr>
          <a:ln/>
        </p:spPr>
        <p:txBody>
          <a:bodyPr/>
          <a:lstStyle>
            <a:lvl1pPr>
              <a:defRPr/>
            </a:lvl1pPr>
          </a:lstStyle>
          <a:p>
            <a:pPr>
              <a:defRPr/>
            </a:pPr>
            <a:fld id="{C4C9B118-951F-4210-95A1-158B23349F78}" type="datetime4">
              <a:rPr lang="en-GB" altLang="en-US"/>
              <a:pPr>
                <a:defRPr/>
              </a:pPr>
              <a:t>27 August 2020</a:t>
            </a:fld>
            <a:endParaRPr lang="en-GB" altLang="en-US"/>
          </a:p>
        </p:txBody>
      </p:sp>
      <p:sp>
        <p:nvSpPr>
          <p:cNvPr id="5" name="Rectangle 8">
            <a:extLst>
              <a:ext uri="{FF2B5EF4-FFF2-40B4-BE49-F238E27FC236}">
                <a16:creationId xmlns:a16="http://schemas.microsoft.com/office/drawing/2014/main" id="{E152C387-0A3F-4338-896A-598EF4160438}"/>
              </a:ext>
            </a:extLst>
          </p:cNvPr>
          <p:cNvSpPr>
            <a:spLocks noGrp="1" noChangeArrowheads="1"/>
          </p:cNvSpPr>
          <p:nvPr>
            <p:ph type="sldNum" sz="quarter" idx="11"/>
          </p:nvPr>
        </p:nvSpPr>
        <p:spPr>
          <a:ln/>
        </p:spPr>
        <p:txBody>
          <a:bodyPr/>
          <a:lstStyle>
            <a:lvl1pPr>
              <a:defRPr/>
            </a:lvl1pPr>
          </a:lstStyle>
          <a:p>
            <a:pPr>
              <a:defRPr/>
            </a:pPr>
            <a:fld id="{9A546908-54B0-4EF9-B997-73888F4A5500}" type="slidenum">
              <a:rPr lang="en-GB" altLang="en-US"/>
              <a:pPr>
                <a:defRPr/>
              </a:pPr>
              <a:t>‹#›</a:t>
            </a:fld>
            <a:endParaRPr lang="en-GB" altLang="en-US"/>
          </a:p>
        </p:txBody>
      </p:sp>
    </p:spTree>
    <p:extLst>
      <p:ext uri="{BB962C8B-B14F-4D97-AF65-F5344CB8AC3E}">
        <p14:creationId xmlns:p14="http://schemas.microsoft.com/office/powerpoint/2010/main" val="351396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B0AD9F96-8823-4B03-9B39-234703F24EC4}"/>
              </a:ext>
            </a:extLst>
          </p:cNvPr>
          <p:cNvSpPr>
            <a:spLocks noGrp="1" noChangeArrowheads="1"/>
          </p:cNvSpPr>
          <p:nvPr>
            <p:ph type="dt" sz="half" idx="10"/>
          </p:nvPr>
        </p:nvSpPr>
        <p:spPr>
          <a:ln/>
        </p:spPr>
        <p:txBody>
          <a:bodyPr/>
          <a:lstStyle>
            <a:lvl1pPr>
              <a:defRPr/>
            </a:lvl1pPr>
          </a:lstStyle>
          <a:p>
            <a:pPr>
              <a:defRPr/>
            </a:pPr>
            <a:fld id="{E5181304-6D53-4C7B-B699-6B81E4D7B974}" type="datetime4">
              <a:rPr lang="en-GB" altLang="en-US"/>
              <a:pPr>
                <a:defRPr/>
              </a:pPr>
              <a:t>27 August 2020</a:t>
            </a:fld>
            <a:endParaRPr lang="en-GB" altLang="en-US"/>
          </a:p>
        </p:txBody>
      </p:sp>
      <p:sp>
        <p:nvSpPr>
          <p:cNvPr id="5" name="Rectangle 8">
            <a:extLst>
              <a:ext uri="{FF2B5EF4-FFF2-40B4-BE49-F238E27FC236}">
                <a16:creationId xmlns:a16="http://schemas.microsoft.com/office/drawing/2014/main" id="{52C16A51-833A-4ADC-8B16-3D59D3D1A485}"/>
              </a:ext>
            </a:extLst>
          </p:cNvPr>
          <p:cNvSpPr>
            <a:spLocks noGrp="1" noChangeArrowheads="1"/>
          </p:cNvSpPr>
          <p:nvPr>
            <p:ph type="sldNum" sz="quarter" idx="11"/>
          </p:nvPr>
        </p:nvSpPr>
        <p:spPr>
          <a:ln/>
        </p:spPr>
        <p:txBody>
          <a:bodyPr/>
          <a:lstStyle>
            <a:lvl1pPr>
              <a:defRPr/>
            </a:lvl1pPr>
          </a:lstStyle>
          <a:p>
            <a:pPr>
              <a:defRPr/>
            </a:pPr>
            <a:fld id="{93FF6F4C-86B6-4DE8-B8DA-D04C57CD064C}" type="slidenum">
              <a:rPr lang="en-GB" altLang="en-US"/>
              <a:pPr>
                <a:defRPr/>
              </a:pPr>
              <a:t>‹#›</a:t>
            </a:fld>
            <a:endParaRPr lang="en-GB" altLang="en-US"/>
          </a:p>
        </p:txBody>
      </p:sp>
    </p:spTree>
    <p:extLst>
      <p:ext uri="{BB962C8B-B14F-4D97-AF65-F5344CB8AC3E}">
        <p14:creationId xmlns:p14="http://schemas.microsoft.com/office/powerpoint/2010/main" val="3353722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4A76CE2D-3CA4-4EC7-8ED2-1D6547F690E1}"/>
              </a:ext>
            </a:extLst>
          </p:cNvPr>
          <p:cNvSpPr>
            <a:spLocks noGrp="1" noChangeArrowheads="1"/>
          </p:cNvSpPr>
          <p:nvPr>
            <p:ph type="dt" sz="half" idx="10"/>
          </p:nvPr>
        </p:nvSpPr>
        <p:spPr>
          <a:ln/>
        </p:spPr>
        <p:txBody>
          <a:bodyPr/>
          <a:lstStyle>
            <a:lvl1pPr>
              <a:defRPr/>
            </a:lvl1pPr>
          </a:lstStyle>
          <a:p>
            <a:pPr>
              <a:defRPr/>
            </a:pPr>
            <a:fld id="{8FAAFEB4-E7A6-465B-9EC4-19AF9478B086}" type="datetime4">
              <a:rPr lang="en-GB" altLang="en-US"/>
              <a:pPr>
                <a:defRPr/>
              </a:pPr>
              <a:t>27 August 2020</a:t>
            </a:fld>
            <a:endParaRPr lang="en-GB" altLang="en-US"/>
          </a:p>
        </p:txBody>
      </p:sp>
      <p:sp>
        <p:nvSpPr>
          <p:cNvPr id="6" name="Rectangle 8">
            <a:extLst>
              <a:ext uri="{FF2B5EF4-FFF2-40B4-BE49-F238E27FC236}">
                <a16:creationId xmlns:a16="http://schemas.microsoft.com/office/drawing/2014/main" id="{3AE037C4-DDD5-4D84-9063-1F454BEB5395}"/>
              </a:ext>
            </a:extLst>
          </p:cNvPr>
          <p:cNvSpPr>
            <a:spLocks noGrp="1" noChangeArrowheads="1"/>
          </p:cNvSpPr>
          <p:nvPr>
            <p:ph type="sldNum" sz="quarter" idx="11"/>
          </p:nvPr>
        </p:nvSpPr>
        <p:spPr>
          <a:ln/>
        </p:spPr>
        <p:txBody>
          <a:bodyPr/>
          <a:lstStyle>
            <a:lvl1pPr>
              <a:defRPr/>
            </a:lvl1pPr>
          </a:lstStyle>
          <a:p>
            <a:pPr>
              <a:defRPr/>
            </a:pPr>
            <a:fld id="{5B813AC0-CA19-40AB-9D34-4CC97A238C04}" type="slidenum">
              <a:rPr lang="en-GB" altLang="en-US"/>
              <a:pPr>
                <a:defRPr/>
              </a:pPr>
              <a:t>‹#›</a:t>
            </a:fld>
            <a:endParaRPr lang="en-GB" altLang="en-US"/>
          </a:p>
        </p:txBody>
      </p:sp>
    </p:spTree>
    <p:extLst>
      <p:ext uri="{BB962C8B-B14F-4D97-AF65-F5344CB8AC3E}">
        <p14:creationId xmlns:p14="http://schemas.microsoft.com/office/powerpoint/2010/main" val="123657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1831FCBB-F96B-45B3-BF47-6BF9469B82F1}"/>
              </a:ext>
            </a:extLst>
          </p:cNvPr>
          <p:cNvSpPr>
            <a:spLocks noGrp="1" noChangeArrowheads="1"/>
          </p:cNvSpPr>
          <p:nvPr>
            <p:ph type="dt" sz="half" idx="10"/>
          </p:nvPr>
        </p:nvSpPr>
        <p:spPr>
          <a:ln/>
        </p:spPr>
        <p:txBody>
          <a:bodyPr/>
          <a:lstStyle>
            <a:lvl1pPr>
              <a:defRPr/>
            </a:lvl1pPr>
          </a:lstStyle>
          <a:p>
            <a:pPr>
              <a:defRPr/>
            </a:pPr>
            <a:fld id="{BF54381E-D27A-42B0-A40A-ABB3A71D4231}" type="datetime4">
              <a:rPr lang="en-GB" altLang="en-US"/>
              <a:pPr>
                <a:defRPr/>
              </a:pPr>
              <a:t>27 August 2020</a:t>
            </a:fld>
            <a:endParaRPr lang="en-GB" altLang="en-US"/>
          </a:p>
        </p:txBody>
      </p:sp>
      <p:sp>
        <p:nvSpPr>
          <p:cNvPr id="8" name="Rectangle 8">
            <a:extLst>
              <a:ext uri="{FF2B5EF4-FFF2-40B4-BE49-F238E27FC236}">
                <a16:creationId xmlns:a16="http://schemas.microsoft.com/office/drawing/2014/main" id="{A6C707A0-D576-46E2-89B8-3850B52F8359}"/>
              </a:ext>
            </a:extLst>
          </p:cNvPr>
          <p:cNvSpPr>
            <a:spLocks noGrp="1" noChangeArrowheads="1"/>
          </p:cNvSpPr>
          <p:nvPr>
            <p:ph type="sldNum" sz="quarter" idx="11"/>
          </p:nvPr>
        </p:nvSpPr>
        <p:spPr>
          <a:ln/>
        </p:spPr>
        <p:txBody>
          <a:bodyPr/>
          <a:lstStyle>
            <a:lvl1pPr>
              <a:defRPr/>
            </a:lvl1pPr>
          </a:lstStyle>
          <a:p>
            <a:pPr>
              <a:defRPr/>
            </a:pPr>
            <a:fld id="{F282BC9B-DD46-447B-A49D-6623C16A79DB}" type="slidenum">
              <a:rPr lang="en-GB" altLang="en-US"/>
              <a:pPr>
                <a:defRPr/>
              </a:pPr>
              <a:t>‹#›</a:t>
            </a:fld>
            <a:endParaRPr lang="en-GB" altLang="en-US"/>
          </a:p>
        </p:txBody>
      </p:sp>
    </p:spTree>
    <p:extLst>
      <p:ext uri="{BB962C8B-B14F-4D97-AF65-F5344CB8AC3E}">
        <p14:creationId xmlns:p14="http://schemas.microsoft.com/office/powerpoint/2010/main" val="220997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59B758E8-6C0F-40F3-A93B-FFC9F8259136}"/>
              </a:ext>
            </a:extLst>
          </p:cNvPr>
          <p:cNvSpPr>
            <a:spLocks noGrp="1" noChangeArrowheads="1"/>
          </p:cNvSpPr>
          <p:nvPr>
            <p:ph type="dt" sz="half" idx="10"/>
          </p:nvPr>
        </p:nvSpPr>
        <p:spPr>
          <a:ln/>
        </p:spPr>
        <p:txBody>
          <a:bodyPr/>
          <a:lstStyle>
            <a:lvl1pPr>
              <a:defRPr/>
            </a:lvl1pPr>
          </a:lstStyle>
          <a:p>
            <a:pPr>
              <a:defRPr/>
            </a:pPr>
            <a:fld id="{D612D9F2-3FDD-4E4E-BD28-BC17B51B1635}" type="datetime4">
              <a:rPr lang="en-GB" altLang="en-US"/>
              <a:pPr>
                <a:defRPr/>
              </a:pPr>
              <a:t>27 August 2020</a:t>
            </a:fld>
            <a:endParaRPr lang="en-GB" altLang="en-US"/>
          </a:p>
        </p:txBody>
      </p:sp>
      <p:sp>
        <p:nvSpPr>
          <p:cNvPr id="4" name="Rectangle 8">
            <a:extLst>
              <a:ext uri="{FF2B5EF4-FFF2-40B4-BE49-F238E27FC236}">
                <a16:creationId xmlns:a16="http://schemas.microsoft.com/office/drawing/2014/main" id="{FBC008C5-55B8-4459-AA47-AD04EA8CE10B}"/>
              </a:ext>
            </a:extLst>
          </p:cNvPr>
          <p:cNvSpPr>
            <a:spLocks noGrp="1" noChangeArrowheads="1"/>
          </p:cNvSpPr>
          <p:nvPr>
            <p:ph type="sldNum" sz="quarter" idx="11"/>
          </p:nvPr>
        </p:nvSpPr>
        <p:spPr>
          <a:ln/>
        </p:spPr>
        <p:txBody>
          <a:bodyPr/>
          <a:lstStyle>
            <a:lvl1pPr>
              <a:defRPr/>
            </a:lvl1pPr>
          </a:lstStyle>
          <a:p>
            <a:pPr>
              <a:defRPr/>
            </a:pPr>
            <a:fld id="{DA004F3A-E60A-4F64-A716-2BE920AAD1BF}" type="slidenum">
              <a:rPr lang="en-GB" altLang="en-US"/>
              <a:pPr>
                <a:defRPr/>
              </a:pPr>
              <a:t>‹#›</a:t>
            </a:fld>
            <a:endParaRPr lang="en-GB" altLang="en-US"/>
          </a:p>
        </p:txBody>
      </p:sp>
    </p:spTree>
    <p:extLst>
      <p:ext uri="{BB962C8B-B14F-4D97-AF65-F5344CB8AC3E}">
        <p14:creationId xmlns:p14="http://schemas.microsoft.com/office/powerpoint/2010/main" val="401410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879488E-8006-46CA-A677-CAB70165BE6F}"/>
              </a:ext>
            </a:extLst>
          </p:cNvPr>
          <p:cNvSpPr>
            <a:spLocks noGrp="1" noChangeArrowheads="1"/>
          </p:cNvSpPr>
          <p:nvPr>
            <p:ph type="dt" sz="half" idx="10"/>
          </p:nvPr>
        </p:nvSpPr>
        <p:spPr>
          <a:ln/>
        </p:spPr>
        <p:txBody>
          <a:bodyPr/>
          <a:lstStyle>
            <a:lvl1pPr>
              <a:defRPr/>
            </a:lvl1pPr>
          </a:lstStyle>
          <a:p>
            <a:pPr>
              <a:defRPr/>
            </a:pPr>
            <a:fld id="{FFFED1D5-63BE-4B39-BA36-1974BA87DA3E}" type="datetime4">
              <a:rPr lang="en-GB" altLang="en-US"/>
              <a:pPr>
                <a:defRPr/>
              </a:pPr>
              <a:t>27 August 2020</a:t>
            </a:fld>
            <a:endParaRPr lang="en-GB" altLang="en-US"/>
          </a:p>
        </p:txBody>
      </p:sp>
      <p:sp>
        <p:nvSpPr>
          <p:cNvPr id="3" name="Rectangle 8">
            <a:extLst>
              <a:ext uri="{FF2B5EF4-FFF2-40B4-BE49-F238E27FC236}">
                <a16:creationId xmlns:a16="http://schemas.microsoft.com/office/drawing/2014/main" id="{DF11DB14-CAF2-4F33-B63E-AD1E8B720D53}"/>
              </a:ext>
            </a:extLst>
          </p:cNvPr>
          <p:cNvSpPr>
            <a:spLocks noGrp="1" noChangeArrowheads="1"/>
          </p:cNvSpPr>
          <p:nvPr>
            <p:ph type="sldNum" sz="quarter" idx="11"/>
          </p:nvPr>
        </p:nvSpPr>
        <p:spPr>
          <a:ln/>
        </p:spPr>
        <p:txBody>
          <a:bodyPr/>
          <a:lstStyle>
            <a:lvl1pPr>
              <a:defRPr/>
            </a:lvl1pPr>
          </a:lstStyle>
          <a:p>
            <a:pPr>
              <a:defRPr/>
            </a:pPr>
            <a:fld id="{B29B7424-7DE5-47F5-94F6-B80006E8B133}" type="slidenum">
              <a:rPr lang="en-GB" altLang="en-US"/>
              <a:pPr>
                <a:defRPr/>
              </a:pPr>
              <a:t>‹#›</a:t>
            </a:fld>
            <a:endParaRPr lang="en-GB" altLang="en-US"/>
          </a:p>
        </p:txBody>
      </p:sp>
    </p:spTree>
    <p:extLst>
      <p:ext uri="{BB962C8B-B14F-4D97-AF65-F5344CB8AC3E}">
        <p14:creationId xmlns:p14="http://schemas.microsoft.com/office/powerpoint/2010/main" val="1577492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2BFEB877-8667-4613-B65D-30C2FFDE3D3F}"/>
              </a:ext>
            </a:extLst>
          </p:cNvPr>
          <p:cNvSpPr>
            <a:spLocks noGrp="1" noChangeArrowheads="1"/>
          </p:cNvSpPr>
          <p:nvPr>
            <p:ph type="dt" sz="half" idx="10"/>
          </p:nvPr>
        </p:nvSpPr>
        <p:spPr>
          <a:ln/>
        </p:spPr>
        <p:txBody>
          <a:bodyPr/>
          <a:lstStyle>
            <a:lvl1pPr>
              <a:defRPr/>
            </a:lvl1pPr>
          </a:lstStyle>
          <a:p>
            <a:pPr>
              <a:defRPr/>
            </a:pPr>
            <a:fld id="{EAC4EE50-10DE-4EA6-94AA-1D62FCE225B5}" type="datetime4">
              <a:rPr lang="en-GB" altLang="en-US"/>
              <a:pPr>
                <a:defRPr/>
              </a:pPr>
              <a:t>27 August 2020</a:t>
            </a:fld>
            <a:endParaRPr lang="en-GB" altLang="en-US"/>
          </a:p>
        </p:txBody>
      </p:sp>
      <p:sp>
        <p:nvSpPr>
          <p:cNvPr id="6" name="Rectangle 8">
            <a:extLst>
              <a:ext uri="{FF2B5EF4-FFF2-40B4-BE49-F238E27FC236}">
                <a16:creationId xmlns:a16="http://schemas.microsoft.com/office/drawing/2014/main" id="{8CA07F81-6943-4E77-B143-3F5F34ABC21C}"/>
              </a:ext>
            </a:extLst>
          </p:cNvPr>
          <p:cNvSpPr>
            <a:spLocks noGrp="1" noChangeArrowheads="1"/>
          </p:cNvSpPr>
          <p:nvPr>
            <p:ph type="sldNum" sz="quarter" idx="11"/>
          </p:nvPr>
        </p:nvSpPr>
        <p:spPr>
          <a:ln/>
        </p:spPr>
        <p:txBody>
          <a:bodyPr/>
          <a:lstStyle>
            <a:lvl1pPr>
              <a:defRPr/>
            </a:lvl1pPr>
          </a:lstStyle>
          <a:p>
            <a:pPr>
              <a:defRPr/>
            </a:pPr>
            <a:fld id="{789B7A5D-B8F3-4FE4-87F8-13EF0DC623B3}" type="slidenum">
              <a:rPr lang="en-GB" altLang="en-US"/>
              <a:pPr>
                <a:defRPr/>
              </a:pPr>
              <a:t>‹#›</a:t>
            </a:fld>
            <a:endParaRPr lang="en-GB" altLang="en-US"/>
          </a:p>
        </p:txBody>
      </p:sp>
    </p:spTree>
    <p:extLst>
      <p:ext uri="{BB962C8B-B14F-4D97-AF65-F5344CB8AC3E}">
        <p14:creationId xmlns:p14="http://schemas.microsoft.com/office/powerpoint/2010/main" val="43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27 August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629818AA-DC53-4F19-8880-E8E12D52D69B}"/>
              </a:ext>
            </a:extLst>
          </p:cNvPr>
          <p:cNvSpPr>
            <a:spLocks noGrp="1" noChangeArrowheads="1"/>
          </p:cNvSpPr>
          <p:nvPr>
            <p:ph type="dt" sz="half" idx="10"/>
          </p:nvPr>
        </p:nvSpPr>
        <p:spPr>
          <a:ln/>
        </p:spPr>
        <p:txBody>
          <a:bodyPr/>
          <a:lstStyle>
            <a:lvl1pPr>
              <a:defRPr/>
            </a:lvl1pPr>
          </a:lstStyle>
          <a:p>
            <a:pPr>
              <a:defRPr/>
            </a:pPr>
            <a:fld id="{809EB932-0925-4459-B0B6-4E0E1A699DE3}" type="datetime4">
              <a:rPr lang="en-GB" altLang="en-US"/>
              <a:pPr>
                <a:defRPr/>
              </a:pPr>
              <a:t>27 August 2020</a:t>
            </a:fld>
            <a:endParaRPr lang="en-GB" altLang="en-US"/>
          </a:p>
        </p:txBody>
      </p:sp>
      <p:sp>
        <p:nvSpPr>
          <p:cNvPr id="6" name="Rectangle 8">
            <a:extLst>
              <a:ext uri="{FF2B5EF4-FFF2-40B4-BE49-F238E27FC236}">
                <a16:creationId xmlns:a16="http://schemas.microsoft.com/office/drawing/2014/main" id="{72C923BF-959B-41C9-B564-15E03BE6CC8C}"/>
              </a:ext>
            </a:extLst>
          </p:cNvPr>
          <p:cNvSpPr>
            <a:spLocks noGrp="1" noChangeArrowheads="1"/>
          </p:cNvSpPr>
          <p:nvPr>
            <p:ph type="sldNum" sz="quarter" idx="11"/>
          </p:nvPr>
        </p:nvSpPr>
        <p:spPr>
          <a:ln/>
        </p:spPr>
        <p:txBody>
          <a:bodyPr/>
          <a:lstStyle>
            <a:lvl1pPr>
              <a:defRPr/>
            </a:lvl1pPr>
          </a:lstStyle>
          <a:p>
            <a:pPr>
              <a:defRPr/>
            </a:pPr>
            <a:fld id="{E22304FE-6269-4171-B77D-25DF6378912B}" type="slidenum">
              <a:rPr lang="en-GB" altLang="en-US"/>
              <a:pPr>
                <a:defRPr/>
              </a:pPr>
              <a:t>‹#›</a:t>
            </a:fld>
            <a:endParaRPr lang="en-GB" altLang="en-US"/>
          </a:p>
        </p:txBody>
      </p:sp>
    </p:spTree>
    <p:extLst>
      <p:ext uri="{BB962C8B-B14F-4D97-AF65-F5344CB8AC3E}">
        <p14:creationId xmlns:p14="http://schemas.microsoft.com/office/powerpoint/2010/main" val="62524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75A8BB9-BF31-4F22-8716-15EA9778ECBB}"/>
              </a:ext>
            </a:extLst>
          </p:cNvPr>
          <p:cNvSpPr>
            <a:spLocks noGrp="1" noChangeArrowheads="1"/>
          </p:cNvSpPr>
          <p:nvPr>
            <p:ph type="dt" sz="half" idx="10"/>
          </p:nvPr>
        </p:nvSpPr>
        <p:spPr>
          <a:ln/>
        </p:spPr>
        <p:txBody>
          <a:bodyPr/>
          <a:lstStyle>
            <a:lvl1pPr>
              <a:defRPr/>
            </a:lvl1pPr>
          </a:lstStyle>
          <a:p>
            <a:pPr>
              <a:defRPr/>
            </a:pPr>
            <a:fld id="{46A8C39A-31AA-41AF-9F08-93F30D12DBBF}" type="datetime4">
              <a:rPr lang="en-GB" altLang="en-US"/>
              <a:pPr>
                <a:defRPr/>
              </a:pPr>
              <a:t>27 August 2020</a:t>
            </a:fld>
            <a:endParaRPr lang="en-GB" altLang="en-US"/>
          </a:p>
        </p:txBody>
      </p:sp>
      <p:sp>
        <p:nvSpPr>
          <p:cNvPr id="5" name="Rectangle 8">
            <a:extLst>
              <a:ext uri="{FF2B5EF4-FFF2-40B4-BE49-F238E27FC236}">
                <a16:creationId xmlns:a16="http://schemas.microsoft.com/office/drawing/2014/main" id="{F734508A-01DF-4210-8507-BFF53F5FDB8F}"/>
              </a:ext>
            </a:extLst>
          </p:cNvPr>
          <p:cNvSpPr>
            <a:spLocks noGrp="1" noChangeArrowheads="1"/>
          </p:cNvSpPr>
          <p:nvPr>
            <p:ph type="sldNum" sz="quarter" idx="11"/>
          </p:nvPr>
        </p:nvSpPr>
        <p:spPr>
          <a:ln/>
        </p:spPr>
        <p:txBody>
          <a:bodyPr/>
          <a:lstStyle>
            <a:lvl1pPr>
              <a:defRPr/>
            </a:lvl1pPr>
          </a:lstStyle>
          <a:p>
            <a:pPr>
              <a:defRPr/>
            </a:pPr>
            <a:fld id="{CDF0C0E8-2A0C-43DE-ACD5-370E9DA592E6}" type="slidenum">
              <a:rPr lang="en-GB" altLang="en-US"/>
              <a:pPr>
                <a:defRPr/>
              </a:pPr>
              <a:t>‹#›</a:t>
            </a:fld>
            <a:endParaRPr lang="en-GB" altLang="en-US"/>
          </a:p>
        </p:txBody>
      </p:sp>
    </p:spTree>
    <p:extLst>
      <p:ext uri="{BB962C8B-B14F-4D97-AF65-F5344CB8AC3E}">
        <p14:creationId xmlns:p14="http://schemas.microsoft.com/office/powerpoint/2010/main" val="3438946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7D4D341E-B50C-436D-AD94-F65E7AD125C8}"/>
              </a:ext>
            </a:extLst>
          </p:cNvPr>
          <p:cNvSpPr>
            <a:spLocks noGrp="1" noChangeArrowheads="1"/>
          </p:cNvSpPr>
          <p:nvPr>
            <p:ph type="dt" sz="half" idx="10"/>
          </p:nvPr>
        </p:nvSpPr>
        <p:spPr>
          <a:ln/>
        </p:spPr>
        <p:txBody>
          <a:bodyPr/>
          <a:lstStyle>
            <a:lvl1pPr>
              <a:defRPr/>
            </a:lvl1pPr>
          </a:lstStyle>
          <a:p>
            <a:pPr>
              <a:defRPr/>
            </a:pPr>
            <a:fld id="{1E102C8A-3F92-4280-A2BF-0BA608E64D4A}" type="datetime4">
              <a:rPr lang="en-GB" altLang="en-US"/>
              <a:pPr>
                <a:defRPr/>
              </a:pPr>
              <a:t>27 August 2020</a:t>
            </a:fld>
            <a:endParaRPr lang="en-GB" altLang="en-US"/>
          </a:p>
        </p:txBody>
      </p:sp>
      <p:sp>
        <p:nvSpPr>
          <p:cNvPr id="5" name="Rectangle 8">
            <a:extLst>
              <a:ext uri="{FF2B5EF4-FFF2-40B4-BE49-F238E27FC236}">
                <a16:creationId xmlns:a16="http://schemas.microsoft.com/office/drawing/2014/main" id="{8E55198A-7258-48A1-8073-856AFE6EFB98}"/>
              </a:ext>
            </a:extLst>
          </p:cNvPr>
          <p:cNvSpPr>
            <a:spLocks noGrp="1" noChangeArrowheads="1"/>
          </p:cNvSpPr>
          <p:nvPr>
            <p:ph type="sldNum" sz="quarter" idx="11"/>
          </p:nvPr>
        </p:nvSpPr>
        <p:spPr>
          <a:ln/>
        </p:spPr>
        <p:txBody>
          <a:bodyPr/>
          <a:lstStyle>
            <a:lvl1pPr>
              <a:defRPr/>
            </a:lvl1pPr>
          </a:lstStyle>
          <a:p>
            <a:pPr>
              <a:defRPr/>
            </a:pPr>
            <a:fld id="{23BD7451-AC75-4A07-9C43-48CF6CC1BFD6}" type="slidenum">
              <a:rPr lang="en-GB" altLang="en-US"/>
              <a:pPr>
                <a:defRPr/>
              </a:pPr>
              <a:t>‹#›</a:t>
            </a:fld>
            <a:endParaRPr lang="en-GB" altLang="en-US"/>
          </a:p>
        </p:txBody>
      </p:sp>
    </p:spTree>
    <p:extLst>
      <p:ext uri="{BB962C8B-B14F-4D97-AF65-F5344CB8AC3E}">
        <p14:creationId xmlns:p14="http://schemas.microsoft.com/office/powerpoint/2010/main" val="126783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27 August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27 August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27 August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27 August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27 August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27 August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27 August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27 August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BAD4233-BF12-44D7-9EAB-B11D99D4FD69}"/>
              </a:ext>
            </a:extLst>
          </p:cNvPr>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F67D65E-60CF-467C-80E1-7D15C85B223C}"/>
              </a:ext>
            </a:extLst>
          </p:cNvPr>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4">
            <a:extLst>
              <a:ext uri="{FF2B5EF4-FFF2-40B4-BE49-F238E27FC236}">
                <a16:creationId xmlns:a16="http://schemas.microsoft.com/office/drawing/2014/main" id="{3C9DE46B-611E-4E30-AA6A-1EB9AED668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a:extLst>
              <a:ext uri="{FF2B5EF4-FFF2-40B4-BE49-F238E27FC236}">
                <a16:creationId xmlns:a16="http://schemas.microsoft.com/office/drawing/2014/main" id="{20AEBA00-5283-4C6C-B7FD-262BBFA0F3DE}"/>
              </a:ext>
            </a:extLst>
          </p:cNvPr>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0" name="Text Box 6">
            <a:extLst>
              <a:ext uri="{FF2B5EF4-FFF2-40B4-BE49-F238E27FC236}">
                <a16:creationId xmlns:a16="http://schemas.microsoft.com/office/drawing/2014/main" id="{46FA76BC-3179-49B7-9D84-A71B7AA6C7B8}"/>
              </a:ext>
            </a:extLst>
          </p:cNvPr>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spcBef>
                <a:spcPct val="50000"/>
              </a:spcBef>
              <a:defRPr/>
            </a:pPr>
            <a:endParaRPr lang="en-US" altLang="en-US" sz="2400">
              <a:solidFill>
                <a:schemeClr val="tx1"/>
              </a:solidFill>
              <a:latin typeface="Times" panose="02020603050405020304" pitchFamily="18" charset="0"/>
            </a:endParaRPr>
          </a:p>
        </p:txBody>
      </p:sp>
      <p:sp>
        <p:nvSpPr>
          <p:cNvPr id="348167" name="Rectangle 7">
            <a:extLst>
              <a:ext uri="{FF2B5EF4-FFF2-40B4-BE49-F238E27FC236}">
                <a16:creationId xmlns:a16="http://schemas.microsoft.com/office/drawing/2014/main" id="{F71B609A-0C07-4805-8F62-F14F47120622}"/>
              </a:ext>
            </a:extLst>
          </p:cNvPr>
          <p:cNvSpPr>
            <a:spLocks noGrp="1" noChangeArrowheads="1"/>
          </p:cNvSpPr>
          <p:nvPr>
            <p:ph type="dt" sz="half" idx="2"/>
          </p:nvPr>
        </p:nvSpPr>
        <p:spPr bwMode="auto">
          <a:xfrm>
            <a:off x="457200"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fld id="{F48592A3-B282-4051-A398-BF8FABFBBD21}" type="datetime4">
              <a:rPr lang="en-GB" altLang="en-US"/>
              <a:pPr>
                <a:defRPr/>
              </a:pPr>
              <a:t>27 August 2020</a:t>
            </a:fld>
            <a:endParaRPr lang="en-GB" altLang="en-US"/>
          </a:p>
        </p:txBody>
      </p:sp>
      <p:sp>
        <p:nvSpPr>
          <p:cNvPr id="348168" name="Rectangle 8">
            <a:extLst>
              <a:ext uri="{FF2B5EF4-FFF2-40B4-BE49-F238E27FC236}">
                <a16:creationId xmlns:a16="http://schemas.microsoft.com/office/drawing/2014/main" id="{70394DC7-E9FF-457E-8D16-69814817152E}"/>
              </a:ext>
            </a:extLst>
          </p:cNvPr>
          <p:cNvSpPr>
            <a:spLocks noGrp="1" noChangeArrowheads="1"/>
          </p:cNvSpPr>
          <p:nvPr>
            <p:ph type="sldNum" sz="quarter" idx="4"/>
          </p:nvPr>
        </p:nvSpPr>
        <p:spPr bwMode="auto">
          <a:xfrm>
            <a:off x="5940425"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E834AE9-9F84-4AAF-8273-9C8BB9AB0EDB}" type="slidenum">
              <a:rPr lang="en-GB" altLang="en-US"/>
              <a:pPr>
                <a:defRPr/>
              </a:pPr>
              <a:t>‹#›</a:t>
            </a:fld>
            <a:endParaRPr lang="en-GB" altLang="en-US"/>
          </a:p>
        </p:txBody>
      </p:sp>
    </p:spTree>
    <p:extLst>
      <p:ext uri="{BB962C8B-B14F-4D97-AF65-F5344CB8AC3E}">
        <p14:creationId xmlns:p14="http://schemas.microsoft.com/office/powerpoint/2010/main" val="25612919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Giving and Receiving Feedback</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L15</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Presented </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By</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Nigel King ACMA CGMA PCM</a:t>
            </a: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Nigel.King@ntu.ac.uk</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92B5-7D5F-46CB-821C-77E70BA44699}"/>
              </a:ext>
            </a:extLst>
          </p:cNvPr>
          <p:cNvSpPr>
            <a:spLocks noGrp="1"/>
          </p:cNvSpPr>
          <p:nvPr>
            <p:ph type="title"/>
          </p:nvPr>
        </p:nvSpPr>
        <p:spPr/>
        <p:txBody>
          <a:bodyPr/>
          <a:lstStyle/>
          <a:p>
            <a:pPr lvl="0"/>
            <a:r>
              <a:rPr lang="en-GB" dirty="0"/>
              <a:t>Protocols in the mechanics of giving feedback</a:t>
            </a:r>
          </a:p>
        </p:txBody>
      </p:sp>
      <p:sp>
        <p:nvSpPr>
          <p:cNvPr id="3" name="Content Placeholder 2">
            <a:extLst>
              <a:ext uri="{FF2B5EF4-FFF2-40B4-BE49-F238E27FC236}">
                <a16:creationId xmlns:a16="http://schemas.microsoft.com/office/drawing/2014/main" id="{55CCD906-9447-4417-A8B6-20FF264CF0C9}"/>
              </a:ext>
            </a:extLst>
          </p:cNvPr>
          <p:cNvSpPr>
            <a:spLocks noGrp="1"/>
          </p:cNvSpPr>
          <p:nvPr>
            <p:ph idx="1"/>
          </p:nvPr>
        </p:nvSpPr>
        <p:spPr>
          <a:xfrm>
            <a:off x="381000" y="1447800"/>
            <a:ext cx="8305800" cy="1449628"/>
          </a:xfrm>
        </p:spPr>
        <p:txBody>
          <a:bodyPr/>
          <a:lstStyle/>
          <a:p>
            <a:pPr lvl="0"/>
            <a:r>
              <a:rPr lang="en-GB" dirty="0"/>
              <a:t>Document</a:t>
            </a:r>
            <a:r>
              <a:rPr lang="en-GB" baseline="0" dirty="0"/>
              <a:t> Level Feedback</a:t>
            </a:r>
          </a:p>
          <a:p>
            <a:pPr lvl="1"/>
            <a:r>
              <a:rPr lang="en-GB" dirty="0"/>
              <a:t>I normally give document level feedback as a comment attached to the title.</a:t>
            </a:r>
          </a:p>
          <a:p>
            <a:pPr lvl="1"/>
            <a:r>
              <a:rPr lang="en-GB" baseline="0" dirty="0"/>
              <a:t>Examples of document level feedback.</a:t>
            </a:r>
          </a:p>
          <a:p>
            <a:pPr lvl="2"/>
            <a:r>
              <a:rPr lang="en-GB" baseline="0" dirty="0"/>
              <a:t>Include person X in the review</a:t>
            </a:r>
          </a:p>
          <a:p>
            <a:pPr lvl="2"/>
            <a:r>
              <a:rPr lang="en-GB" dirty="0"/>
              <a:t>Take at look at product Y.  It seems to do something similar. </a:t>
            </a:r>
            <a:endParaRPr lang="en-GB" baseline="0" dirty="0"/>
          </a:p>
        </p:txBody>
      </p:sp>
      <p:sp>
        <p:nvSpPr>
          <p:cNvPr id="4" name="Date Placeholder 3">
            <a:extLst>
              <a:ext uri="{FF2B5EF4-FFF2-40B4-BE49-F238E27FC236}">
                <a16:creationId xmlns:a16="http://schemas.microsoft.com/office/drawing/2014/main" id="{FF481E11-BF43-4DAC-AEE6-76DA30C612C0}"/>
              </a:ext>
            </a:extLst>
          </p:cNvPr>
          <p:cNvSpPr>
            <a:spLocks noGrp="1"/>
          </p:cNvSpPr>
          <p:nvPr>
            <p:ph type="dt" sz="half" idx="10"/>
          </p:nvPr>
        </p:nvSpPr>
        <p:spPr/>
        <p:txBody>
          <a:bodyPr/>
          <a:lstStyle/>
          <a:p>
            <a:pPr>
              <a:defRPr/>
            </a:pPr>
            <a:fld id="{C4C9B118-951F-4210-95A1-158B23349F78}" type="datetime4">
              <a:rPr lang="en-GB" altLang="en-US" smtClean="0"/>
              <a:pPr>
                <a:defRPr/>
              </a:pPr>
              <a:t>27 August 2020</a:t>
            </a:fld>
            <a:endParaRPr lang="en-GB" altLang="en-US"/>
          </a:p>
        </p:txBody>
      </p:sp>
      <p:sp>
        <p:nvSpPr>
          <p:cNvPr id="5" name="Slide Number Placeholder 4">
            <a:extLst>
              <a:ext uri="{FF2B5EF4-FFF2-40B4-BE49-F238E27FC236}">
                <a16:creationId xmlns:a16="http://schemas.microsoft.com/office/drawing/2014/main" id="{109B31F7-23EC-4668-8CF5-27275EDCE595}"/>
              </a:ext>
            </a:extLst>
          </p:cNvPr>
          <p:cNvSpPr>
            <a:spLocks noGrp="1"/>
          </p:cNvSpPr>
          <p:nvPr>
            <p:ph type="sldNum" sz="quarter" idx="11"/>
          </p:nvPr>
        </p:nvSpPr>
        <p:spPr/>
        <p:txBody>
          <a:bodyPr/>
          <a:lstStyle/>
          <a:p>
            <a:pPr>
              <a:defRPr/>
            </a:pPr>
            <a:fld id="{9A546908-54B0-4EF9-B997-73888F4A5500}" type="slidenum">
              <a:rPr lang="en-GB" altLang="en-US" smtClean="0"/>
              <a:pPr>
                <a:defRPr/>
              </a:pPr>
              <a:t>10</a:t>
            </a:fld>
            <a:endParaRPr lang="en-GB" altLang="en-US"/>
          </a:p>
        </p:txBody>
      </p:sp>
    </p:spTree>
    <p:extLst>
      <p:ext uri="{BB962C8B-B14F-4D97-AF65-F5344CB8AC3E}">
        <p14:creationId xmlns:p14="http://schemas.microsoft.com/office/powerpoint/2010/main" val="2074465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92B5-7D5F-46CB-821C-77E70BA44699}"/>
              </a:ext>
            </a:extLst>
          </p:cNvPr>
          <p:cNvSpPr>
            <a:spLocks noGrp="1"/>
          </p:cNvSpPr>
          <p:nvPr>
            <p:ph type="title"/>
          </p:nvPr>
        </p:nvSpPr>
        <p:spPr/>
        <p:txBody>
          <a:bodyPr/>
          <a:lstStyle/>
          <a:p>
            <a:pPr lvl="0"/>
            <a:r>
              <a:rPr lang="en-GB" dirty="0"/>
              <a:t>Protocols in the mechanics of giving feedback</a:t>
            </a:r>
          </a:p>
        </p:txBody>
      </p:sp>
      <p:sp>
        <p:nvSpPr>
          <p:cNvPr id="3" name="Content Placeholder 2">
            <a:extLst>
              <a:ext uri="{FF2B5EF4-FFF2-40B4-BE49-F238E27FC236}">
                <a16:creationId xmlns:a16="http://schemas.microsoft.com/office/drawing/2014/main" id="{55CCD906-9447-4417-A8B6-20FF264CF0C9}"/>
              </a:ext>
            </a:extLst>
          </p:cNvPr>
          <p:cNvSpPr>
            <a:spLocks noGrp="1"/>
          </p:cNvSpPr>
          <p:nvPr>
            <p:ph idx="1"/>
          </p:nvPr>
        </p:nvSpPr>
        <p:spPr>
          <a:xfrm>
            <a:off x="381000" y="1447800"/>
            <a:ext cx="8305800" cy="983346"/>
          </a:xfrm>
        </p:spPr>
        <p:txBody>
          <a:bodyPr/>
          <a:lstStyle/>
          <a:p>
            <a:pPr lvl="0"/>
            <a:r>
              <a:rPr lang="en-GB" dirty="0"/>
              <a:t>Text</a:t>
            </a:r>
            <a:r>
              <a:rPr lang="en-GB" baseline="0" dirty="0"/>
              <a:t> Level Feedback</a:t>
            </a:r>
          </a:p>
          <a:p>
            <a:pPr lvl="1"/>
            <a:r>
              <a:rPr lang="en-GB" dirty="0"/>
              <a:t>Select the text that you have an issue with.</a:t>
            </a:r>
          </a:p>
          <a:p>
            <a:pPr lvl="1"/>
            <a:r>
              <a:rPr lang="en-GB" dirty="0"/>
              <a:t>Right Click and Add Comment</a:t>
            </a:r>
          </a:p>
        </p:txBody>
      </p:sp>
      <p:sp>
        <p:nvSpPr>
          <p:cNvPr id="4" name="Date Placeholder 3">
            <a:extLst>
              <a:ext uri="{FF2B5EF4-FFF2-40B4-BE49-F238E27FC236}">
                <a16:creationId xmlns:a16="http://schemas.microsoft.com/office/drawing/2014/main" id="{FF481E11-BF43-4DAC-AEE6-76DA30C612C0}"/>
              </a:ext>
            </a:extLst>
          </p:cNvPr>
          <p:cNvSpPr>
            <a:spLocks noGrp="1"/>
          </p:cNvSpPr>
          <p:nvPr>
            <p:ph type="dt" sz="half" idx="10"/>
          </p:nvPr>
        </p:nvSpPr>
        <p:spPr/>
        <p:txBody>
          <a:bodyPr/>
          <a:lstStyle/>
          <a:p>
            <a:pPr>
              <a:defRPr/>
            </a:pPr>
            <a:fld id="{C4C9B118-951F-4210-95A1-158B23349F78}" type="datetime4">
              <a:rPr lang="en-GB" altLang="en-US" smtClean="0"/>
              <a:pPr>
                <a:defRPr/>
              </a:pPr>
              <a:t>27 August 2020</a:t>
            </a:fld>
            <a:endParaRPr lang="en-GB" altLang="en-US"/>
          </a:p>
        </p:txBody>
      </p:sp>
      <p:sp>
        <p:nvSpPr>
          <p:cNvPr id="5" name="Slide Number Placeholder 4">
            <a:extLst>
              <a:ext uri="{FF2B5EF4-FFF2-40B4-BE49-F238E27FC236}">
                <a16:creationId xmlns:a16="http://schemas.microsoft.com/office/drawing/2014/main" id="{109B31F7-23EC-4668-8CF5-27275EDCE595}"/>
              </a:ext>
            </a:extLst>
          </p:cNvPr>
          <p:cNvSpPr>
            <a:spLocks noGrp="1"/>
          </p:cNvSpPr>
          <p:nvPr>
            <p:ph type="sldNum" sz="quarter" idx="11"/>
          </p:nvPr>
        </p:nvSpPr>
        <p:spPr/>
        <p:txBody>
          <a:bodyPr/>
          <a:lstStyle/>
          <a:p>
            <a:pPr>
              <a:defRPr/>
            </a:pPr>
            <a:fld id="{9A546908-54B0-4EF9-B997-73888F4A5500}" type="slidenum">
              <a:rPr lang="en-GB" altLang="en-US" smtClean="0"/>
              <a:pPr>
                <a:defRPr/>
              </a:pPr>
              <a:t>11</a:t>
            </a:fld>
            <a:endParaRPr lang="en-GB" altLang="en-US"/>
          </a:p>
        </p:txBody>
      </p:sp>
      <p:pic>
        <p:nvPicPr>
          <p:cNvPr id="6" name="Picture 5">
            <a:extLst>
              <a:ext uri="{FF2B5EF4-FFF2-40B4-BE49-F238E27FC236}">
                <a16:creationId xmlns:a16="http://schemas.microsoft.com/office/drawing/2014/main" id="{FFF8C3B1-3C20-4A55-B72A-533B74990ED1}"/>
              </a:ext>
            </a:extLst>
          </p:cNvPr>
          <p:cNvPicPr>
            <a:picLocks noChangeAspect="1"/>
          </p:cNvPicPr>
          <p:nvPr/>
        </p:nvPicPr>
        <p:blipFill rotWithShape="1">
          <a:blip r:embed="rId2"/>
          <a:srcRect l="44487" t="59656" r="24013" b="29700"/>
          <a:stretch/>
        </p:blipFill>
        <p:spPr>
          <a:xfrm>
            <a:off x="1454954" y="3429000"/>
            <a:ext cx="5493310" cy="908298"/>
          </a:xfrm>
          <a:prstGeom prst="rect">
            <a:avLst/>
          </a:prstGeom>
        </p:spPr>
      </p:pic>
    </p:spTree>
    <p:extLst>
      <p:ext uri="{BB962C8B-B14F-4D97-AF65-F5344CB8AC3E}">
        <p14:creationId xmlns:p14="http://schemas.microsoft.com/office/powerpoint/2010/main" val="2848476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36AD-AD14-41A5-91C3-50F58B967A08}"/>
              </a:ext>
            </a:extLst>
          </p:cNvPr>
          <p:cNvSpPr>
            <a:spLocks noGrp="1"/>
          </p:cNvSpPr>
          <p:nvPr>
            <p:ph type="title"/>
          </p:nvPr>
        </p:nvSpPr>
        <p:spPr/>
        <p:txBody>
          <a:bodyPr/>
          <a:lstStyle/>
          <a:p>
            <a:r>
              <a:rPr lang="en-GB" dirty="0"/>
              <a:t>Protocols in the mechanics of giving feedback</a:t>
            </a:r>
          </a:p>
        </p:txBody>
      </p:sp>
      <p:sp>
        <p:nvSpPr>
          <p:cNvPr id="3" name="Content Placeholder 2">
            <a:extLst>
              <a:ext uri="{FF2B5EF4-FFF2-40B4-BE49-F238E27FC236}">
                <a16:creationId xmlns:a16="http://schemas.microsoft.com/office/drawing/2014/main" id="{65EECE1D-5F44-4DCA-8BFC-575984F23E7B}"/>
              </a:ext>
            </a:extLst>
          </p:cNvPr>
          <p:cNvSpPr>
            <a:spLocks noGrp="1"/>
          </p:cNvSpPr>
          <p:nvPr>
            <p:ph idx="1"/>
          </p:nvPr>
        </p:nvSpPr>
        <p:spPr>
          <a:xfrm>
            <a:off x="381000" y="1447800"/>
            <a:ext cx="8305800" cy="978088"/>
          </a:xfrm>
        </p:spPr>
        <p:txBody>
          <a:bodyPr/>
          <a:lstStyle/>
          <a:p>
            <a:r>
              <a:rPr lang="en-GB" dirty="0"/>
              <a:t>When responding, I generally put the text that I am removing and the text that I am replacing in the comment.  Word has the capability to address the response to the commenter. </a:t>
            </a:r>
          </a:p>
        </p:txBody>
      </p:sp>
      <p:sp>
        <p:nvSpPr>
          <p:cNvPr id="4" name="Date Placeholder 3">
            <a:extLst>
              <a:ext uri="{FF2B5EF4-FFF2-40B4-BE49-F238E27FC236}">
                <a16:creationId xmlns:a16="http://schemas.microsoft.com/office/drawing/2014/main" id="{0DA14CCF-0DEF-4DFD-A878-71BBA3C447CF}"/>
              </a:ext>
            </a:extLst>
          </p:cNvPr>
          <p:cNvSpPr>
            <a:spLocks noGrp="1"/>
          </p:cNvSpPr>
          <p:nvPr>
            <p:ph type="dt" sz="half" idx="10"/>
          </p:nvPr>
        </p:nvSpPr>
        <p:spPr/>
        <p:txBody>
          <a:bodyPr/>
          <a:lstStyle/>
          <a:p>
            <a:pPr>
              <a:defRPr/>
            </a:pPr>
            <a:fld id="{C4C9B118-951F-4210-95A1-158B23349F78}" type="datetime4">
              <a:rPr lang="en-GB" altLang="en-US" smtClean="0"/>
              <a:pPr>
                <a:defRPr/>
              </a:pPr>
              <a:t>27 August 2020</a:t>
            </a:fld>
            <a:endParaRPr lang="en-GB" altLang="en-US"/>
          </a:p>
        </p:txBody>
      </p:sp>
      <p:sp>
        <p:nvSpPr>
          <p:cNvPr id="5" name="Slide Number Placeholder 4">
            <a:extLst>
              <a:ext uri="{FF2B5EF4-FFF2-40B4-BE49-F238E27FC236}">
                <a16:creationId xmlns:a16="http://schemas.microsoft.com/office/drawing/2014/main" id="{D7F0917D-D4A9-4CB6-9D4E-93AA4EB3677A}"/>
              </a:ext>
            </a:extLst>
          </p:cNvPr>
          <p:cNvSpPr>
            <a:spLocks noGrp="1"/>
          </p:cNvSpPr>
          <p:nvPr>
            <p:ph type="sldNum" sz="quarter" idx="11"/>
          </p:nvPr>
        </p:nvSpPr>
        <p:spPr/>
        <p:txBody>
          <a:bodyPr/>
          <a:lstStyle/>
          <a:p>
            <a:pPr>
              <a:defRPr/>
            </a:pPr>
            <a:fld id="{9A546908-54B0-4EF9-B997-73888F4A5500}" type="slidenum">
              <a:rPr lang="en-GB" altLang="en-US" smtClean="0"/>
              <a:pPr>
                <a:defRPr/>
              </a:pPr>
              <a:t>12</a:t>
            </a:fld>
            <a:endParaRPr lang="en-GB" altLang="en-US"/>
          </a:p>
        </p:txBody>
      </p:sp>
    </p:spTree>
    <p:extLst>
      <p:ext uri="{BB962C8B-B14F-4D97-AF65-F5344CB8AC3E}">
        <p14:creationId xmlns:p14="http://schemas.microsoft.com/office/powerpoint/2010/main" val="200807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7C15-1C5F-4827-83A6-8E7C9D2D5327}"/>
              </a:ext>
            </a:extLst>
          </p:cNvPr>
          <p:cNvSpPr>
            <a:spLocks noGrp="1"/>
          </p:cNvSpPr>
          <p:nvPr>
            <p:ph type="title"/>
          </p:nvPr>
        </p:nvSpPr>
        <p:spPr/>
        <p:txBody>
          <a:bodyPr/>
          <a:lstStyle/>
          <a:p>
            <a:r>
              <a:rPr lang="en-GB" dirty="0"/>
              <a:t>Have some understanding of how to give positive guidance</a:t>
            </a:r>
            <a:br>
              <a:rPr lang="en-GB" dirty="0"/>
            </a:br>
            <a:endParaRPr lang="en-GB" dirty="0"/>
          </a:p>
        </p:txBody>
      </p:sp>
      <p:sp>
        <p:nvSpPr>
          <p:cNvPr id="3" name="Content Placeholder 2">
            <a:extLst>
              <a:ext uri="{FF2B5EF4-FFF2-40B4-BE49-F238E27FC236}">
                <a16:creationId xmlns:a16="http://schemas.microsoft.com/office/drawing/2014/main" id="{FF72DDF8-7443-4506-ADD5-126CAF03CB54}"/>
              </a:ext>
            </a:extLst>
          </p:cNvPr>
          <p:cNvSpPr>
            <a:spLocks noGrp="1"/>
          </p:cNvSpPr>
          <p:nvPr>
            <p:ph idx="1"/>
          </p:nvPr>
        </p:nvSpPr>
        <p:spPr>
          <a:xfrm>
            <a:off x="381000" y="1447800"/>
            <a:ext cx="8305800" cy="4135876"/>
          </a:xfrm>
        </p:spPr>
        <p:txBody>
          <a:bodyPr/>
          <a:lstStyle/>
          <a:p>
            <a:r>
              <a:rPr lang="en-GB" dirty="0"/>
              <a:t>Be specific. Avoid general comments that may be of limited use to the receiver. Try to include examples to illustrate your statement. As well, offering alternatives rather than just giving advice allows the receiver to decide what to do with your feedback.</a:t>
            </a:r>
          </a:p>
          <a:p>
            <a:r>
              <a:rPr lang="en-GB" dirty="0"/>
              <a:t>Be realistic. Feedback should focus on what can be changed. It is useless and frustrating for recipients to get comments on something over which they have no control. </a:t>
            </a:r>
          </a:p>
          <a:p>
            <a:r>
              <a:rPr lang="en-GB" dirty="0"/>
              <a:t>Own the feedback. When offering evaluative comments, use the pronoun “I” rather than “they” or “one,” which would imply that your opinion is universally agreed on. Remember that feedback is merely your opinion.</a:t>
            </a:r>
          </a:p>
          <a:p>
            <a:r>
              <a:rPr lang="en-GB" dirty="0"/>
              <a:t>Be timely. </a:t>
            </a:r>
          </a:p>
        </p:txBody>
      </p:sp>
      <p:sp>
        <p:nvSpPr>
          <p:cNvPr id="4" name="Date Placeholder 3">
            <a:extLst>
              <a:ext uri="{FF2B5EF4-FFF2-40B4-BE49-F238E27FC236}">
                <a16:creationId xmlns:a16="http://schemas.microsoft.com/office/drawing/2014/main" id="{C9CBDC82-E516-4F80-94FA-BBD3408B0C81}"/>
              </a:ext>
            </a:extLst>
          </p:cNvPr>
          <p:cNvSpPr>
            <a:spLocks noGrp="1"/>
          </p:cNvSpPr>
          <p:nvPr>
            <p:ph type="dt" sz="half" idx="10"/>
          </p:nvPr>
        </p:nvSpPr>
        <p:spPr/>
        <p:txBody>
          <a:bodyPr/>
          <a:lstStyle/>
          <a:p>
            <a:pPr>
              <a:defRPr/>
            </a:pPr>
            <a:fld id="{C4C9B118-951F-4210-95A1-158B23349F78}" type="datetime4">
              <a:rPr lang="en-GB" altLang="en-US" smtClean="0"/>
              <a:pPr>
                <a:defRPr/>
              </a:pPr>
              <a:t>27 August 2020</a:t>
            </a:fld>
            <a:endParaRPr lang="en-GB" altLang="en-US"/>
          </a:p>
        </p:txBody>
      </p:sp>
      <p:sp>
        <p:nvSpPr>
          <p:cNvPr id="5" name="Slide Number Placeholder 4">
            <a:extLst>
              <a:ext uri="{FF2B5EF4-FFF2-40B4-BE49-F238E27FC236}">
                <a16:creationId xmlns:a16="http://schemas.microsoft.com/office/drawing/2014/main" id="{3A046E02-61E8-4651-94A0-8C829B2429B0}"/>
              </a:ext>
            </a:extLst>
          </p:cNvPr>
          <p:cNvSpPr>
            <a:spLocks noGrp="1"/>
          </p:cNvSpPr>
          <p:nvPr>
            <p:ph type="sldNum" sz="quarter" idx="11"/>
          </p:nvPr>
        </p:nvSpPr>
        <p:spPr/>
        <p:txBody>
          <a:bodyPr/>
          <a:lstStyle/>
          <a:p>
            <a:pPr>
              <a:defRPr/>
            </a:pPr>
            <a:fld id="{9A546908-54B0-4EF9-B997-73888F4A5500}" type="slidenum">
              <a:rPr lang="en-GB" altLang="en-US" smtClean="0"/>
              <a:pPr>
                <a:defRPr/>
              </a:pPr>
              <a:t>13</a:t>
            </a:fld>
            <a:endParaRPr lang="en-GB" altLang="en-US"/>
          </a:p>
        </p:txBody>
      </p:sp>
    </p:spTree>
    <p:extLst>
      <p:ext uri="{BB962C8B-B14F-4D97-AF65-F5344CB8AC3E}">
        <p14:creationId xmlns:p14="http://schemas.microsoft.com/office/powerpoint/2010/main" val="4123721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4F89-2116-4B3F-B85B-86D29FE9DAE1}"/>
              </a:ext>
            </a:extLst>
          </p:cNvPr>
          <p:cNvSpPr>
            <a:spLocks noGrp="1"/>
          </p:cNvSpPr>
          <p:nvPr>
            <p:ph type="title"/>
          </p:nvPr>
        </p:nvSpPr>
        <p:spPr/>
        <p:txBody>
          <a:bodyPr/>
          <a:lstStyle/>
          <a:p>
            <a:r>
              <a:rPr lang="en-GB" dirty="0"/>
              <a:t>How to receive and review feedback</a:t>
            </a:r>
            <a:br>
              <a:rPr lang="en-GB" dirty="0"/>
            </a:br>
            <a:endParaRPr lang="en-GB" dirty="0"/>
          </a:p>
        </p:txBody>
      </p:sp>
      <p:sp>
        <p:nvSpPr>
          <p:cNvPr id="3" name="Content Placeholder 2">
            <a:extLst>
              <a:ext uri="{FF2B5EF4-FFF2-40B4-BE49-F238E27FC236}">
                <a16:creationId xmlns:a16="http://schemas.microsoft.com/office/drawing/2014/main" id="{0F1FED40-25CA-46E1-903E-3BD1FF2A23DC}"/>
              </a:ext>
            </a:extLst>
          </p:cNvPr>
          <p:cNvSpPr>
            <a:spLocks noGrp="1"/>
          </p:cNvSpPr>
          <p:nvPr>
            <p:ph idx="1"/>
          </p:nvPr>
        </p:nvSpPr>
        <p:spPr>
          <a:xfrm>
            <a:off x="381000" y="1447800"/>
            <a:ext cx="8305800" cy="2339936"/>
          </a:xfrm>
        </p:spPr>
        <p:txBody>
          <a:bodyPr/>
          <a:lstStyle/>
          <a:p>
            <a:r>
              <a:rPr lang="en-GB" b="1" dirty="0"/>
              <a:t>Be open</a:t>
            </a:r>
            <a:r>
              <a:rPr lang="en-GB" dirty="0"/>
              <a:t>. This means being receptive to new ideas and different opinions. Often, there is more than one way of doing something and others may have a completely different viewpoint on a given topic. You may learn something worthwhile.</a:t>
            </a:r>
          </a:p>
          <a:p>
            <a:r>
              <a:rPr lang="en-GB" b="1" dirty="0"/>
              <a:t>Understand the message</a:t>
            </a:r>
            <a:r>
              <a:rPr lang="en-GB" dirty="0"/>
              <a:t>. Make sure you understand what is being said, especially before responding to the feedback. Ask questions for clarification if necessary.</a:t>
            </a:r>
          </a:p>
        </p:txBody>
      </p:sp>
      <p:sp>
        <p:nvSpPr>
          <p:cNvPr id="4" name="Date Placeholder 3">
            <a:extLst>
              <a:ext uri="{FF2B5EF4-FFF2-40B4-BE49-F238E27FC236}">
                <a16:creationId xmlns:a16="http://schemas.microsoft.com/office/drawing/2014/main" id="{264A1185-C6BE-4BDA-9CBF-B6C17813857C}"/>
              </a:ext>
            </a:extLst>
          </p:cNvPr>
          <p:cNvSpPr>
            <a:spLocks noGrp="1"/>
          </p:cNvSpPr>
          <p:nvPr>
            <p:ph type="dt" sz="half" idx="10"/>
          </p:nvPr>
        </p:nvSpPr>
        <p:spPr/>
        <p:txBody>
          <a:bodyPr/>
          <a:lstStyle/>
          <a:p>
            <a:pPr>
              <a:defRPr/>
            </a:pPr>
            <a:fld id="{C4C9B118-951F-4210-95A1-158B23349F78}" type="datetime4">
              <a:rPr lang="en-GB" altLang="en-US" smtClean="0"/>
              <a:pPr>
                <a:defRPr/>
              </a:pPr>
              <a:t>27 August 2020</a:t>
            </a:fld>
            <a:endParaRPr lang="en-GB" altLang="en-US"/>
          </a:p>
        </p:txBody>
      </p:sp>
      <p:sp>
        <p:nvSpPr>
          <p:cNvPr id="5" name="Slide Number Placeholder 4">
            <a:extLst>
              <a:ext uri="{FF2B5EF4-FFF2-40B4-BE49-F238E27FC236}">
                <a16:creationId xmlns:a16="http://schemas.microsoft.com/office/drawing/2014/main" id="{A3C1ED31-CAAA-479B-A767-5DD486A93285}"/>
              </a:ext>
            </a:extLst>
          </p:cNvPr>
          <p:cNvSpPr>
            <a:spLocks noGrp="1"/>
          </p:cNvSpPr>
          <p:nvPr>
            <p:ph type="sldNum" sz="quarter" idx="11"/>
          </p:nvPr>
        </p:nvSpPr>
        <p:spPr/>
        <p:txBody>
          <a:bodyPr/>
          <a:lstStyle/>
          <a:p>
            <a:pPr>
              <a:defRPr/>
            </a:pPr>
            <a:fld id="{9A546908-54B0-4EF9-B997-73888F4A5500}" type="slidenum">
              <a:rPr lang="en-GB" altLang="en-US" smtClean="0"/>
              <a:pPr>
                <a:defRPr/>
              </a:pPr>
              <a:t>14</a:t>
            </a:fld>
            <a:endParaRPr lang="en-GB" altLang="en-US"/>
          </a:p>
        </p:txBody>
      </p:sp>
      <p:pic>
        <p:nvPicPr>
          <p:cNvPr id="6" name="Picture 5">
            <a:extLst>
              <a:ext uri="{FF2B5EF4-FFF2-40B4-BE49-F238E27FC236}">
                <a16:creationId xmlns:a16="http://schemas.microsoft.com/office/drawing/2014/main" id="{53840BBA-6F44-4719-8DC4-C80DF026C51F}"/>
              </a:ext>
            </a:extLst>
          </p:cNvPr>
          <p:cNvPicPr>
            <a:picLocks noChangeAspect="1"/>
          </p:cNvPicPr>
          <p:nvPr/>
        </p:nvPicPr>
        <p:blipFill rotWithShape="1">
          <a:blip r:embed="rId2"/>
          <a:srcRect l="76667" t="50000" b="21032"/>
          <a:stretch/>
        </p:blipFill>
        <p:spPr>
          <a:xfrm>
            <a:off x="2818915" y="3858490"/>
            <a:ext cx="3429970" cy="2083678"/>
          </a:xfrm>
          <a:prstGeom prst="rect">
            <a:avLst/>
          </a:prstGeom>
        </p:spPr>
      </p:pic>
    </p:spTree>
    <p:extLst>
      <p:ext uri="{BB962C8B-B14F-4D97-AF65-F5344CB8AC3E}">
        <p14:creationId xmlns:p14="http://schemas.microsoft.com/office/powerpoint/2010/main" val="2237638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BC09-4108-4A19-86FD-C7652EB04722}"/>
              </a:ext>
            </a:extLst>
          </p:cNvPr>
          <p:cNvSpPr>
            <a:spLocks noGrp="1"/>
          </p:cNvSpPr>
          <p:nvPr>
            <p:ph type="title"/>
          </p:nvPr>
        </p:nvSpPr>
        <p:spPr/>
        <p:txBody>
          <a:bodyPr/>
          <a:lstStyle/>
          <a:p>
            <a:r>
              <a:rPr lang="en-GB" dirty="0"/>
              <a:t>Why is feedback sometimes less than professional</a:t>
            </a:r>
          </a:p>
        </p:txBody>
      </p:sp>
      <p:sp>
        <p:nvSpPr>
          <p:cNvPr id="3" name="Content Placeholder 2">
            <a:extLst>
              <a:ext uri="{FF2B5EF4-FFF2-40B4-BE49-F238E27FC236}">
                <a16:creationId xmlns:a16="http://schemas.microsoft.com/office/drawing/2014/main" id="{7D280FF2-EB65-4A9B-8AB2-778203730CF3}"/>
              </a:ext>
            </a:extLst>
          </p:cNvPr>
          <p:cNvSpPr>
            <a:spLocks noGrp="1"/>
          </p:cNvSpPr>
          <p:nvPr>
            <p:ph idx="1"/>
          </p:nvPr>
        </p:nvSpPr>
        <p:spPr>
          <a:xfrm>
            <a:off x="381000" y="1447800"/>
            <a:ext cx="8305800" cy="1559786"/>
          </a:xfrm>
        </p:spPr>
        <p:txBody>
          <a:bodyPr/>
          <a:lstStyle/>
          <a:p>
            <a:r>
              <a:rPr lang="en-GB" dirty="0"/>
              <a:t>People use it as a mechanism to establish position</a:t>
            </a:r>
          </a:p>
          <a:p>
            <a:r>
              <a:rPr lang="en-GB" dirty="0"/>
              <a:t>It may be advantageous to them or their organization to slow your design. </a:t>
            </a:r>
          </a:p>
          <a:p>
            <a:r>
              <a:rPr lang="en-GB" dirty="0"/>
              <a:t>They have not actually read the design but need to “show up”</a:t>
            </a:r>
          </a:p>
        </p:txBody>
      </p:sp>
      <p:sp>
        <p:nvSpPr>
          <p:cNvPr id="4" name="Date Placeholder 3">
            <a:extLst>
              <a:ext uri="{FF2B5EF4-FFF2-40B4-BE49-F238E27FC236}">
                <a16:creationId xmlns:a16="http://schemas.microsoft.com/office/drawing/2014/main" id="{35AFE1BB-DB4B-4470-9F65-D197A0F80B52}"/>
              </a:ext>
            </a:extLst>
          </p:cNvPr>
          <p:cNvSpPr>
            <a:spLocks noGrp="1"/>
          </p:cNvSpPr>
          <p:nvPr>
            <p:ph type="dt" sz="half" idx="10"/>
          </p:nvPr>
        </p:nvSpPr>
        <p:spPr/>
        <p:txBody>
          <a:bodyPr/>
          <a:lstStyle/>
          <a:p>
            <a:pPr>
              <a:defRPr/>
            </a:pPr>
            <a:fld id="{C4C9B118-951F-4210-95A1-158B23349F78}" type="datetime4">
              <a:rPr lang="en-GB" altLang="en-US" smtClean="0"/>
              <a:pPr>
                <a:defRPr/>
              </a:pPr>
              <a:t>01 September 2020</a:t>
            </a:fld>
            <a:endParaRPr lang="en-GB" altLang="en-US"/>
          </a:p>
        </p:txBody>
      </p:sp>
      <p:sp>
        <p:nvSpPr>
          <p:cNvPr id="5" name="Slide Number Placeholder 4">
            <a:extLst>
              <a:ext uri="{FF2B5EF4-FFF2-40B4-BE49-F238E27FC236}">
                <a16:creationId xmlns:a16="http://schemas.microsoft.com/office/drawing/2014/main" id="{627ACB58-4F85-4F57-BE5A-229739A6CC20}"/>
              </a:ext>
            </a:extLst>
          </p:cNvPr>
          <p:cNvSpPr>
            <a:spLocks noGrp="1"/>
          </p:cNvSpPr>
          <p:nvPr>
            <p:ph type="sldNum" sz="quarter" idx="11"/>
          </p:nvPr>
        </p:nvSpPr>
        <p:spPr/>
        <p:txBody>
          <a:bodyPr/>
          <a:lstStyle/>
          <a:p>
            <a:pPr>
              <a:defRPr/>
            </a:pPr>
            <a:fld id="{9A546908-54B0-4EF9-B997-73888F4A5500}" type="slidenum">
              <a:rPr lang="en-GB" altLang="en-US" smtClean="0"/>
              <a:pPr>
                <a:defRPr/>
              </a:pPr>
              <a:t>15</a:t>
            </a:fld>
            <a:endParaRPr lang="en-GB" altLang="en-US"/>
          </a:p>
        </p:txBody>
      </p:sp>
    </p:spTree>
    <p:extLst>
      <p:ext uri="{BB962C8B-B14F-4D97-AF65-F5344CB8AC3E}">
        <p14:creationId xmlns:p14="http://schemas.microsoft.com/office/powerpoint/2010/main" val="1482538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56DB5-7815-4715-BA8A-14ED0DA00CB2}"/>
              </a:ext>
            </a:extLst>
          </p:cNvPr>
          <p:cNvSpPr>
            <a:spLocks noGrp="1"/>
          </p:cNvSpPr>
          <p:nvPr>
            <p:ph type="title"/>
          </p:nvPr>
        </p:nvSpPr>
        <p:spPr/>
        <p:txBody>
          <a:bodyPr/>
          <a:lstStyle/>
          <a:p>
            <a:r>
              <a:rPr lang="en-GB" dirty="0"/>
              <a:t>Handling Feedback that may be less than professional</a:t>
            </a:r>
          </a:p>
        </p:txBody>
      </p:sp>
      <p:sp>
        <p:nvSpPr>
          <p:cNvPr id="3" name="Content Placeholder 2">
            <a:extLst>
              <a:ext uri="{FF2B5EF4-FFF2-40B4-BE49-F238E27FC236}">
                <a16:creationId xmlns:a16="http://schemas.microsoft.com/office/drawing/2014/main" id="{F12DF507-C747-4DF1-A31C-080E0C28FA18}"/>
              </a:ext>
            </a:extLst>
          </p:cNvPr>
          <p:cNvSpPr>
            <a:spLocks noGrp="1"/>
          </p:cNvSpPr>
          <p:nvPr>
            <p:ph idx="1"/>
          </p:nvPr>
        </p:nvSpPr>
        <p:spPr>
          <a:xfrm>
            <a:off x="381000" y="1447800"/>
            <a:ext cx="8305800" cy="2889381"/>
          </a:xfrm>
        </p:spPr>
        <p:txBody>
          <a:bodyPr/>
          <a:lstStyle/>
          <a:p>
            <a:r>
              <a:rPr lang="en-GB" dirty="0"/>
              <a:t>You have power over your mind – not outside events. Realize this, and you will find strength.</a:t>
            </a:r>
          </a:p>
          <a:p>
            <a:r>
              <a:rPr lang="en-GB" dirty="0"/>
              <a:t>Don’t be overheard complaining… Not even to yourself.</a:t>
            </a:r>
          </a:p>
          <a:p>
            <a:r>
              <a:rPr lang="en-GB" dirty="0"/>
              <a:t>Be tolerant with others and strict with yourself.</a:t>
            </a:r>
          </a:p>
          <a:p>
            <a:r>
              <a:rPr lang="en-GB" dirty="0"/>
              <a:t>Reject your sense of injury and the injury itself disappears. </a:t>
            </a:r>
          </a:p>
          <a:p>
            <a:pPr marL="0" indent="0" algn="r">
              <a:buNone/>
            </a:pPr>
            <a:r>
              <a:rPr lang="en-GB" dirty="0"/>
              <a:t>Marcus Aurelius AD 121 AD 180</a:t>
            </a:r>
          </a:p>
          <a:p>
            <a:pPr marL="0" indent="0" algn="r">
              <a:buNone/>
            </a:pPr>
            <a:r>
              <a:rPr lang="en-GB" dirty="0"/>
              <a:t>Emperor of Rome </a:t>
            </a:r>
          </a:p>
        </p:txBody>
      </p:sp>
      <p:sp>
        <p:nvSpPr>
          <p:cNvPr id="4" name="Date Placeholder 3">
            <a:extLst>
              <a:ext uri="{FF2B5EF4-FFF2-40B4-BE49-F238E27FC236}">
                <a16:creationId xmlns:a16="http://schemas.microsoft.com/office/drawing/2014/main" id="{B2C32011-6763-4450-8BBB-CB458E651656}"/>
              </a:ext>
            </a:extLst>
          </p:cNvPr>
          <p:cNvSpPr>
            <a:spLocks noGrp="1"/>
          </p:cNvSpPr>
          <p:nvPr>
            <p:ph type="dt" sz="half" idx="10"/>
          </p:nvPr>
        </p:nvSpPr>
        <p:spPr/>
        <p:txBody>
          <a:bodyPr/>
          <a:lstStyle/>
          <a:p>
            <a:pPr>
              <a:defRPr/>
            </a:pPr>
            <a:fld id="{C4C9B118-951F-4210-95A1-158B23349F78}" type="datetime4">
              <a:rPr lang="en-GB" altLang="en-US" smtClean="0"/>
              <a:pPr>
                <a:defRPr/>
              </a:pPr>
              <a:t>27 August 2020</a:t>
            </a:fld>
            <a:endParaRPr lang="en-GB" altLang="en-US"/>
          </a:p>
        </p:txBody>
      </p:sp>
      <p:sp>
        <p:nvSpPr>
          <p:cNvPr id="5" name="Slide Number Placeholder 4">
            <a:extLst>
              <a:ext uri="{FF2B5EF4-FFF2-40B4-BE49-F238E27FC236}">
                <a16:creationId xmlns:a16="http://schemas.microsoft.com/office/drawing/2014/main" id="{CEFFFD88-3C54-4E20-973A-1FDF32823A24}"/>
              </a:ext>
            </a:extLst>
          </p:cNvPr>
          <p:cNvSpPr>
            <a:spLocks noGrp="1"/>
          </p:cNvSpPr>
          <p:nvPr>
            <p:ph type="sldNum" sz="quarter" idx="11"/>
          </p:nvPr>
        </p:nvSpPr>
        <p:spPr/>
        <p:txBody>
          <a:bodyPr/>
          <a:lstStyle/>
          <a:p>
            <a:pPr>
              <a:defRPr/>
            </a:pPr>
            <a:fld id="{9A546908-54B0-4EF9-B997-73888F4A5500}" type="slidenum">
              <a:rPr lang="en-GB" altLang="en-US" smtClean="0"/>
              <a:pPr>
                <a:defRPr/>
              </a:pPr>
              <a:t>16</a:t>
            </a:fld>
            <a:endParaRPr lang="en-GB" altLang="en-US"/>
          </a:p>
        </p:txBody>
      </p:sp>
    </p:spTree>
    <p:extLst>
      <p:ext uri="{BB962C8B-B14F-4D97-AF65-F5344CB8AC3E}">
        <p14:creationId xmlns:p14="http://schemas.microsoft.com/office/powerpoint/2010/main" val="3937812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FA49-6AD8-4C3E-A373-60B942F88490}"/>
              </a:ext>
            </a:extLst>
          </p:cNvPr>
          <p:cNvSpPr>
            <a:spLocks noGrp="1"/>
          </p:cNvSpPr>
          <p:nvPr>
            <p:ph type="title"/>
          </p:nvPr>
        </p:nvSpPr>
        <p:spPr/>
        <p:txBody>
          <a:bodyPr/>
          <a:lstStyle/>
          <a:p>
            <a:r>
              <a:rPr lang="en-GB" dirty="0"/>
              <a:t>Keeping track of versions and reasons for changes</a:t>
            </a:r>
          </a:p>
        </p:txBody>
      </p:sp>
      <p:sp>
        <p:nvSpPr>
          <p:cNvPr id="3" name="Content Placeholder 2">
            <a:extLst>
              <a:ext uri="{FF2B5EF4-FFF2-40B4-BE49-F238E27FC236}">
                <a16:creationId xmlns:a16="http://schemas.microsoft.com/office/drawing/2014/main" id="{D2C313C8-E8EC-4F2B-9DA6-983C33562315}"/>
              </a:ext>
            </a:extLst>
          </p:cNvPr>
          <p:cNvSpPr>
            <a:spLocks noGrp="1"/>
          </p:cNvSpPr>
          <p:nvPr>
            <p:ph idx="1"/>
          </p:nvPr>
        </p:nvSpPr>
        <p:spPr>
          <a:xfrm>
            <a:off x="381000" y="1447800"/>
            <a:ext cx="8305800" cy="1116588"/>
          </a:xfrm>
        </p:spPr>
        <p:txBody>
          <a:bodyPr/>
          <a:lstStyle/>
          <a:p>
            <a:r>
              <a:rPr lang="en-GB" dirty="0"/>
              <a:t>When I have processed “enough” responses, I try and summarise the changes in the version history.  </a:t>
            </a:r>
          </a:p>
          <a:p>
            <a:endParaRPr lang="en-GB" dirty="0"/>
          </a:p>
        </p:txBody>
      </p:sp>
      <p:sp>
        <p:nvSpPr>
          <p:cNvPr id="4" name="Date Placeholder 3">
            <a:extLst>
              <a:ext uri="{FF2B5EF4-FFF2-40B4-BE49-F238E27FC236}">
                <a16:creationId xmlns:a16="http://schemas.microsoft.com/office/drawing/2014/main" id="{3191EA3E-2AFB-42A8-94DA-4137126397F3}"/>
              </a:ext>
            </a:extLst>
          </p:cNvPr>
          <p:cNvSpPr>
            <a:spLocks noGrp="1"/>
          </p:cNvSpPr>
          <p:nvPr>
            <p:ph type="dt" sz="half" idx="10"/>
          </p:nvPr>
        </p:nvSpPr>
        <p:spPr/>
        <p:txBody>
          <a:bodyPr/>
          <a:lstStyle/>
          <a:p>
            <a:pPr>
              <a:defRPr/>
            </a:pPr>
            <a:fld id="{C4C9B118-951F-4210-95A1-158B23349F78}" type="datetime4">
              <a:rPr lang="en-GB" altLang="en-US" smtClean="0"/>
              <a:pPr>
                <a:defRPr/>
              </a:pPr>
              <a:t>27 August 2020</a:t>
            </a:fld>
            <a:endParaRPr lang="en-GB" altLang="en-US"/>
          </a:p>
        </p:txBody>
      </p:sp>
      <p:sp>
        <p:nvSpPr>
          <p:cNvPr id="5" name="Slide Number Placeholder 4">
            <a:extLst>
              <a:ext uri="{FF2B5EF4-FFF2-40B4-BE49-F238E27FC236}">
                <a16:creationId xmlns:a16="http://schemas.microsoft.com/office/drawing/2014/main" id="{8DA3E62F-351A-449A-BB16-296E971DC025}"/>
              </a:ext>
            </a:extLst>
          </p:cNvPr>
          <p:cNvSpPr>
            <a:spLocks noGrp="1"/>
          </p:cNvSpPr>
          <p:nvPr>
            <p:ph type="sldNum" sz="quarter" idx="11"/>
          </p:nvPr>
        </p:nvSpPr>
        <p:spPr/>
        <p:txBody>
          <a:bodyPr/>
          <a:lstStyle/>
          <a:p>
            <a:pPr>
              <a:defRPr/>
            </a:pPr>
            <a:fld id="{9A546908-54B0-4EF9-B997-73888F4A5500}" type="slidenum">
              <a:rPr lang="en-GB" altLang="en-US" smtClean="0"/>
              <a:pPr>
                <a:defRPr/>
              </a:pPr>
              <a:t>17</a:t>
            </a:fld>
            <a:endParaRPr lang="en-GB" altLang="en-US"/>
          </a:p>
        </p:txBody>
      </p:sp>
      <p:pic>
        <p:nvPicPr>
          <p:cNvPr id="7" name="Picture 6">
            <a:extLst>
              <a:ext uri="{FF2B5EF4-FFF2-40B4-BE49-F238E27FC236}">
                <a16:creationId xmlns:a16="http://schemas.microsoft.com/office/drawing/2014/main" id="{1340FBEC-652C-4A30-A17E-39BF8A2FFDE4}"/>
              </a:ext>
            </a:extLst>
          </p:cNvPr>
          <p:cNvPicPr>
            <a:picLocks noChangeAspect="1"/>
          </p:cNvPicPr>
          <p:nvPr/>
        </p:nvPicPr>
        <p:blipFill>
          <a:blip r:embed="rId2"/>
          <a:stretch>
            <a:fillRect/>
          </a:stretch>
        </p:blipFill>
        <p:spPr>
          <a:xfrm>
            <a:off x="0" y="4043163"/>
            <a:ext cx="9144000" cy="1292997"/>
          </a:xfrm>
          <a:prstGeom prst="rect">
            <a:avLst/>
          </a:prstGeom>
        </p:spPr>
      </p:pic>
    </p:spTree>
    <p:extLst>
      <p:ext uri="{BB962C8B-B14F-4D97-AF65-F5344CB8AC3E}">
        <p14:creationId xmlns:p14="http://schemas.microsoft.com/office/powerpoint/2010/main" val="1557736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FA49-6AD8-4C3E-A373-60B942F88490}"/>
              </a:ext>
            </a:extLst>
          </p:cNvPr>
          <p:cNvSpPr>
            <a:spLocks noGrp="1"/>
          </p:cNvSpPr>
          <p:nvPr>
            <p:ph type="title"/>
          </p:nvPr>
        </p:nvSpPr>
        <p:spPr>
          <a:xfrm>
            <a:off x="381000" y="381000"/>
            <a:ext cx="8305800" cy="1066800"/>
          </a:xfrm>
        </p:spPr>
        <p:txBody>
          <a:bodyPr wrap="square" anchor="t">
            <a:normAutofit/>
          </a:bodyPr>
          <a:lstStyle/>
          <a:p>
            <a:r>
              <a:rPr lang="en-GB" dirty="0"/>
              <a:t>Keeping track of versions and reasons for changes</a:t>
            </a:r>
          </a:p>
        </p:txBody>
      </p:sp>
      <p:sp>
        <p:nvSpPr>
          <p:cNvPr id="3" name="Content Placeholder 2">
            <a:extLst>
              <a:ext uri="{FF2B5EF4-FFF2-40B4-BE49-F238E27FC236}">
                <a16:creationId xmlns:a16="http://schemas.microsoft.com/office/drawing/2014/main" id="{D2C313C8-E8EC-4F2B-9DA6-983C33562315}"/>
              </a:ext>
            </a:extLst>
          </p:cNvPr>
          <p:cNvSpPr>
            <a:spLocks noGrp="1"/>
          </p:cNvSpPr>
          <p:nvPr>
            <p:ph sz="half" idx="1"/>
          </p:nvPr>
        </p:nvSpPr>
        <p:spPr>
          <a:xfrm>
            <a:off x="381000" y="1447800"/>
            <a:ext cx="4076700" cy="4038600"/>
          </a:xfrm>
        </p:spPr>
        <p:txBody>
          <a:bodyPr wrap="square" anchor="t">
            <a:normAutofit/>
          </a:bodyPr>
          <a:lstStyle/>
          <a:p>
            <a:pPr>
              <a:lnSpc>
                <a:spcPct val="100000"/>
              </a:lnSpc>
            </a:pPr>
            <a:r>
              <a:rPr lang="en-GB" sz="2200" dirty="0"/>
              <a:t>Within faculty at NTU we have a protocol of publishing, both the latest version with all feedback processed and with all changes highlighted.   </a:t>
            </a:r>
          </a:p>
          <a:p>
            <a:pPr>
              <a:lnSpc>
                <a:spcPct val="100000"/>
              </a:lnSpc>
            </a:pPr>
            <a:endParaRPr lang="en-GB" sz="2200" dirty="0"/>
          </a:p>
        </p:txBody>
      </p:sp>
      <p:pic>
        <p:nvPicPr>
          <p:cNvPr id="6" name="Picture 5">
            <a:extLst>
              <a:ext uri="{FF2B5EF4-FFF2-40B4-BE49-F238E27FC236}">
                <a16:creationId xmlns:a16="http://schemas.microsoft.com/office/drawing/2014/main" id="{27AD6110-C2A7-4A3E-B667-4B99C20A5757}"/>
              </a:ext>
            </a:extLst>
          </p:cNvPr>
          <p:cNvPicPr>
            <a:picLocks noChangeAspect="1"/>
          </p:cNvPicPr>
          <p:nvPr/>
        </p:nvPicPr>
        <p:blipFill>
          <a:blip r:embed="rId2"/>
          <a:stretch>
            <a:fillRect/>
          </a:stretch>
        </p:blipFill>
        <p:spPr>
          <a:xfrm>
            <a:off x="4610100" y="2320528"/>
            <a:ext cx="4076700" cy="2293143"/>
          </a:xfrm>
          <a:prstGeom prst="rect">
            <a:avLst/>
          </a:prstGeom>
          <a:noFill/>
        </p:spPr>
      </p:pic>
      <p:sp>
        <p:nvSpPr>
          <p:cNvPr id="4" name="Date Placeholder 3">
            <a:extLst>
              <a:ext uri="{FF2B5EF4-FFF2-40B4-BE49-F238E27FC236}">
                <a16:creationId xmlns:a16="http://schemas.microsoft.com/office/drawing/2014/main" id="{3191EA3E-2AFB-42A8-94DA-4137126397F3}"/>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01 September 2020</a:t>
            </a:fld>
            <a:endParaRPr lang="en-GB" altLang="en-US"/>
          </a:p>
        </p:txBody>
      </p:sp>
      <p:sp>
        <p:nvSpPr>
          <p:cNvPr id="5" name="Slide Number Placeholder 4">
            <a:extLst>
              <a:ext uri="{FF2B5EF4-FFF2-40B4-BE49-F238E27FC236}">
                <a16:creationId xmlns:a16="http://schemas.microsoft.com/office/drawing/2014/main" id="{8DA3E62F-351A-449A-BB16-296E971DC025}"/>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18</a:t>
            </a:fld>
            <a:endParaRPr lang="en-GB" altLang="en-US"/>
          </a:p>
        </p:txBody>
      </p:sp>
    </p:spTree>
    <p:extLst>
      <p:ext uri="{BB962C8B-B14F-4D97-AF65-F5344CB8AC3E}">
        <p14:creationId xmlns:p14="http://schemas.microsoft.com/office/powerpoint/2010/main" val="257860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0C12-0C66-4584-B909-184298A09423}"/>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C497B369-6404-4232-8AF7-1FB7FB077A48}"/>
              </a:ext>
            </a:extLst>
          </p:cNvPr>
          <p:cNvSpPr>
            <a:spLocks noGrp="1"/>
          </p:cNvSpPr>
          <p:nvPr>
            <p:ph idx="1"/>
          </p:nvPr>
        </p:nvSpPr>
        <p:spPr>
          <a:xfrm>
            <a:off x="381000" y="1447800"/>
            <a:ext cx="8305800" cy="2778581"/>
          </a:xfrm>
        </p:spPr>
        <p:txBody>
          <a:bodyPr/>
          <a:lstStyle/>
          <a:p>
            <a:r>
              <a:rPr lang="en-GB" dirty="0"/>
              <a:t>Dempsey, J.V. and G.C. Sales (Eds.). (1993) Interactive Instruction and Feedback. Educational Technology Publication. NJ: Englewood Cliffs</a:t>
            </a:r>
          </a:p>
          <a:p>
            <a:r>
              <a:rPr lang="en-GB" dirty="0"/>
              <a:t>London, M. (1997) Job Feedback: Giving, Seeking, and Using Feedback for Performance Improvement. Mahwah, NJ: Lawrence Erlbaum Associates</a:t>
            </a:r>
          </a:p>
          <a:p>
            <a:r>
              <a:rPr lang="en-GB" dirty="0"/>
              <a:t>McGill, I. and L. </a:t>
            </a:r>
            <a:r>
              <a:rPr lang="en-GB" dirty="0" err="1"/>
              <a:t>Beaty</a:t>
            </a:r>
            <a:r>
              <a:rPr lang="en-GB" dirty="0"/>
              <a:t> (1995) Action Learning. 2nd Ed. London: Kogan Page Ltd.</a:t>
            </a:r>
          </a:p>
        </p:txBody>
      </p:sp>
      <p:sp>
        <p:nvSpPr>
          <p:cNvPr id="4" name="Date Placeholder 3">
            <a:extLst>
              <a:ext uri="{FF2B5EF4-FFF2-40B4-BE49-F238E27FC236}">
                <a16:creationId xmlns:a16="http://schemas.microsoft.com/office/drawing/2014/main" id="{3A833795-D026-41AD-81D3-9D305A3B299C}"/>
              </a:ext>
            </a:extLst>
          </p:cNvPr>
          <p:cNvSpPr>
            <a:spLocks noGrp="1"/>
          </p:cNvSpPr>
          <p:nvPr>
            <p:ph type="dt" sz="half" idx="10"/>
          </p:nvPr>
        </p:nvSpPr>
        <p:spPr/>
        <p:txBody>
          <a:bodyPr/>
          <a:lstStyle/>
          <a:p>
            <a:pPr>
              <a:defRPr/>
            </a:pPr>
            <a:fld id="{C4C9B118-951F-4210-95A1-158B23349F78}" type="datetime4">
              <a:rPr lang="en-GB" altLang="en-US" smtClean="0"/>
              <a:pPr>
                <a:defRPr/>
              </a:pPr>
              <a:t>27 August 2020</a:t>
            </a:fld>
            <a:endParaRPr lang="en-GB" altLang="en-US"/>
          </a:p>
        </p:txBody>
      </p:sp>
      <p:sp>
        <p:nvSpPr>
          <p:cNvPr id="5" name="Slide Number Placeholder 4">
            <a:extLst>
              <a:ext uri="{FF2B5EF4-FFF2-40B4-BE49-F238E27FC236}">
                <a16:creationId xmlns:a16="http://schemas.microsoft.com/office/drawing/2014/main" id="{8E9AB332-10E7-41D2-A71C-751A755205B9}"/>
              </a:ext>
            </a:extLst>
          </p:cNvPr>
          <p:cNvSpPr>
            <a:spLocks noGrp="1"/>
          </p:cNvSpPr>
          <p:nvPr>
            <p:ph type="sldNum" sz="quarter" idx="11"/>
          </p:nvPr>
        </p:nvSpPr>
        <p:spPr/>
        <p:txBody>
          <a:bodyPr/>
          <a:lstStyle/>
          <a:p>
            <a:pPr>
              <a:defRPr/>
            </a:pPr>
            <a:fld id="{9A546908-54B0-4EF9-B997-73888F4A5500}" type="slidenum">
              <a:rPr lang="en-GB" altLang="en-US" smtClean="0"/>
              <a:pPr>
                <a:defRPr/>
              </a:pPr>
              <a:t>19</a:t>
            </a:fld>
            <a:endParaRPr lang="en-GB" altLang="en-US"/>
          </a:p>
        </p:txBody>
      </p:sp>
    </p:spTree>
    <p:extLst>
      <p:ext uri="{BB962C8B-B14F-4D97-AF65-F5344CB8AC3E}">
        <p14:creationId xmlns:p14="http://schemas.microsoft.com/office/powerpoint/2010/main" val="26754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954107"/>
          </a:xfrm>
          <a:prstGeom prst="rect">
            <a:avLst/>
          </a:prstGeom>
        </p:spPr>
        <p:txBody>
          <a:bodyPr wrap="square">
            <a:spAutoFit/>
          </a:bodyPr>
          <a:lstStyle/>
          <a:p>
            <a:pPr algn="dist"/>
            <a:r>
              <a:rPr lang="en-GB" sz="2800" b="1" dirty="0">
                <a:solidFill>
                  <a:srgbClr val="002060"/>
                </a:solidFill>
                <a:latin typeface="Arial" panose="020B0604020202020204" pitchFamily="34" charset="0"/>
                <a:cs typeface="Arial" panose="020B0604020202020204" pitchFamily="34" charset="0"/>
              </a:rPr>
              <a:t>Giving and Processing Feedback</a:t>
            </a:r>
          </a:p>
          <a:p>
            <a:pPr algn="dist"/>
            <a:endParaRPr lang="en-GB" sz="2800" b="1" dirty="0">
              <a:solidFill>
                <a:srgbClr val="002060"/>
              </a:solidFill>
              <a:latin typeface="Arial" panose="020B0604020202020204" pitchFamily="34" charset="0"/>
              <a:cs typeface="Arial" panose="020B0604020202020204" pitchFamily="34" charset="0"/>
            </a:endParaRPr>
          </a:p>
        </p:txBody>
      </p:sp>
      <p:pic>
        <p:nvPicPr>
          <p:cNvPr id="1026" name="Picture 2" descr="Receiving and Giving Effective Feedback | Centre for Teaching Excellence |  University of Waterloo">
            <a:extLst>
              <a:ext uri="{FF2B5EF4-FFF2-40B4-BE49-F238E27FC236}">
                <a16:creationId xmlns:a16="http://schemas.microsoft.com/office/drawing/2014/main" id="{0F2FA2EA-C40A-4A51-B02C-8F259CC36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811" y="1772816"/>
            <a:ext cx="6905382" cy="3672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2240384" y="2636838"/>
            <a:ext cx="452194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Term</a:t>
            </a:r>
          </a:p>
          <a:p>
            <a:pPr algn="ctr"/>
            <a:endParaRPr lang="en-ZA" altLang="en-US" dirty="0">
              <a:solidFill>
                <a:schemeClr val="bg1"/>
              </a:solidFill>
              <a:latin typeface="Arial" panose="020B0604020202020204" pitchFamily="34" charset="0"/>
            </a:endParaRPr>
          </a:p>
          <a:p>
            <a:pPr algn="ctr"/>
            <a:r>
              <a:rPr lang="en-GB" dirty="0">
                <a:solidFill>
                  <a:schemeClr val="bg1"/>
                </a:solidFill>
              </a:rPr>
              <a:t>Source Control Systems</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Introduction</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3282437"/>
          </a:xfrm>
        </p:spPr>
        <p:txBody>
          <a:bodyPr/>
          <a:lstStyle/>
          <a:p>
            <a:r>
              <a:rPr lang="en-GB" dirty="0"/>
              <a:t> It may seem obvious, but it is a perennial problem to get people to review designs.  It is also a something that makes you vulnerable, so you have to get yourself emotionally equipped to solicit and process feedback.  You can only scale if you can coordinate and you can only coordinate if you review each others work.  The worst case is that people have created designs in isolation that either overlap, do not integrate or are redundant to one another because their were no reviews. </a:t>
            </a:r>
          </a:p>
          <a:p>
            <a:pPr marL="0" indent="0">
              <a:buNone/>
            </a:pPr>
            <a:endParaRPr lang="en-GB" dirty="0"/>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dirty="0"/>
          </a:p>
        </p:txBody>
      </p:sp>
    </p:spTree>
    <p:extLst>
      <p:ext uri="{BB962C8B-B14F-4D97-AF65-F5344CB8AC3E}">
        <p14:creationId xmlns:p14="http://schemas.microsoft.com/office/powerpoint/2010/main" val="29498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The Big Picture</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81000" y="1447800"/>
            <a:ext cx="8305800" cy="2889381"/>
          </a:xfrm>
        </p:spPr>
        <p:txBody>
          <a:bodyPr/>
          <a:lstStyle/>
          <a:p>
            <a:r>
              <a:rPr lang="en-GB" dirty="0"/>
              <a:t>Understand the importance of giving feedback on your colleagues documents</a:t>
            </a:r>
          </a:p>
          <a:p>
            <a:r>
              <a:rPr lang="en-GB" dirty="0"/>
              <a:t>Understand some protocols in the mechanics of giving feedback</a:t>
            </a:r>
          </a:p>
          <a:p>
            <a:r>
              <a:rPr lang="en-GB" dirty="0"/>
              <a:t>Have some understanding of how to give positive guidance</a:t>
            </a:r>
          </a:p>
          <a:p>
            <a:r>
              <a:rPr lang="en-GB" dirty="0"/>
              <a:t>How to receive and review feedback</a:t>
            </a:r>
          </a:p>
          <a:p>
            <a:r>
              <a:rPr lang="en-GB" dirty="0"/>
              <a:t>How to edit in response to feedback and give disposition</a:t>
            </a:r>
          </a:p>
          <a:p>
            <a:r>
              <a:rPr lang="en-GB" dirty="0"/>
              <a:t>Keeping track of versions and reasons for changes.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27 August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a:p>
        </p:txBody>
      </p:sp>
    </p:spTree>
    <p:extLst>
      <p:ext uri="{BB962C8B-B14F-4D97-AF65-F5344CB8AC3E}">
        <p14:creationId xmlns:p14="http://schemas.microsoft.com/office/powerpoint/2010/main" val="9039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37D2-73E5-4F7A-9586-11B97CB15D05}"/>
              </a:ext>
            </a:extLst>
          </p:cNvPr>
          <p:cNvSpPr>
            <a:spLocks noGrp="1"/>
          </p:cNvSpPr>
          <p:nvPr>
            <p:ph type="title"/>
          </p:nvPr>
        </p:nvSpPr>
        <p:spPr/>
        <p:txBody>
          <a:bodyPr/>
          <a:lstStyle/>
          <a:p>
            <a:r>
              <a:rPr lang="en-GB" dirty="0"/>
              <a:t>First, be kind to your reader</a:t>
            </a:r>
          </a:p>
        </p:txBody>
      </p:sp>
      <p:sp>
        <p:nvSpPr>
          <p:cNvPr id="3" name="Content Placeholder 2">
            <a:extLst>
              <a:ext uri="{FF2B5EF4-FFF2-40B4-BE49-F238E27FC236}">
                <a16:creationId xmlns:a16="http://schemas.microsoft.com/office/drawing/2014/main" id="{E5ACC397-0774-413C-B3C2-7036E38DC159}"/>
              </a:ext>
            </a:extLst>
          </p:cNvPr>
          <p:cNvSpPr>
            <a:spLocks noGrp="1"/>
          </p:cNvSpPr>
          <p:nvPr>
            <p:ph idx="1"/>
          </p:nvPr>
        </p:nvSpPr>
        <p:spPr>
          <a:xfrm>
            <a:off x="381000" y="1447800"/>
            <a:ext cx="8305800" cy="2584682"/>
          </a:xfrm>
        </p:spPr>
        <p:txBody>
          <a:bodyPr/>
          <a:lstStyle/>
          <a:p>
            <a:r>
              <a:rPr lang="en-GB" dirty="0"/>
              <a:t>1Characteristics of Effective Technical Communication</a:t>
            </a:r>
          </a:p>
          <a:p>
            <a:r>
              <a:rPr lang="en-GB" dirty="0"/>
              <a:t>1.1.1 Accuracy: Use the right word.</a:t>
            </a:r>
          </a:p>
          <a:p>
            <a:r>
              <a:rPr lang="en-GB" dirty="0"/>
              <a:t>1.1.2 Clarity: Be direct.</a:t>
            </a:r>
          </a:p>
          <a:p>
            <a:r>
              <a:rPr lang="en-GB" dirty="0"/>
              <a:t>1.1.3 Conciseness: No unnecessary words.</a:t>
            </a:r>
          </a:p>
          <a:p>
            <a:r>
              <a:rPr lang="en-GB" dirty="0"/>
              <a:t>1.1.4 Coherence: Be easy to follow.</a:t>
            </a:r>
          </a:p>
          <a:p>
            <a:r>
              <a:rPr lang="en-GB" dirty="0"/>
              <a:t>1.1.5 Appropriateness: Use language familiar to your audience.</a:t>
            </a:r>
          </a:p>
        </p:txBody>
      </p:sp>
      <p:sp>
        <p:nvSpPr>
          <p:cNvPr id="4" name="Date Placeholder 3">
            <a:extLst>
              <a:ext uri="{FF2B5EF4-FFF2-40B4-BE49-F238E27FC236}">
                <a16:creationId xmlns:a16="http://schemas.microsoft.com/office/drawing/2014/main" id="{84C6EF88-8181-4388-89ED-D28A6BA0ED37}"/>
              </a:ext>
            </a:extLst>
          </p:cNvPr>
          <p:cNvSpPr>
            <a:spLocks noGrp="1"/>
          </p:cNvSpPr>
          <p:nvPr>
            <p:ph type="dt" sz="half" idx="10"/>
          </p:nvPr>
        </p:nvSpPr>
        <p:spPr/>
        <p:txBody>
          <a:bodyPr/>
          <a:lstStyle/>
          <a:p>
            <a:pPr>
              <a:defRPr/>
            </a:pPr>
            <a:fld id="{C4C9B118-951F-4210-95A1-158B23349F78}" type="datetime4">
              <a:rPr lang="en-GB" altLang="en-US" smtClean="0"/>
              <a:pPr>
                <a:defRPr/>
              </a:pPr>
              <a:t>01 September 2020</a:t>
            </a:fld>
            <a:endParaRPr lang="en-GB" altLang="en-US"/>
          </a:p>
        </p:txBody>
      </p:sp>
      <p:sp>
        <p:nvSpPr>
          <p:cNvPr id="5" name="Slide Number Placeholder 4">
            <a:extLst>
              <a:ext uri="{FF2B5EF4-FFF2-40B4-BE49-F238E27FC236}">
                <a16:creationId xmlns:a16="http://schemas.microsoft.com/office/drawing/2014/main" id="{26E5E036-A39D-4586-8ED1-2110D497CCB7}"/>
              </a:ext>
            </a:extLst>
          </p:cNvPr>
          <p:cNvSpPr>
            <a:spLocks noGrp="1"/>
          </p:cNvSpPr>
          <p:nvPr>
            <p:ph type="sldNum" sz="quarter" idx="11"/>
          </p:nvPr>
        </p:nvSpPr>
        <p:spPr/>
        <p:txBody>
          <a:bodyPr/>
          <a:lstStyle/>
          <a:p>
            <a:pPr>
              <a:defRPr/>
            </a:pPr>
            <a:fld id="{9A546908-54B0-4EF9-B997-73888F4A5500}" type="slidenum">
              <a:rPr lang="en-GB" altLang="en-US" smtClean="0"/>
              <a:pPr>
                <a:defRPr/>
              </a:pPr>
              <a:t>5</a:t>
            </a:fld>
            <a:endParaRPr lang="en-GB" altLang="en-US"/>
          </a:p>
        </p:txBody>
      </p:sp>
    </p:spTree>
    <p:extLst>
      <p:ext uri="{BB962C8B-B14F-4D97-AF65-F5344CB8AC3E}">
        <p14:creationId xmlns:p14="http://schemas.microsoft.com/office/powerpoint/2010/main" val="23518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C362-D884-407D-9C08-5982358062B6}"/>
              </a:ext>
            </a:extLst>
          </p:cNvPr>
          <p:cNvSpPr>
            <a:spLocks noGrp="1"/>
          </p:cNvSpPr>
          <p:nvPr>
            <p:ph type="title"/>
          </p:nvPr>
        </p:nvSpPr>
        <p:spPr>
          <a:xfrm>
            <a:off x="457200" y="273050"/>
            <a:ext cx="3008313" cy="1162050"/>
          </a:xfrm>
        </p:spPr>
        <p:txBody>
          <a:bodyPr wrap="square" anchor="b">
            <a:normAutofit/>
          </a:bodyPr>
          <a:lstStyle/>
          <a:p>
            <a:pPr>
              <a:lnSpc>
                <a:spcPct val="90000"/>
              </a:lnSpc>
            </a:pPr>
            <a:r>
              <a:rPr lang="en-GB" sz="1600"/>
              <a:t>The importance of giving feedback on your colleagues documents</a:t>
            </a:r>
            <a:br>
              <a:rPr lang="en-GB" sz="1600"/>
            </a:br>
            <a:endParaRPr lang="en-GB" sz="1600"/>
          </a:p>
        </p:txBody>
      </p:sp>
      <p:sp>
        <p:nvSpPr>
          <p:cNvPr id="11" name="Text Placeholder 3">
            <a:extLst>
              <a:ext uri="{FF2B5EF4-FFF2-40B4-BE49-F238E27FC236}">
                <a16:creationId xmlns:a16="http://schemas.microsoft.com/office/drawing/2014/main" id="{4F512832-B28E-4D3B-AD17-60793B86BD0D}"/>
              </a:ext>
            </a:extLst>
          </p:cNvPr>
          <p:cNvSpPr>
            <a:spLocks noGrp="1"/>
          </p:cNvSpPr>
          <p:nvPr>
            <p:ph type="body" sz="half" idx="2"/>
          </p:nvPr>
        </p:nvSpPr>
        <p:spPr>
          <a:xfrm>
            <a:off x="457200" y="1435100"/>
            <a:ext cx="3008313" cy="3711337"/>
          </a:xfrm>
        </p:spPr>
        <p:txBody>
          <a:bodyPr/>
          <a:lstStyle/>
          <a:p>
            <a:r>
              <a:rPr lang="en-US" dirty="0"/>
              <a:t>We used to find that a design that needed multiple product teams to give assent before we can call the design closed, we needed about 100 issues recorded and less than 20 open before we could bring a design in to land.  </a:t>
            </a:r>
          </a:p>
          <a:p>
            <a:pPr marL="285750" indent="-285750">
              <a:buFont typeface="Arial" panose="020B0604020202020204" pitchFamily="34" charset="0"/>
              <a:buChar char="•"/>
            </a:pPr>
            <a:r>
              <a:rPr lang="en-US" dirty="0"/>
              <a:t>Unseen aspects get recorded.</a:t>
            </a:r>
          </a:p>
          <a:p>
            <a:pPr marL="285750" indent="-285750">
              <a:buFont typeface="Arial" panose="020B0604020202020204" pitchFamily="34" charset="0"/>
              <a:buChar char="•"/>
            </a:pPr>
            <a:r>
              <a:rPr lang="en-US" dirty="0"/>
              <a:t>Ambiguous language gets tightened.</a:t>
            </a:r>
          </a:p>
          <a:p>
            <a:pPr marL="285750" indent="-285750">
              <a:buFont typeface="Arial" panose="020B0604020202020204" pitchFamily="34" charset="0"/>
              <a:buChar char="•"/>
            </a:pPr>
            <a:r>
              <a:rPr lang="en-US" dirty="0"/>
              <a:t>Stakeholders get a sense of influence and ownership.</a:t>
            </a:r>
          </a:p>
        </p:txBody>
      </p:sp>
      <p:sp>
        <p:nvSpPr>
          <p:cNvPr id="4" name="Date Placeholder 3">
            <a:extLst>
              <a:ext uri="{FF2B5EF4-FFF2-40B4-BE49-F238E27FC236}">
                <a16:creationId xmlns:a16="http://schemas.microsoft.com/office/drawing/2014/main" id="{666E5A5A-CB99-4310-BFBA-5BF4A5A12CFE}"/>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27 August 2020</a:t>
            </a:fld>
            <a:endParaRPr lang="en-GB" altLang="en-US"/>
          </a:p>
        </p:txBody>
      </p:sp>
      <p:sp>
        <p:nvSpPr>
          <p:cNvPr id="5" name="Slide Number Placeholder 4">
            <a:extLst>
              <a:ext uri="{FF2B5EF4-FFF2-40B4-BE49-F238E27FC236}">
                <a16:creationId xmlns:a16="http://schemas.microsoft.com/office/drawing/2014/main" id="{2C4ACE1A-F063-4D6D-9414-5898C4FB4531}"/>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6</a:t>
            </a:fld>
            <a:endParaRPr lang="en-GB" altLang="en-US"/>
          </a:p>
        </p:txBody>
      </p:sp>
      <p:graphicFrame>
        <p:nvGraphicFramePr>
          <p:cNvPr id="7" name="Content Placeholder 2">
            <a:extLst>
              <a:ext uri="{FF2B5EF4-FFF2-40B4-BE49-F238E27FC236}">
                <a16:creationId xmlns:a16="http://schemas.microsoft.com/office/drawing/2014/main" id="{C8955D22-2D45-4A0C-8C6F-A08A73906225}"/>
              </a:ext>
            </a:extLst>
          </p:cNvPr>
          <p:cNvGraphicFramePr>
            <a:graphicFrameLocks noGrp="1"/>
          </p:cNvGraphicFramePr>
          <p:nvPr>
            <p:ph idx="1"/>
            <p:extLst>
              <p:ext uri="{D42A27DB-BD31-4B8C-83A1-F6EECF244321}">
                <p14:modId xmlns:p14="http://schemas.microsoft.com/office/powerpoint/2010/main" val="1168574916"/>
              </p:ext>
            </p:extLst>
          </p:nvPr>
        </p:nvGraphicFramePr>
        <p:xfrm>
          <a:off x="3575050" y="273050"/>
          <a:ext cx="5111750" cy="585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5247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BF7DE9-4BA7-4294-8FF8-7E325033EFBE}"/>
              </a:ext>
            </a:extLst>
          </p:cNvPr>
          <p:cNvSpPr>
            <a:spLocks noGrp="1"/>
          </p:cNvSpPr>
          <p:nvPr>
            <p:ph type="title"/>
          </p:nvPr>
        </p:nvSpPr>
        <p:spPr/>
        <p:txBody>
          <a:bodyPr/>
          <a:lstStyle/>
          <a:p>
            <a:r>
              <a:rPr lang="en-GB" dirty="0"/>
              <a:t>Some downsides to soliciting feedback</a:t>
            </a:r>
          </a:p>
        </p:txBody>
      </p:sp>
      <p:sp>
        <p:nvSpPr>
          <p:cNvPr id="8" name="Content Placeholder 7">
            <a:extLst>
              <a:ext uri="{FF2B5EF4-FFF2-40B4-BE49-F238E27FC236}">
                <a16:creationId xmlns:a16="http://schemas.microsoft.com/office/drawing/2014/main" id="{9DD60E47-273C-46F3-9DC4-825D199D368C}"/>
              </a:ext>
            </a:extLst>
          </p:cNvPr>
          <p:cNvSpPr>
            <a:spLocks noGrp="1"/>
          </p:cNvSpPr>
          <p:nvPr>
            <p:ph idx="1"/>
          </p:nvPr>
        </p:nvSpPr>
        <p:spPr>
          <a:xfrm>
            <a:off x="381000" y="1447800"/>
            <a:ext cx="8305800" cy="2002984"/>
          </a:xfrm>
        </p:spPr>
        <p:txBody>
          <a:bodyPr/>
          <a:lstStyle/>
          <a:p>
            <a:r>
              <a:rPr lang="en-GB" dirty="0"/>
              <a:t>It slows you down to get feedback.</a:t>
            </a:r>
          </a:p>
          <a:p>
            <a:r>
              <a:rPr lang="en-GB" dirty="0"/>
              <a:t>It dilutes your original ideas</a:t>
            </a:r>
          </a:p>
          <a:p>
            <a:r>
              <a:rPr lang="en-GB" dirty="0"/>
              <a:t>It reduces your sense of ownership of the solution</a:t>
            </a:r>
          </a:p>
          <a:p>
            <a:r>
              <a:rPr lang="en-GB" dirty="0"/>
              <a:t>You have additional tasks to reconcile perspectives and give disposition.</a:t>
            </a:r>
          </a:p>
        </p:txBody>
      </p:sp>
      <p:sp>
        <p:nvSpPr>
          <p:cNvPr id="5" name="Date Placeholder 4">
            <a:extLst>
              <a:ext uri="{FF2B5EF4-FFF2-40B4-BE49-F238E27FC236}">
                <a16:creationId xmlns:a16="http://schemas.microsoft.com/office/drawing/2014/main" id="{F5FA43B7-234D-43F5-B944-2FBFF9B52E8E}"/>
              </a:ext>
            </a:extLst>
          </p:cNvPr>
          <p:cNvSpPr>
            <a:spLocks noGrp="1"/>
          </p:cNvSpPr>
          <p:nvPr>
            <p:ph type="dt" sz="half" idx="10"/>
          </p:nvPr>
        </p:nvSpPr>
        <p:spPr/>
        <p:txBody>
          <a:bodyPr/>
          <a:lstStyle/>
          <a:p>
            <a:pPr>
              <a:defRPr/>
            </a:pPr>
            <a:fld id="{EAC4EE50-10DE-4EA6-94AA-1D62FCE225B5}" type="datetime4">
              <a:rPr lang="en-GB" altLang="en-US" smtClean="0"/>
              <a:pPr>
                <a:defRPr/>
              </a:pPr>
              <a:t>01 September 2020</a:t>
            </a:fld>
            <a:endParaRPr lang="en-GB" altLang="en-US"/>
          </a:p>
        </p:txBody>
      </p:sp>
      <p:sp>
        <p:nvSpPr>
          <p:cNvPr id="6" name="Slide Number Placeholder 5">
            <a:extLst>
              <a:ext uri="{FF2B5EF4-FFF2-40B4-BE49-F238E27FC236}">
                <a16:creationId xmlns:a16="http://schemas.microsoft.com/office/drawing/2014/main" id="{18F6C57B-C4E4-4AB8-9A97-040D23B3637D}"/>
              </a:ext>
            </a:extLst>
          </p:cNvPr>
          <p:cNvSpPr>
            <a:spLocks noGrp="1"/>
          </p:cNvSpPr>
          <p:nvPr>
            <p:ph type="sldNum" sz="quarter" idx="11"/>
          </p:nvPr>
        </p:nvSpPr>
        <p:spPr/>
        <p:txBody>
          <a:bodyPr/>
          <a:lstStyle/>
          <a:p>
            <a:pPr>
              <a:defRPr/>
            </a:pPr>
            <a:fld id="{789B7A5D-B8F3-4FE4-87F8-13EF0DC623B3}" type="slidenum">
              <a:rPr lang="en-GB" altLang="en-US" smtClean="0"/>
              <a:pPr>
                <a:defRPr/>
              </a:pPr>
              <a:t>7</a:t>
            </a:fld>
            <a:endParaRPr lang="en-GB" altLang="en-US"/>
          </a:p>
        </p:txBody>
      </p:sp>
    </p:spTree>
    <p:extLst>
      <p:ext uri="{BB962C8B-B14F-4D97-AF65-F5344CB8AC3E}">
        <p14:creationId xmlns:p14="http://schemas.microsoft.com/office/powerpoint/2010/main" val="403397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8DDB-C0DA-4FA8-9449-4FB05C8B6330}"/>
              </a:ext>
            </a:extLst>
          </p:cNvPr>
          <p:cNvSpPr>
            <a:spLocks noGrp="1"/>
          </p:cNvSpPr>
          <p:nvPr>
            <p:ph type="title"/>
          </p:nvPr>
        </p:nvSpPr>
        <p:spPr/>
        <p:txBody>
          <a:bodyPr/>
          <a:lstStyle/>
          <a:p>
            <a:r>
              <a:rPr lang="en-GB" dirty="0"/>
              <a:t>Protocols in the mechanics of giving feedback</a:t>
            </a:r>
            <a:br>
              <a:rPr lang="en-GB" dirty="0"/>
            </a:br>
            <a:endParaRPr lang="en-GB" dirty="0"/>
          </a:p>
        </p:txBody>
      </p:sp>
      <p:sp>
        <p:nvSpPr>
          <p:cNvPr id="4" name="Date Placeholder 3">
            <a:extLst>
              <a:ext uri="{FF2B5EF4-FFF2-40B4-BE49-F238E27FC236}">
                <a16:creationId xmlns:a16="http://schemas.microsoft.com/office/drawing/2014/main" id="{0688EADE-B5CF-44AD-AACD-61D75FCDCCD3}"/>
              </a:ext>
            </a:extLst>
          </p:cNvPr>
          <p:cNvSpPr>
            <a:spLocks noGrp="1"/>
          </p:cNvSpPr>
          <p:nvPr>
            <p:ph type="dt" sz="half" idx="10"/>
          </p:nvPr>
        </p:nvSpPr>
        <p:spPr/>
        <p:txBody>
          <a:bodyPr/>
          <a:lstStyle/>
          <a:p>
            <a:pPr>
              <a:defRPr/>
            </a:pPr>
            <a:fld id="{C4C9B118-951F-4210-95A1-158B23349F78}" type="datetime4">
              <a:rPr lang="en-GB" altLang="en-US" smtClean="0"/>
              <a:pPr>
                <a:defRPr/>
              </a:pPr>
              <a:t>27 August 2020</a:t>
            </a:fld>
            <a:endParaRPr lang="en-GB" altLang="en-US"/>
          </a:p>
        </p:txBody>
      </p:sp>
      <p:sp>
        <p:nvSpPr>
          <p:cNvPr id="5" name="Slide Number Placeholder 4">
            <a:extLst>
              <a:ext uri="{FF2B5EF4-FFF2-40B4-BE49-F238E27FC236}">
                <a16:creationId xmlns:a16="http://schemas.microsoft.com/office/drawing/2014/main" id="{718A426F-E31E-483F-A3C1-B5A344EA9E51}"/>
              </a:ext>
            </a:extLst>
          </p:cNvPr>
          <p:cNvSpPr>
            <a:spLocks noGrp="1"/>
          </p:cNvSpPr>
          <p:nvPr>
            <p:ph type="sldNum" sz="quarter" idx="11"/>
          </p:nvPr>
        </p:nvSpPr>
        <p:spPr/>
        <p:txBody>
          <a:bodyPr/>
          <a:lstStyle/>
          <a:p>
            <a:pPr>
              <a:defRPr/>
            </a:pPr>
            <a:fld id="{9A546908-54B0-4EF9-B997-73888F4A5500}" type="slidenum">
              <a:rPr lang="en-GB" altLang="en-US" smtClean="0"/>
              <a:pPr>
                <a:defRPr/>
              </a:pPr>
              <a:t>8</a:t>
            </a:fld>
            <a:endParaRPr lang="en-GB" altLang="en-US"/>
          </a:p>
        </p:txBody>
      </p:sp>
      <p:sp>
        <p:nvSpPr>
          <p:cNvPr id="7" name="Content Placeholder 6">
            <a:extLst>
              <a:ext uri="{FF2B5EF4-FFF2-40B4-BE49-F238E27FC236}">
                <a16:creationId xmlns:a16="http://schemas.microsoft.com/office/drawing/2014/main" id="{99924560-1FE0-41DB-8CED-FEF4F7FD3B2C}"/>
              </a:ext>
            </a:extLst>
          </p:cNvPr>
          <p:cNvSpPr>
            <a:spLocks noGrp="1"/>
          </p:cNvSpPr>
          <p:nvPr>
            <p:ph idx="1"/>
          </p:nvPr>
        </p:nvSpPr>
        <p:spPr>
          <a:xfrm>
            <a:off x="381000" y="1447800"/>
            <a:ext cx="8305800" cy="2534540"/>
          </a:xfrm>
        </p:spPr>
        <p:txBody>
          <a:bodyPr/>
          <a:lstStyle/>
          <a:p>
            <a:pPr lvl="0"/>
            <a:r>
              <a:rPr lang="en-GB" dirty="0"/>
              <a:t>I am illustrating with word online.</a:t>
            </a:r>
          </a:p>
          <a:p>
            <a:pPr lvl="0"/>
            <a:r>
              <a:rPr lang="en-GB" dirty="0"/>
              <a:t>Use whatever tool your team is comfortable with. </a:t>
            </a:r>
          </a:p>
          <a:p>
            <a:pPr lvl="1"/>
            <a:r>
              <a:rPr lang="en-GB" dirty="0"/>
              <a:t>Word</a:t>
            </a:r>
          </a:p>
          <a:p>
            <a:pPr lvl="1"/>
            <a:r>
              <a:rPr lang="en-GB" dirty="0"/>
              <a:t>Google Docs</a:t>
            </a:r>
          </a:p>
          <a:p>
            <a:pPr lvl="1"/>
            <a:r>
              <a:rPr lang="en-GB" dirty="0"/>
              <a:t>Atom with Git</a:t>
            </a:r>
          </a:p>
          <a:p>
            <a:pPr lvl="1"/>
            <a:r>
              <a:rPr lang="en-GB" dirty="0"/>
              <a:t>Acrobat</a:t>
            </a:r>
          </a:p>
          <a:p>
            <a:pPr lvl="1"/>
            <a:r>
              <a:rPr lang="en-GB" dirty="0"/>
              <a:t>Dropbox</a:t>
            </a:r>
          </a:p>
          <a:p>
            <a:pPr lvl="1"/>
            <a:endParaRPr lang="en-GB" dirty="0"/>
          </a:p>
        </p:txBody>
      </p:sp>
    </p:spTree>
    <p:extLst>
      <p:ext uri="{BB962C8B-B14F-4D97-AF65-F5344CB8AC3E}">
        <p14:creationId xmlns:p14="http://schemas.microsoft.com/office/powerpoint/2010/main" val="411744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8DDB-C0DA-4FA8-9449-4FB05C8B6330}"/>
              </a:ext>
            </a:extLst>
          </p:cNvPr>
          <p:cNvSpPr>
            <a:spLocks noGrp="1"/>
          </p:cNvSpPr>
          <p:nvPr>
            <p:ph type="title"/>
          </p:nvPr>
        </p:nvSpPr>
        <p:spPr/>
        <p:txBody>
          <a:bodyPr/>
          <a:lstStyle/>
          <a:p>
            <a:r>
              <a:rPr lang="en-GB" dirty="0"/>
              <a:t>Protocols in the mechanics of giving feedback</a:t>
            </a:r>
            <a:br>
              <a:rPr lang="en-GB" dirty="0"/>
            </a:br>
            <a:endParaRPr lang="en-GB" dirty="0"/>
          </a:p>
        </p:txBody>
      </p:sp>
      <p:sp>
        <p:nvSpPr>
          <p:cNvPr id="4" name="Date Placeholder 3">
            <a:extLst>
              <a:ext uri="{FF2B5EF4-FFF2-40B4-BE49-F238E27FC236}">
                <a16:creationId xmlns:a16="http://schemas.microsoft.com/office/drawing/2014/main" id="{0688EADE-B5CF-44AD-AACD-61D75FCDCCD3}"/>
              </a:ext>
            </a:extLst>
          </p:cNvPr>
          <p:cNvSpPr>
            <a:spLocks noGrp="1"/>
          </p:cNvSpPr>
          <p:nvPr>
            <p:ph type="dt" sz="half" idx="10"/>
          </p:nvPr>
        </p:nvSpPr>
        <p:spPr/>
        <p:txBody>
          <a:bodyPr/>
          <a:lstStyle/>
          <a:p>
            <a:pPr>
              <a:defRPr/>
            </a:pPr>
            <a:fld id="{C4C9B118-951F-4210-95A1-158B23349F78}" type="datetime4">
              <a:rPr lang="en-GB" altLang="en-US" smtClean="0"/>
              <a:pPr>
                <a:defRPr/>
              </a:pPr>
              <a:t>27 August 2020</a:t>
            </a:fld>
            <a:endParaRPr lang="en-GB" altLang="en-US"/>
          </a:p>
        </p:txBody>
      </p:sp>
      <p:sp>
        <p:nvSpPr>
          <p:cNvPr id="5" name="Slide Number Placeholder 4">
            <a:extLst>
              <a:ext uri="{FF2B5EF4-FFF2-40B4-BE49-F238E27FC236}">
                <a16:creationId xmlns:a16="http://schemas.microsoft.com/office/drawing/2014/main" id="{718A426F-E31E-483F-A3C1-B5A344EA9E51}"/>
              </a:ext>
            </a:extLst>
          </p:cNvPr>
          <p:cNvSpPr>
            <a:spLocks noGrp="1"/>
          </p:cNvSpPr>
          <p:nvPr>
            <p:ph type="sldNum" sz="quarter" idx="11"/>
          </p:nvPr>
        </p:nvSpPr>
        <p:spPr/>
        <p:txBody>
          <a:bodyPr/>
          <a:lstStyle/>
          <a:p>
            <a:pPr>
              <a:defRPr/>
            </a:pPr>
            <a:fld id="{9A546908-54B0-4EF9-B997-73888F4A5500}" type="slidenum">
              <a:rPr lang="en-GB" altLang="en-US" smtClean="0"/>
              <a:pPr>
                <a:defRPr/>
              </a:pPr>
              <a:t>9</a:t>
            </a:fld>
            <a:endParaRPr lang="en-GB" altLang="en-US"/>
          </a:p>
        </p:txBody>
      </p:sp>
      <p:sp>
        <p:nvSpPr>
          <p:cNvPr id="7" name="Content Placeholder 6">
            <a:extLst>
              <a:ext uri="{FF2B5EF4-FFF2-40B4-BE49-F238E27FC236}">
                <a16:creationId xmlns:a16="http://schemas.microsoft.com/office/drawing/2014/main" id="{99924560-1FE0-41DB-8CED-FEF4F7FD3B2C}"/>
              </a:ext>
            </a:extLst>
          </p:cNvPr>
          <p:cNvSpPr>
            <a:spLocks noGrp="1"/>
          </p:cNvSpPr>
          <p:nvPr>
            <p:ph idx="1"/>
          </p:nvPr>
        </p:nvSpPr>
        <p:spPr/>
        <p:txBody>
          <a:bodyPr/>
          <a:lstStyle/>
          <a:p>
            <a:pPr lvl="0"/>
            <a:endParaRPr lang="en-GB" dirty="0"/>
          </a:p>
        </p:txBody>
      </p:sp>
      <p:pic>
        <p:nvPicPr>
          <p:cNvPr id="3" name="Picture 2">
            <a:extLst>
              <a:ext uri="{FF2B5EF4-FFF2-40B4-BE49-F238E27FC236}">
                <a16:creationId xmlns:a16="http://schemas.microsoft.com/office/drawing/2014/main" id="{74691025-760B-462C-A0BB-CC8A5E202CB2}"/>
              </a:ext>
            </a:extLst>
          </p:cNvPr>
          <p:cNvPicPr>
            <a:picLocks noChangeAspect="1"/>
          </p:cNvPicPr>
          <p:nvPr/>
        </p:nvPicPr>
        <p:blipFill>
          <a:blip r:embed="rId2"/>
          <a:stretch>
            <a:fillRect/>
          </a:stretch>
        </p:blipFill>
        <p:spPr>
          <a:xfrm>
            <a:off x="0" y="1447800"/>
            <a:ext cx="9144000" cy="4476750"/>
          </a:xfrm>
          <a:prstGeom prst="rect">
            <a:avLst/>
          </a:prstGeom>
        </p:spPr>
      </p:pic>
    </p:spTree>
    <p:extLst>
      <p:ext uri="{BB962C8B-B14F-4D97-AF65-F5344CB8AC3E}">
        <p14:creationId xmlns:p14="http://schemas.microsoft.com/office/powerpoint/2010/main" val="2736365944"/>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BE933EB17DAD240A20F039E18256601" ma:contentTypeVersion="7" ma:contentTypeDescription="Create a new document." ma:contentTypeScope="" ma:versionID="c712a2874b9c5d2b144d038983102fcd">
  <xsd:schema xmlns:xsd="http://www.w3.org/2001/XMLSchema" xmlns:xs="http://www.w3.org/2001/XMLSchema" xmlns:p="http://schemas.microsoft.com/office/2006/metadata/properties" xmlns:ns3="2972a71e-b466-49fe-bae0-d7764d7a04d8" targetNamespace="http://schemas.microsoft.com/office/2006/metadata/properties" ma:root="true" ma:fieldsID="6da56e68601229589728e73015a7c48b" ns3:_="">
    <xsd:import namespace="2972a71e-b466-49fe-bae0-d7764d7a04d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72a71e-b466-49fe-bae0-d7764d7a04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0BBF3A-C574-478C-926E-E0754E7926F4}">
  <ds:schemaRefs>
    <ds:schemaRef ds:uri="http://schemas.microsoft.com/sharepoint/v3/contenttype/forms"/>
  </ds:schemaRefs>
</ds:datastoreItem>
</file>

<file path=customXml/itemProps2.xml><?xml version="1.0" encoding="utf-8"?>
<ds:datastoreItem xmlns:ds="http://schemas.openxmlformats.org/officeDocument/2006/customXml" ds:itemID="{7B60CBD1-DCB5-485F-9F11-D67C0363B907}">
  <ds:schemaRefs>
    <ds:schemaRef ds:uri="2972a71e-b466-49fe-bae0-d7764d7a04d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6D579BCA-A9DC-4CFC-802D-A53AF0678D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72a71e-b466-49fe-bae0-d7764d7a04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87</TotalTime>
  <Words>1059</Words>
  <Application>Microsoft Office PowerPoint</Application>
  <PresentationFormat>On-screen Show (4:3)</PresentationFormat>
  <Paragraphs>119</Paragraphs>
  <Slides>20</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Times</vt:lpstr>
      <vt:lpstr>Verdana</vt:lpstr>
      <vt:lpstr>blank</vt:lpstr>
      <vt:lpstr>1_blank</vt:lpstr>
      <vt:lpstr>Advanced Systems Analysis and Design  Giving and Receiving Feedback  SOFT 30121 L15  Presented   By  Nigel King ACMA CGMA PCM Nigel.King@ntu.ac.uk   </vt:lpstr>
      <vt:lpstr>PowerPoint Presentation</vt:lpstr>
      <vt:lpstr>Introduction  </vt:lpstr>
      <vt:lpstr>The Big Picture</vt:lpstr>
      <vt:lpstr>First, be kind to your reader</vt:lpstr>
      <vt:lpstr>The importance of giving feedback on your colleagues documents </vt:lpstr>
      <vt:lpstr>Some downsides to soliciting feedback</vt:lpstr>
      <vt:lpstr>Protocols in the mechanics of giving feedback </vt:lpstr>
      <vt:lpstr>Protocols in the mechanics of giving feedback </vt:lpstr>
      <vt:lpstr>Protocols in the mechanics of giving feedback</vt:lpstr>
      <vt:lpstr>Protocols in the mechanics of giving feedback</vt:lpstr>
      <vt:lpstr>Protocols in the mechanics of giving feedback</vt:lpstr>
      <vt:lpstr>Have some understanding of how to give positive guidance </vt:lpstr>
      <vt:lpstr>How to receive and review feedback </vt:lpstr>
      <vt:lpstr>Why is feedback sometimes less than professional</vt:lpstr>
      <vt:lpstr>Handling Feedback that may be less than professional</vt:lpstr>
      <vt:lpstr>Keeping track of versions and reasons for changes</vt:lpstr>
      <vt:lpstr>Keeping track of versions and reasons for changes</vt:lpstr>
      <vt:lpstr>Resources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Giving and Receiving Feedback  SOFT 30121 L15  Presented   By  Nigel King ACMA CGMA PCM Nigel.King@ntu.ac.uk   </dc:title>
  <dc:creator>King, Nigel</dc:creator>
  <cp:lastModifiedBy>King, Nigel</cp:lastModifiedBy>
  <cp:revision>6</cp:revision>
  <dcterms:created xsi:type="dcterms:W3CDTF">2020-09-01T09:57:44Z</dcterms:created>
  <dcterms:modified xsi:type="dcterms:W3CDTF">2020-09-01T11:24:54Z</dcterms:modified>
</cp:coreProperties>
</file>