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40"/>
  </p:notesMasterIdLst>
  <p:handoutMasterIdLst>
    <p:handoutMasterId r:id="rId41"/>
  </p:handoutMasterIdLst>
  <p:sldIdLst>
    <p:sldId id="660" r:id="rId5"/>
    <p:sldId id="511" r:id="rId6"/>
    <p:sldId id="663" r:id="rId7"/>
    <p:sldId id="686" r:id="rId8"/>
    <p:sldId id="687" r:id="rId9"/>
    <p:sldId id="688" r:id="rId10"/>
    <p:sldId id="689" r:id="rId11"/>
    <p:sldId id="691" r:id="rId12"/>
    <p:sldId id="701" r:id="rId13"/>
    <p:sldId id="557" r:id="rId14"/>
    <p:sldId id="562" r:id="rId15"/>
    <p:sldId id="558" r:id="rId16"/>
    <p:sldId id="560" r:id="rId17"/>
    <p:sldId id="561" r:id="rId18"/>
    <p:sldId id="563" r:id="rId19"/>
    <p:sldId id="702" r:id="rId20"/>
    <p:sldId id="556" r:id="rId21"/>
    <p:sldId id="564" r:id="rId22"/>
    <p:sldId id="565" r:id="rId23"/>
    <p:sldId id="277" r:id="rId24"/>
    <p:sldId id="566" r:id="rId25"/>
    <p:sldId id="554" r:id="rId26"/>
    <p:sldId id="555" r:id="rId27"/>
    <p:sldId id="547" r:id="rId28"/>
    <p:sldId id="690" r:id="rId29"/>
    <p:sldId id="692" r:id="rId30"/>
    <p:sldId id="693" r:id="rId31"/>
    <p:sldId id="694" r:id="rId32"/>
    <p:sldId id="695" r:id="rId33"/>
    <p:sldId id="696" r:id="rId34"/>
    <p:sldId id="697" r:id="rId35"/>
    <p:sldId id="698" r:id="rId36"/>
    <p:sldId id="699" r:id="rId37"/>
    <p:sldId id="700" r:id="rId38"/>
    <p:sldId id="524" r:id="rId39"/>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75"/>
    <a:srgbClr val="00FF00"/>
    <a:srgbClr val="66FF99"/>
    <a:srgbClr val="99FFCC"/>
    <a:srgbClr val="66FF66"/>
    <a:srgbClr val="FF99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E99175-91E0-4C3D-80CB-CE2BC03FFCA4}" v="28" dt="2020-11-20T12:15:20.653"/>
    <p1510:client id="{7A92F265-7A12-45FD-902D-1215D042FB34}" v="128" dt="2020-11-19T18:02:24.1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13" autoAdjust="0"/>
    <p:restoredTop sz="94630" autoAdjust="0"/>
  </p:normalViewPr>
  <p:slideViewPr>
    <p:cSldViewPr>
      <p:cViewPr varScale="1">
        <p:scale>
          <a:sx n="68" d="100"/>
          <a:sy n="68" d="100"/>
        </p:scale>
        <p:origin x="1112" y="56"/>
      </p:cViewPr>
      <p:guideLst>
        <p:guide orient="horz" pos="2160"/>
        <p:guide pos="2880"/>
      </p:guideLst>
    </p:cSldViewPr>
  </p:slideViewPr>
  <p:outlineViewPr>
    <p:cViewPr>
      <p:scale>
        <a:sx n="33" d="100"/>
        <a:sy n="33" d="100"/>
      </p:scale>
      <p:origin x="0" y="-336"/>
    </p:cViewPr>
  </p:outlineViewPr>
  <p:notesTextViewPr>
    <p:cViewPr>
      <p:scale>
        <a:sx n="100" d="100"/>
        <a:sy n="100" d="100"/>
      </p:scale>
      <p:origin x="0" y="0"/>
    </p:cViewPr>
  </p:notesTextViewPr>
  <p:sorterViewPr>
    <p:cViewPr>
      <p:scale>
        <a:sx n="75" d="100"/>
        <a:sy n="75" d="100"/>
      </p:scale>
      <p:origin x="0" y="-72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s, Matthew" userId="087d18ff-1beb-4fda-86b6-983ed5be9e0a" providerId="ADAL" clId="{7A92F265-7A12-45FD-902D-1215D042FB34}"/>
    <pc:docChg chg="undo custSel addSld modSld">
      <pc:chgData name="Harris, Matthew" userId="087d18ff-1beb-4fda-86b6-983ed5be9e0a" providerId="ADAL" clId="{7A92F265-7A12-45FD-902D-1215D042FB34}" dt="2020-11-19T18:02:24.104" v="3372" actId="20577"/>
      <pc:docMkLst>
        <pc:docMk/>
      </pc:docMkLst>
      <pc:sldChg chg="addSp delSp modSp add">
        <pc:chgData name="Harris, Matthew" userId="087d18ff-1beb-4fda-86b6-983ed5be9e0a" providerId="ADAL" clId="{7A92F265-7A12-45FD-902D-1215D042FB34}" dt="2020-11-19T10:27:20.589" v="1188" actId="1076"/>
        <pc:sldMkLst>
          <pc:docMk/>
          <pc:sldMk cId="1921682601" sldId="687"/>
        </pc:sldMkLst>
        <pc:spChg chg="mod">
          <ac:chgData name="Harris, Matthew" userId="087d18ff-1beb-4fda-86b6-983ed5be9e0a" providerId="ADAL" clId="{7A92F265-7A12-45FD-902D-1215D042FB34}" dt="2020-11-19T10:17:54.332" v="38" actId="20577"/>
          <ac:spMkLst>
            <pc:docMk/>
            <pc:sldMk cId="1921682601" sldId="687"/>
            <ac:spMk id="2" creationId="{555482F4-951D-4EA6-B62A-85CBE46284AA}"/>
          </ac:spMkLst>
        </pc:spChg>
        <pc:spChg chg="mod">
          <ac:chgData name="Harris, Matthew" userId="087d18ff-1beb-4fda-86b6-983ed5be9e0a" providerId="ADAL" clId="{7A92F265-7A12-45FD-902D-1215D042FB34}" dt="2020-11-19T10:19:26.923" v="286" actId="20577"/>
          <ac:spMkLst>
            <pc:docMk/>
            <pc:sldMk cId="1921682601" sldId="687"/>
            <ac:spMk id="3" creationId="{F39AE3EF-8ED3-4B59-8924-EC611546B36D}"/>
          </ac:spMkLst>
        </pc:spChg>
        <pc:picChg chg="del">
          <ac:chgData name="Harris, Matthew" userId="087d18ff-1beb-4fda-86b6-983ed5be9e0a" providerId="ADAL" clId="{7A92F265-7A12-45FD-902D-1215D042FB34}" dt="2020-11-19T10:20:22.044" v="287" actId="478"/>
          <ac:picMkLst>
            <pc:docMk/>
            <pc:sldMk cId="1921682601" sldId="687"/>
            <ac:picMk id="6" creationId="{E84EE4E9-802B-4D43-8919-E08D8AD6488C}"/>
          </ac:picMkLst>
        </pc:picChg>
        <pc:picChg chg="add mod">
          <ac:chgData name="Harris, Matthew" userId="087d18ff-1beb-4fda-86b6-983ed5be9e0a" providerId="ADAL" clId="{7A92F265-7A12-45FD-902D-1215D042FB34}" dt="2020-11-19T10:27:20.589" v="1188" actId="1076"/>
          <ac:picMkLst>
            <pc:docMk/>
            <pc:sldMk cId="1921682601" sldId="687"/>
            <ac:picMk id="7" creationId="{4A9A7641-64B8-42A6-9169-720A14C0FA7F}"/>
          </ac:picMkLst>
        </pc:picChg>
      </pc:sldChg>
      <pc:sldChg chg="addSp delSp modSp add">
        <pc:chgData name="Harris, Matthew" userId="087d18ff-1beb-4fda-86b6-983ed5be9e0a" providerId="ADAL" clId="{7A92F265-7A12-45FD-902D-1215D042FB34}" dt="2020-11-19T10:27:13.075" v="1183"/>
        <pc:sldMkLst>
          <pc:docMk/>
          <pc:sldMk cId="1685969003" sldId="688"/>
        </pc:sldMkLst>
        <pc:spChg chg="mod">
          <ac:chgData name="Harris, Matthew" userId="087d18ff-1beb-4fda-86b6-983ed5be9e0a" providerId="ADAL" clId="{7A92F265-7A12-45FD-902D-1215D042FB34}" dt="2020-11-19T10:20:35.562" v="321" actId="20577"/>
          <ac:spMkLst>
            <pc:docMk/>
            <pc:sldMk cId="1685969003" sldId="688"/>
            <ac:spMk id="2" creationId="{555482F4-951D-4EA6-B62A-85CBE46284AA}"/>
          </ac:spMkLst>
        </pc:spChg>
        <pc:spChg chg="mod">
          <ac:chgData name="Harris, Matthew" userId="087d18ff-1beb-4fda-86b6-983ed5be9e0a" providerId="ADAL" clId="{7A92F265-7A12-45FD-902D-1215D042FB34}" dt="2020-11-19T10:26:33.766" v="1178" actId="20577"/>
          <ac:spMkLst>
            <pc:docMk/>
            <pc:sldMk cId="1685969003" sldId="688"/>
            <ac:spMk id="3" creationId="{F39AE3EF-8ED3-4B59-8924-EC611546B36D}"/>
          </ac:spMkLst>
        </pc:spChg>
        <pc:picChg chg="add del mod">
          <ac:chgData name="Harris, Matthew" userId="087d18ff-1beb-4fda-86b6-983ed5be9e0a" providerId="ADAL" clId="{7A92F265-7A12-45FD-902D-1215D042FB34}" dt="2020-11-19T10:27:13.075" v="1183"/>
          <ac:picMkLst>
            <pc:docMk/>
            <pc:sldMk cId="1685969003" sldId="688"/>
            <ac:picMk id="6" creationId="{8DC8333E-7A20-4480-9A32-EA5F817D93C0}"/>
          </ac:picMkLst>
        </pc:picChg>
      </pc:sldChg>
      <pc:sldChg chg="modSp add">
        <pc:chgData name="Harris, Matthew" userId="087d18ff-1beb-4fda-86b6-983ed5be9e0a" providerId="ADAL" clId="{7A92F265-7A12-45FD-902D-1215D042FB34}" dt="2020-11-19T10:33:47.058" v="1820" actId="20577"/>
        <pc:sldMkLst>
          <pc:docMk/>
          <pc:sldMk cId="2402333725" sldId="689"/>
        </pc:sldMkLst>
        <pc:spChg chg="mod">
          <ac:chgData name="Harris, Matthew" userId="087d18ff-1beb-4fda-86b6-983ed5be9e0a" providerId="ADAL" clId="{7A92F265-7A12-45FD-902D-1215D042FB34}" dt="2020-11-19T10:28:45.453" v="1226" actId="20577"/>
          <ac:spMkLst>
            <pc:docMk/>
            <pc:sldMk cId="2402333725" sldId="689"/>
            <ac:spMk id="2" creationId="{555482F4-951D-4EA6-B62A-85CBE46284AA}"/>
          </ac:spMkLst>
        </pc:spChg>
        <pc:spChg chg="mod">
          <ac:chgData name="Harris, Matthew" userId="087d18ff-1beb-4fda-86b6-983ed5be9e0a" providerId="ADAL" clId="{7A92F265-7A12-45FD-902D-1215D042FB34}" dt="2020-11-19T10:33:47.058" v="1820" actId="20577"/>
          <ac:spMkLst>
            <pc:docMk/>
            <pc:sldMk cId="2402333725" sldId="689"/>
            <ac:spMk id="3" creationId="{F39AE3EF-8ED3-4B59-8924-EC611546B36D}"/>
          </ac:spMkLst>
        </pc:spChg>
      </pc:sldChg>
      <pc:sldChg chg="modSp add">
        <pc:chgData name="Harris, Matthew" userId="087d18ff-1beb-4fda-86b6-983ed5be9e0a" providerId="ADAL" clId="{7A92F265-7A12-45FD-902D-1215D042FB34}" dt="2020-11-19T10:41:17.978" v="2472" actId="20577"/>
        <pc:sldMkLst>
          <pc:docMk/>
          <pc:sldMk cId="3441587162" sldId="690"/>
        </pc:sldMkLst>
        <pc:spChg chg="mod">
          <ac:chgData name="Harris, Matthew" userId="087d18ff-1beb-4fda-86b6-983ed5be9e0a" providerId="ADAL" clId="{7A92F265-7A12-45FD-902D-1215D042FB34}" dt="2020-11-19T10:35:31.503" v="1854" actId="20577"/>
          <ac:spMkLst>
            <pc:docMk/>
            <pc:sldMk cId="3441587162" sldId="690"/>
            <ac:spMk id="2" creationId="{555482F4-951D-4EA6-B62A-85CBE46284AA}"/>
          </ac:spMkLst>
        </pc:spChg>
        <pc:spChg chg="mod">
          <ac:chgData name="Harris, Matthew" userId="087d18ff-1beb-4fda-86b6-983ed5be9e0a" providerId="ADAL" clId="{7A92F265-7A12-45FD-902D-1215D042FB34}" dt="2020-11-19T10:41:17.978" v="2472" actId="20577"/>
          <ac:spMkLst>
            <pc:docMk/>
            <pc:sldMk cId="3441587162" sldId="690"/>
            <ac:spMk id="3" creationId="{F39AE3EF-8ED3-4B59-8924-EC611546B36D}"/>
          </ac:spMkLst>
        </pc:spChg>
      </pc:sldChg>
      <pc:sldChg chg="addSp modSp add">
        <pc:chgData name="Harris, Matthew" userId="087d18ff-1beb-4fda-86b6-983ed5be9e0a" providerId="ADAL" clId="{7A92F265-7A12-45FD-902D-1215D042FB34}" dt="2020-11-19T11:01:17.438" v="3015" actId="1076"/>
        <pc:sldMkLst>
          <pc:docMk/>
          <pc:sldMk cId="3155501659" sldId="691"/>
        </pc:sldMkLst>
        <pc:spChg chg="mod">
          <ac:chgData name="Harris, Matthew" userId="087d18ff-1beb-4fda-86b6-983ed5be9e0a" providerId="ADAL" clId="{7A92F265-7A12-45FD-902D-1215D042FB34}" dt="2020-11-19T10:41:31.617" v="2500" actId="20577"/>
          <ac:spMkLst>
            <pc:docMk/>
            <pc:sldMk cId="3155501659" sldId="691"/>
            <ac:spMk id="2" creationId="{555482F4-951D-4EA6-B62A-85CBE46284AA}"/>
          </ac:spMkLst>
        </pc:spChg>
        <pc:spChg chg="mod">
          <ac:chgData name="Harris, Matthew" userId="087d18ff-1beb-4fda-86b6-983ed5be9e0a" providerId="ADAL" clId="{7A92F265-7A12-45FD-902D-1215D042FB34}" dt="2020-11-19T11:00:48.919" v="3013" actId="20577"/>
          <ac:spMkLst>
            <pc:docMk/>
            <pc:sldMk cId="3155501659" sldId="691"/>
            <ac:spMk id="3" creationId="{F39AE3EF-8ED3-4B59-8924-EC611546B36D}"/>
          </ac:spMkLst>
        </pc:spChg>
        <pc:picChg chg="add mod">
          <ac:chgData name="Harris, Matthew" userId="087d18ff-1beb-4fda-86b6-983ed5be9e0a" providerId="ADAL" clId="{7A92F265-7A12-45FD-902D-1215D042FB34}" dt="2020-11-19T11:01:17.438" v="3015" actId="1076"/>
          <ac:picMkLst>
            <pc:docMk/>
            <pc:sldMk cId="3155501659" sldId="691"/>
            <ac:picMk id="6" creationId="{CA52068C-617F-40A4-A0AA-CFD4D3B20682}"/>
          </ac:picMkLst>
        </pc:picChg>
      </pc:sldChg>
      <pc:sldChg chg="delSp modSp add">
        <pc:chgData name="Harris, Matthew" userId="087d18ff-1beb-4fda-86b6-983ed5be9e0a" providerId="ADAL" clId="{7A92F265-7A12-45FD-902D-1215D042FB34}" dt="2020-11-19T11:07:44.076" v="3258" actId="478"/>
        <pc:sldMkLst>
          <pc:docMk/>
          <pc:sldMk cId="2463217635" sldId="692"/>
        </pc:sldMkLst>
        <pc:spChg chg="mod">
          <ac:chgData name="Harris, Matthew" userId="087d18ff-1beb-4fda-86b6-983ed5be9e0a" providerId="ADAL" clId="{7A92F265-7A12-45FD-902D-1215D042FB34}" dt="2020-11-19T11:01:30.399" v="3033" actId="20577"/>
          <ac:spMkLst>
            <pc:docMk/>
            <pc:sldMk cId="2463217635" sldId="692"/>
            <ac:spMk id="2" creationId="{555482F4-951D-4EA6-B62A-85CBE46284AA}"/>
          </ac:spMkLst>
        </pc:spChg>
        <pc:spChg chg="mod">
          <ac:chgData name="Harris, Matthew" userId="087d18ff-1beb-4fda-86b6-983ed5be9e0a" providerId="ADAL" clId="{7A92F265-7A12-45FD-902D-1215D042FB34}" dt="2020-11-19T11:02:49.968" v="3257" actId="20577"/>
          <ac:spMkLst>
            <pc:docMk/>
            <pc:sldMk cId="2463217635" sldId="692"/>
            <ac:spMk id="3" creationId="{F39AE3EF-8ED3-4B59-8924-EC611546B36D}"/>
          </ac:spMkLst>
        </pc:spChg>
        <pc:picChg chg="del">
          <ac:chgData name="Harris, Matthew" userId="087d18ff-1beb-4fda-86b6-983ed5be9e0a" providerId="ADAL" clId="{7A92F265-7A12-45FD-902D-1215D042FB34}" dt="2020-11-19T11:07:44.076" v="3258" actId="478"/>
          <ac:picMkLst>
            <pc:docMk/>
            <pc:sldMk cId="2463217635" sldId="692"/>
            <ac:picMk id="6" creationId="{CA52068C-617F-40A4-A0AA-CFD4D3B20682}"/>
          </ac:picMkLst>
        </pc:picChg>
      </pc:sldChg>
      <pc:sldChg chg="modSp">
        <pc:chgData name="Harris, Matthew" userId="087d18ff-1beb-4fda-86b6-983ed5be9e0a" providerId="ADAL" clId="{7A92F265-7A12-45FD-902D-1215D042FB34}" dt="2020-11-19T18:02:24.104" v="3372" actId="20577"/>
        <pc:sldMkLst>
          <pc:docMk/>
          <pc:sldMk cId="3902770364" sldId="693"/>
        </pc:sldMkLst>
        <pc:spChg chg="mod">
          <ac:chgData name="Harris, Matthew" userId="087d18ff-1beb-4fda-86b6-983ed5be9e0a" providerId="ADAL" clId="{7A92F265-7A12-45FD-902D-1215D042FB34}" dt="2020-11-19T18:02:24.104" v="3372" actId="20577"/>
          <ac:spMkLst>
            <pc:docMk/>
            <pc:sldMk cId="3902770364" sldId="693"/>
            <ac:spMk id="3" creationId="{F39AE3EF-8ED3-4B59-8924-EC611546B36D}"/>
          </ac:spMkLst>
        </pc:spChg>
      </pc:sldChg>
    </pc:docChg>
  </pc:docChgLst>
  <pc:docChgLst>
    <pc:chgData name="Harris, Matthew" userId="087d18ff-1beb-4fda-86b6-983ed5be9e0a" providerId="ADAL" clId="{3DE99175-91E0-4C3D-80CB-CE2BC03FFCA4}"/>
    <pc:docChg chg="undo custSel addSld delSld modSld sldOrd">
      <pc:chgData name="Harris, Matthew" userId="087d18ff-1beb-4fda-86b6-983ed5be9e0a" providerId="ADAL" clId="{3DE99175-91E0-4C3D-80CB-CE2BC03FFCA4}" dt="2020-11-20T12:18:26.311" v="3556" actId="20577"/>
      <pc:docMkLst>
        <pc:docMk/>
      </pc:docMkLst>
      <pc:sldChg chg="modSp">
        <pc:chgData name="Harris, Matthew" userId="087d18ff-1beb-4fda-86b6-983ed5be9e0a" providerId="ADAL" clId="{3DE99175-91E0-4C3D-80CB-CE2BC03FFCA4}" dt="2020-11-03T16:30:24.026" v="83"/>
        <pc:sldMkLst>
          <pc:docMk/>
          <pc:sldMk cId="0" sldId="511"/>
        </pc:sldMkLst>
        <pc:spChg chg="mod">
          <ac:chgData name="Harris, Matthew" userId="087d18ff-1beb-4fda-86b6-983ed5be9e0a" providerId="ADAL" clId="{3DE99175-91E0-4C3D-80CB-CE2BC03FFCA4}" dt="2020-11-03T16:30:24.026" v="83"/>
          <ac:spMkLst>
            <pc:docMk/>
            <pc:sldMk cId="0" sldId="511"/>
            <ac:spMk id="2" creationId="{26A76BFC-AD6C-472E-9524-5EDD59EDC1D1}"/>
          </ac:spMkLst>
        </pc:spChg>
        <pc:spChg chg="mod">
          <ac:chgData name="Harris, Matthew" userId="087d18ff-1beb-4fda-86b6-983ed5be9e0a" providerId="ADAL" clId="{3DE99175-91E0-4C3D-80CB-CE2BC03FFCA4}" dt="2020-11-03T16:29:30.994" v="49" actId="20577"/>
          <ac:spMkLst>
            <pc:docMk/>
            <pc:sldMk cId="0" sldId="511"/>
            <ac:spMk id="3" creationId="{41E6F3DD-A671-40C0-9C69-15571131F24D}"/>
          </ac:spMkLst>
        </pc:spChg>
        <pc:picChg chg="mod">
          <ac:chgData name="Harris, Matthew" userId="087d18ff-1beb-4fda-86b6-983ed5be9e0a" providerId="ADAL" clId="{3DE99175-91E0-4C3D-80CB-CE2BC03FFCA4}" dt="2020-11-03T16:29:23.846" v="42" actId="14100"/>
          <ac:picMkLst>
            <pc:docMk/>
            <pc:sldMk cId="0" sldId="511"/>
            <ac:picMk id="6" creationId="{7537AA39-4ED8-458B-9619-F276AC587C7B}"/>
          </ac:picMkLst>
        </pc:picChg>
      </pc:sldChg>
      <pc:sldChg chg="modSp">
        <pc:chgData name="Harris, Matthew" userId="087d18ff-1beb-4fda-86b6-983ed5be9e0a" providerId="ADAL" clId="{3DE99175-91E0-4C3D-80CB-CE2BC03FFCA4}" dt="2020-11-20T12:18:26.311" v="3556" actId="20577"/>
        <pc:sldMkLst>
          <pc:docMk/>
          <pc:sldMk cId="0" sldId="524"/>
        </pc:sldMkLst>
        <pc:spChg chg="mod">
          <ac:chgData name="Harris, Matthew" userId="087d18ff-1beb-4fda-86b6-983ed5be9e0a" providerId="ADAL" clId="{3DE99175-91E0-4C3D-80CB-CE2BC03FFCA4}" dt="2020-11-20T12:18:26.311" v="3556" actId="20577"/>
          <ac:spMkLst>
            <pc:docMk/>
            <pc:sldMk cId="0" sldId="524"/>
            <ac:spMk id="31747" creationId="{C201CEAA-5926-4FD7-B205-EBFAFFDB738C}"/>
          </ac:spMkLst>
        </pc:spChg>
      </pc:sldChg>
      <pc:sldChg chg="modSp">
        <pc:chgData name="Harris, Matthew" userId="087d18ff-1beb-4fda-86b6-983ed5be9e0a" providerId="ADAL" clId="{3DE99175-91E0-4C3D-80CB-CE2BC03FFCA4}" dt="2020-11-05T15:24:07.774" v="513" actId="20577"/>
        <pc:sldMkLst>
          <pc:docMk/>
          <pc:sldMk cId="0" sldId="660"/>
        </pc:sldMkLst>
        <pc:spChg chg="mod">
          <ac:chgData name="Harris, Matthew" userId="087d18ff-1beb-4fda-86b6-983ed5be9e0a" providerId="ADAL" clId="{3DE99175-91E0-4C3D-80CB-CE2BC03FFCA4}" dt="2020-11-05T15:24:07.774" v="513" actId="20577"/>
          <ac:spMkLst>
            <pc:docMk/>
            <pc:sldMk cId="0" sldId="660"/>
            <ac:spMk id="4098" creationId="{8F8DD9CB-29D5-460C-956E-0E1AD296DE84}"/>
          </ac:spMkLst>
        </pc:spChg>
      </pc:sldChg>
      <pc:sldChg chg="modSp">
        <pc:chgData name="Harris, Matthew" userId="087d18ff-1beb-4fda-86b6-983ed5be9e0a" providerId="ADAL" clId="{3DE99175-91E0-4C3D-80CB-CE2BC03FFCA4}" dt="2020-11-03T16:29:58.767" v="80" actId="20577"/>
        <pc:sldMkLst>
          <pc:docMk/>
          <pc:sldMk cId="2949892500" sldId="663"/>
        </pc:sldMkLst>
        <pc:spChg chg="mod">
          <ac:chgData name="Harris, Matthew" userId="087d18ff-1beb-4fda-86b6-983ed5be9e0a" providerId="ADAL" clId="{3DE99175-91E0-4C3D-80CB-CE2BC03FFCA4}" dt="2020-11-03T16:29:58.767" v="80" actId="20577"/>
          <ac:spMkLst>
            <pc:docMk/>
            <pc:sldMk cId="2949892500" sldId="663"/>
            <ac:spMk id="4" creationId="{C8BD9C64-AECD-4502-AD10-D73B771271B6}"/>
          </ac:spMkLst>
        </pc:spChg>
        <pc:spChg chg="mod">
          <ac:chgData name="Harris, Matthew" userId="087d18ff-1beb-4fda-86b6-983ed5be9e0a" providerId="ADAL" clId="{3DE99175-91E0-4C3D-80CB-CE2BC03FFCA4}" dt="2020-11-03T16:29:40.573" v="50"/>
          <ac:spMkLst>
            <pc:docMk/>
            <pc:sldMk cId="2949892500" sldId="663"/>
            <ac:spMk id="15" creationId="{1AB96415-6F2A-4CDD-9009-F24F4648C32F}"/>
          </ac:spMkLst>
        </pc:spChg>
      </pc:sldChg>
      <pc:sldChg chg="addSp modSp">
        <pc:chgData name="Harris, Matthew" userId="087d18ff-1beb-4fda-86b6-983ed5be9e0a" providerId="ADAL" clId="{3DE99175-91E0-4C3D-80CB-CE2BC03FFCA4}" dt="2020-11-03T17:00:50.145" v="510" actId="1076"/>
        <pc:sldMkLst>
          <pc:docMk/>
          <pc:sldMk cId="903992927" sldId="686"/>
        </pc:sldMkLst>
        <pc:spChg chg="mod">
          <ac:chgData name="Harris, Matthew" userId="087d18ff-1beb-4fda-86b6-983ed5be9e0a" providerId="ADAL" clId="{3DE99175-91E0-4C3D-80CB-CE2BC03FFCA4}" dt="2020-11-03T16:31:04.415" v="108" actId="20577"/>
          <ac:spMkLst>
            <pc:docMk/>
            <pc:sldMk cId="903992927" sldId="686"/>
            <ac:spMk id="2" creationId="{555482F4-951D-4EA6-B62A-85CBE46284AA}"/>
          </ac:spMkLst>
        </pc:spChg>
        <pc:spChg chg="mod">
          <ac:chgData name="Harris, Matthew" userId="087d18ff-1beb-4fda-86b6-983ed5be9e0a" providerId="ADAL" clId="{3DE99175-91E0-4C3D-80CB-CE2BC03FFCA4}" dt="2020-11-03T16:59:24.721" v="507" actId="113"/>
          <ac:spMkLst>
            <pc:docMk/>
            <pc:sldMk cId="903992927" sldId="686"/>
            <ac:spMk id="3" creationId="{F39AE3EF-8ED3-4B59-8924-EC611546B36D}"/>
          </ac:spMkLst>
        </pc:spChg>
        <pc:picChg chg="add mod">
          <ac:chgData name="Harris, Matthew" userId="087d18ff-1beb-4fda-86b6-983ed5be9e0a" providerId="ADAL" clId="{3DE99175-91E0-4C3D-80CB-CE2BC03FFCA4}" dt="2020-11-03T17:00:50.145" v="510" actId="1076"/>
          <ac:picMkLst>
            <pc:docMk/>
            <pc:sldMk cId="903992927" sldId="686"/>
            <ac:picMk id="6" creationId="{E84EE4E9-802B-4D43-8919-E08D8AD6488C}"/>
          </ac:picMkLst>
        </pc:picChg>
      </pc:sldChg>
      <pc:sldChg chg="modSp">
        <pc:chgData name="Harris, Matthew" userId="087d18ff-1beb-4fda-86b6-983ed5be9e0a" providerId="ADAL" clId="{3DE99175-91E0-4C3D-80CB-CE2BC03FFCA4}" dt="2020-11-19T15:13:06.525" v="674" actId="15"/>
        <pc:sldMkLst>
          <pc:docMk/>
          <pc:sldMk cId="2463217635" sldId="692"/>
        </pc:sldMkLst>
        <pc:spChg chg="mod">
          <ac:chgData name="Harris, Matthew" userId="087d18ff-1beb-4fda-86b6-983ed5be9e0a" providerId="ADAL" clId="{3DE99175-91E0-4C3D-80CB-CE2BC03FFCA4}" dt="2020-11-19T15:13:06.525" v="674" actId="15"/>
          <ac:spMkLst>
            <pc:docMk/>
            <pc:sldMk cId="2463217635" sldId="692"/>
            <ac:spMk id="3" creationId="{F39AE3EF-8ED3-4B59-8924-EC611546B36D}"/>
          </ac:spMkLst>
        </pc:spChg>
      </pc:sldChg>
      <pc:sldChg chg="addSp modSp add">
        <pc:chgData name="Harris, Matthew" userId="087d18ff-1beb-4fda-86b6-983ed5be9e0a" providerId="ADAL" clId="{3DE99175-91E0-4C3D-80CB-CE2BC03FFCA4}" dt="2020-11-20T09:30:13.825" v="1255" actId="1076"/>
        <pc:sldMkLst>
          <pc:docMk/>
          <pc:sldMk cId="3902770364" sldId="693"/>
        </pc:sldMkLst>
        <pc:spChg chg="mod">
          <ac:chgData name="Harris, Matthew" userId="087d18ff-1beb-4fda-86b6-983ed5be9e0a" providerId="ADAL" clId="{3DE99175-91E0-4C3D-80CB-CE2BC03FFCA4}" dt="2020-11-19T15:31:56.075" v="706" actId="20577"/>
          <ac:spMkLst>
            <pc:docMk/>
            <pc:sldMk cId="3902770364" sldId="693"/>
            <ac:spMk id="2" creationId="{555482F4-951D-4EA6-B62A-85CBE46284AA}"/>
          </ac:spMkLst>
        </pc:spChg>
        <pc:spChg chg="mod">
          <ac:chgData name="Harris, Matthew" userId="087d18ff-1beb-4fda-86b6-983ed5be9e0a" providerId="ADAL" clId="{3DE99175-91E0-4C3D-80CB-CE2BC03FFCA4}" dt="2020-11-20T09:30:09.169" v="1254" actId="20577"/>
          <ac:spMkLst>
            <pc:docMk/>
            <pc:sldMk cId="3902770364" sldId="693"/>
            <ac:spMk id="3" creationId="{F39AE3EF-8ED3-4B59-8924-EC611546B36D}"/>
          </ac:spMkLst>
        </pc:spChg>
        <pc:picChg chg="add mod">
          <ac:chgData name="Harris, Matthew" userId="087d18ff-1beb-4fda-86b6-983ed5be9e0a" providerId="ADAL" clId="{3DE99175-91E0-4C3D-80CB-CE2BC03FFCA4}" dt="2020-11-20T09:30:13.825" v="1255" actId="1076"/>
          <ac:picMkLst>
            <pc:docMk/>
            <pc:sldMk cId="3902770364" sldId="693"/>
            <ac:picMk id="6" creationId="{8B4652CB-3CA7-4ADE-9B32-4386CEED7F0E}"/>
          </ac:picMkLst>
        </pc:picChg>
      </pc:sldChg>
      <pc:sldChg chg="addSp modSp add ord">
        <pc:chgData name="Harris, Matthew" userId="087d18ff-1beb-4fda-86b6-983ed5be9e0a" providerId="ADAL" clId="{3DE99175-91E0-4C3D-80CB-CE2BC03FFCA4}" dt="2020-11-20T11:55:13.894" v="2617" actId="1076"/>
        <pc:sldMkLst>
          <pc:docMk/>
          <pc:sldMk cId="3751746108" sldId="694"/>
        </pc:sldMkLst>
        <pc:spChg chg="mod">
          <ac:chgData name="Harris, Matthew" userId="087d18ff-1beb-4fda-86b6-983ed5be9e0a" providerId="ADAL" clId="{3DE99175-91E0-4C3D-80CB-CE2BC03FFCA4}" dt="2020-11-20T09:32:21.235" v="1296" actId="20577"/>
          <ac:spMkLst>
            <pc:docMk/>
            <pc:sldMk cId="3751746108" sldId="694"/>
            <ac:spMk id="2" creationId="{555482F4-951D-4EA6-B62A-85CBE46284AA}"/>
          </ac:spMkLst>
        </pc:spChg>
        <pc:spChg chg="mod">
          <ac:chgData name="Harris, Matthew" userId="087d18ff-1beb-4fda-86b6-983ed5be9e0a" providerId="ADAL" clId="{3DE99175-91E0-4C3D-80CB-CE2BC03FFCA4}" dt="2020-11-20T09:33:51.861" v="1466" actId="20577"/>
          <ac:spMkLst>
            <pc:docMk/>
            <pc:sldMk cId="3751746108" sldId="694"/>
            <ac:spMk id="3" creationId="{F39AE3EF-8ED3-4B59-8924-EC611546B36D}"/>
          </ac:spMkLst>
        </pc:spChg>
        <pc:picChg chg="add mod">
          <ac:chgData name="Harris, Matthew" userId="087d18ff-1beb-4fda-86b6-983ed5be9e0a" providerId="ADAL" clId="{3DE99175-91E0-4C3D-80CB-CE2BC03FFCA4}" dt="2020-11-20T09:33:22.794" v="1381" actId="14100"/>
          <ac:picMkLst>
            <pc:docMk/>
            <pc:sldMk cId="3751746108" sldId="694"/>
            <ac:picMk id="6" creationId="{F988C400-13AB-4890-9BB3-1967EE291A69}"/>
          </ac:picMkLst>
        </pc:picChg>
        <pc:picChg chg="add mod">
          <ac:chgData name="Harris, Matthew" userId="087d18ff-1beb-4fda-86b6-983ed5be9e0a" providerId="ADAL" clId="{3DE99175-91E0-4C3D-80CB-CE2BC03FFCA4}" dt="2020-11-20T11:55:13.894" v="2617" actId="1076"/>
          <ac:picMkLst>
            <pc:docMk/>
            <pc:sldMk cId="3751746108" sldId="694"/>
            <ac:picMk id="7" creationId="{7A75ED93-93F6-448A-A5F9-8056A59E43A0}"/>
          </ac:picMkLst>
        </pc:picChg>
      </pc:sldChg>
      <pc:sldChg chg="delSp modSp add">
        <pc:chgData name="Harris, Matthew" userId="087d18ff-1beb-4fda-86b6-983ed5be9e0a" providerId="ADAL" clId="{3DE99175-91E0-4C3D-80CB-CE2BC03FFCA4}" dt="2020-11-20T09:48:45.438" v="2000" actId="20577"/>
        <pc:sldMkLst>
          <pc:docMk/>
          <pc:sldMk cId="3778636136" sldId="695"/>
        </pc:sldMkLst>
        <pc:spChg chg="mod">
          <ac:chgData name="Harris, Matthew" userId="087d18ff-1beb-4fda-86b6-983ed5be9e0a" providerId="ADAL" clId="{3DE99175-91E0-4C3D-80CB-CE2BC03FFCA4}" dt="2020-11-20T09:34:00.721" v="1479" actId="20577"/>
          <ac:spMkLst>
            <pc:docMk/>
            <pc:sldMk cId="3778636136" sldId="695"/>
            <ac:spMk id="2" creationId="{555482F4-951D-4EA6-B62A-85CBE46284AA}"/>
          </ac:spMkLst>
        </pc:spChg>
        <pc:spChg chg="mod">
          <ac:chgData name="Harris, Matthew" userId="087d18ff-1beb-4fda-86b6-983ed5be9e0a" providerId="ADAL" clId="{3DE99175-91E0-4C3D-80CB-CE2BC03FFCA4}" dt="2020-11-20T09:48:45.438" v="2000" actId="20577"/>
          <ac:spMkLst>
            <pc:docMk/>
            <pc:sldMk cId="3778636136" sldId="695"/>
            <ac:spMk id="3" creationId="{F39AE3EF-8ED3-4B59-8924-EC611546B36D}"/>
          </ac:spMkLst>
        </pc:spChg>
        <pc:picChg chg="del">
          <ac:chgData name="Harris, Matthew" userId="087d18ff-1beb-4fda-86b6-983ed5be9e0a" providerId="ADAL" clId="{3DE99175-91E0-4C3D-80CB-CE2BC03FFCA4}" dt="2020-11-20T09:34:02.532" v="1480" actId="478"/>
          <ac:picMkLst>
            <pc:docMk/>
            <pc:sldMk cId="3778636136" sldId="695"/>
            <ac:picMk id="6" creationId="{F988C400-13AB-4890-9BB3-1967EE291A69}"/>
          </ac:picMkLst>
        </pc:picChg>
      </pc:sldChg>
      <pc:sldChg chg="addSp modSp add">
        <pc:chgData name="Harris, Matthew" userId="087d18ff-1beb-4fda-86b6-983ed5be9e0a" providerId="ADAL" clId="{3DE99175-91E0-4C3D-80CB-CE2BC03FFCA4}" dt="2020-11-20T11:54:40.320" v="2614" actId="1076"/>
        <pc:sldMkLst>
          <pc:docMk/>
          <pc:sldMk cId="1276294298" sldId="696"/>
        </pc:sldMkLst>
        <pc:spChg chg="mod">
          <ac:chgData name="Harris, Matthew" userId="087d18ff-1beb-4fda-86b6-983ed5be9e0a" providerId="ADAL" clId="{3DE99175-91E0-4C3D-80CB-CE2BC03FFCA4}" dt="2020-11-20T09:49:32.509" v="2022" actId="20577"/>
          <ac:spMkLst>
            <pc:docMk/>
            <pc:sldMk cId="1276294298" sldId="696"/>
            <ac:spMk id="2" creationId="{555482F4-951D-4EA6-B62A-85CBE46284AA}"/>
          </ac:spMkLst>
        </pc:spChg>
        <pc:spChg chg="mod">
          <ac:chgData name="Harris, Matthew" userId="087d18ff-1beb-4fda-86b6-983ed5be9e0a" providerId="ADAL" clId="{3DE99175-91E0-4C3D-80CB-CE2BC03FFCA4}" dt="2020-11-20T11:52:43.276" v="2449" actId="313"/>
          <ac:spMkLst>
            <pc:docMk/>
            <pc:sldMk cId="1276294298" sldId="696"/>
            <ac:spMk id="3" creationId="{F39AE3EF-8ED3-4B59-8924-EC611546B36D}"/>
          </ac:spMkLst>
        </pc:spChg>
        <pc:picChg chg="add mod modCrop">
          <ac:chgData name="Harris, Matthew" userId="087d18ff-1beb-4fda-86b6-983ed5be9e0a" providerId="ADAL" clId="{3DE99175-91E0-4C3D-80CB-CE2BC03FFCA4}" dt="2020-11-20T11:54:40.320" v="2614" actId="1076"/>
          <ac:picMkLst>
            <pc:docMk/>
            <pc:sldMk cId="1276294298" sldId="696"/>
            <ac:picMk id="6" creationId="{15AAE229-24AB-4B2E-9266-2ED57A7511A1}"/>
          </ac:picMkLst>
        </pc:picChg>
      </pc:sldChg>
      <pc:sldChg chg="addSp modSp add">
        <pc:chgData name="Harris, Matthew" userId="087d18ff-1beb-4fda-86b6-983ed5be9e0a" providerId="ADAL" clId="{3DE99175-91E0-4C3D-80CB-CE2BC03FFCA4}" dt="2020-11-20T11:55:40.335" v="2621" actId="14100"/>
        <pc:sldMkLst>
          <pc:docMk/>
          <pc:sldMk cId="1574885223" sldId="697"/>
        </pc:sldMkLst>
        <pc:spChg chg="mod">
          <ac:chgData name="Harris, Matthew" userId="087d18ff-1beb-4fda-86b6-983ed5be9e0a" providerId="ADAL" clId="{3DE99175-91E0-4C3D-80CB-CE2BC03FFCA4}" dt="2020-11-20T11:52:56.302" v="2466" actId="20577"/>
          <ac:spMkLst>
            <pc:docMk/>
            <pc:sldMk cId="1574885223" sldId="697"/>
            <ac:spMk id="2" creationId="{555482F4-951D-4EA6-B62A-85CBE46284AA}"/>
          </ac:spMkLst>
        </pc:spChg>
        <pc:spChg chg="mod">
          <ac:chgData name="Harris, Matthew" userId="087d18ff-1beb-4fda-86b6-983ed5be9e0a" providerId="ADAL" clId="{3DE99175-91E0-4C3D-80CB-CE2BC03FFCA4}" dt="2020-11-20T11:53:59.100" v="2608" actId="20577"/>
          <ac:spMkLst>
            <pc:docMk/>
            <pc:sldMk cId="1574885223" sldId="697"/>
            <ac:spMk id="3" creationId="{F39AE3EF-8ED3-4B59-8924-EC611546B36D}"/>
          </ac:spMkLst>
        </pc:spChg>
        <pc:picChg chg="add mod">
          <ac:chgData name="Harris, Matthew" userId="087d18ff-1beb-4fda-86b6-983ed5be9e0a" providerId="ADAL" clId="{3DE99175-91E0-4C3D-80CB-CE2BC03FFCA4}" dt="2020-11-20T11:55:40.335" v="2621" actId="14100"/>
          <ac:picMkLst>
            <pc:docMk/>
            <pc:sldMk cId="1574885223" sldId="697"/>
            <ac:picMk id="6" creationId="{2A4F3932-ACA7-490B-957E-425CC0CC8186}"/>
          </ac:picMkLst>
        </pc:picChg>
      </pc:sldChg>
      <pc:sldChg chg="modSp add ord">
        <pc:chgData name="Harris, Matthew" userId="087d18ff-1beb-4fda-86b6-983ed5be9e0a" providerId="ADAL" clId="{3DE99175-91E0-4C3D-80CB-CE2BC03FFCA4}" dt="2020-11-20T11:58:09.087" v="3028" actId="20577"/>
        <pc:sldMkLst>
          <pc:docMk/>
          <pc:sldMk cId="2219782882" sldId="698"/>
        </pc:sldMkLst>
        <pc:spChg chg="mod">
          <ac:chgData name="Harris, Matthew" userId="087d18ff-1beb-4fda-86b6-983ed5be9e0a" providerId="ADAL" clId="{3DE99175-91E0-4C3D-80CB-CE2BC03FFCA4}" dt="2020-11-20T11:55:51.496" v="2641" actId="20577"/>
          <ac:spMkLst>
            <pc:docMk/>
            <pc:sldMk cId="2219782882" sldId="698"/>
            <ac:spMk id="2" creationId="{555482F4-951D-4EA6-B62A-85CBE46284AA}"/>
          </ac:spMkLst>
        </pc:spChg>
        <pc:spChg chg="mod">
          <ac:chgData name="Harris, Matthew" userId="087d18ff-1beb-4fda-86b6-983ed5be9e0a" providerId="ADAL" clId="{3DE99175-91E0-4C3D-80CB-CE2BC03FFCA4}" dt="2020-11-20T11:58:09.087" v="3028" actId="20577"/>
          <ac:spMkLst>
            <pc:docMk/>
            <pc:sldMk cId="2219782882" sldId="698"/>
            <ac:spMk id="3" creationId="{F39AE3EF-8ED3-4B59-8924-EC611546B36D}"/>
          </ac:spMkLst>
        </pc:spChg>
      </pc:sldChg>
      <pc:sldChg chg="modSp add">
        <pc:chgData name="Harris, Matthew" userId="087d18ff-1beb-4fda-86b6-983ed5be9e0a" providerId="ADAL" clId="{3DE99175-91E0-4C3D-80CB-CE2BC03FFCA4}" dt="2020-11-20T12:10:51.468" v="3231" actId="20577"/>
        <pc:sldMkLst>
          <pc:docMk/>
          <pc:sldMk cId="4027432762" sldId="699"/>
        </pc:sldMkLst>
        <pc:spChg chg="mod">
          <ac:chgData name="Harris, Matthew" userId="087d18ff-1beb-4fda-86b6-983ed5be9e0a" providerId="ADAL" clId="{3DE99175-91E0-4C3D-80CB-CE2BC03FFCA4}" dt="2020-11-20T11:58:34.061" v="3061" actId="20577"/>
          <ac:spMkLst>
            <pc:docMk/>
            <pc:sldMk cId="4027432762" sldId="699"/>
            <ac:spMk id="2" creationId="{555482F4-951D-4EA6-B62A-85CBE46284AA}"/>
          </ac:spMkLst>
        </pc:spChg>
        <pc:spChg chg="mod">
          <ac:chgData name="Harris, Matthew" userId="087d18ff-1beb-4fda-86b6-983ed5be9e0a" providerId="ADAL" clId="{3DE99175-91E0-4C3D-80CB-CE2BC03FFCA4}" dt="2020-11-20T12:10:51.468" v="3231" actId="20577"/>
          <ac:spMkLst>
            <pc:docMk/>
            <pc:sldMk cId="4027432762" sldId="699"/>
            <ac:spMk id="3" creationId="{F39AE3EF-8ED3-4B59-8924-EC611546B36D}"/>
          </ac:spMkLst>
        </pc:spChg>
      </pc:sldChg>
      <pc:sldChg chg="modSp add">
        <pc:chgData name="Harris, Matthew" userId="087d18ff-1beb-4fda-86b6-983ed5be9e0a" providerId="ADAL" clId="{3DE99175-91E0-4C3D-80CB-CE2BC03FFCA4}" dt="2020-11-20T12:15:23.648" v="3520" actId="20577"/>
        <pc:sldMkLst>
          <pc:docMk/>
          <pc:sldMk cId="2107490244" sldId="700"/>
        </pc:sldMkLst>
        <pc:spChg chg="mod">
          <ac:chgData name="Harris, Matthew" userId="087d18ff-1beb-4fda-86b6-983ed5be9e0a" providerId="ADAL" clId="{3DE99175-91E0-4C3D-80CB-CE2BC03FFCA4}" dt="2020-11-20T12:11:17.039" v="3259" actId="20577"/>
          <ac:spMkLst>
            <pc:docMk/>
            <pc:sldMk cId="2107490244" sldId="700"/>
            <ac:spMk id="2" creationId="{555482F4-951D-4EA6-B62A-85CBE46284AA}"/>
          </ac:spMkLst>
        </pc:spChg>
        <pc:spChg chg="mod">
          <ac:chgData name="Harris, Matthew" userId="087d18ff-1beb-4fda-86b6-983ed5be9e0a" providerId="ADAL" clId="{3DE99175-91E0-4C3D-80CB-CE2BC03FFCA4}" dt="2020-11-20T12:15:23.648" v="3520" actId="20577"/>
          <ac:spMkLst>
            <pc:docMk/>
            <pc:sldMk cId="2107490244" sldId="700"/>
            <ac:spMk id="3" creationId="{F39AE3EF-8ED3-4B59-8924-EC611546B36D}"/>
          </ac:spMkLst>
        </pc:spChg>
      </pc:sldChg>
      <pc:sldChg chg="del">
        <pc:chgData name="Harris, Matthew" userId="087d18ff-1beb-4fda-86b6-983ed5be9e0a" providerId="ADAL" clId="{3DE99175-91E0-4C3D-80CB-CE2BC03FFCA4}" dt="2020-11-13T11:40:05.538" v="514" actId="2696"/>
        <pc:sldMkLst>
          <pc:docMk/>
          <pc:sldMk cId="3611548560" sldId="756"/>
        </pc:sldMkLst>
      </pc:sldChg>
      <pc:sldChg chg="del">
        <pc:chgData name="Harris, Matthew" userId="087d18ff-1beb-4fda-86b6-983ed5be9e0a" providerId="ADAL" clId="{3DE99175-91E0-4C3D-80CB-CE2BC03FFCA4}" dt="2020-11-13T11:40:05.556" v="515" actId="2696"/>
        <pc:sldMkLst>
          <pc:docMk/>
          <pc:sldMk cId="232997018" sldId="758"/>
        </pc:sldMkLst>
      </pc:sldChg>
      <pc:sldChg chg="del">
        <pc:chgData name="Harris, Matthew" userId="087d18ff-1beb-4fda-86b6-983ed5be9e0a" providerId="ADAL" clId="{3DE99175-91E0-4C3D-80CB-CE2BC03FFCA4}" dt="2020-11-13T11:40:05.579" v="516" actId="2696"/>
        <pc:sldMkLst>
          <pc:docMk/>
          <pc:sldMk cId="791491862" sldId="759"/>
        </pc:sldMkLst>
      </pc:sldChg>
      <pc:sldChg chg="del">
        <pc:chgData name="Harris, Matthew" userId="087d18ff-1beb-4fda-86b6-983ed5be9e0a" providerId="ADAL" clId="{3DE99175-91E0-4C3D-80CB-CE2BC03FFCA4}" dt="2020-11-13T11:40:05.601" v="517" actId="2696"/>
        <pc:sldMkLst>
          <pc:docMk/>
          <pc:sldMk cId="3998014117" sldId="760"/>
        </pc:sldMkLst>
      </pc:sldChg>
      <pc:sldChg chg="del">
        <pc:chgData name="Harris, Matthew" userId="087d18ff-1beb-4fda-86b6-983ed5be9e0a" providerId="ADAL" clId="{3DE99175-91E0-4C3D-80CB-CE2BC03FFCA4}" dt="2020-11-13T11:40:05.625" v="518" actId="2696"/>
        <pc:sldMkLst>
          <pc:docMk/>
          <pc:sldMk cId="3968564813" sldId="761"/>
        </pc:sldMkLst>
      </pc:sldChg>
      <pc:sldChg chg="del">
        <pc:chgData name="Harris, Matthew" userId="087d18ff-1beb-4fda-86b6-983ed5be9e0a" providerId="ADAL" clId="{3DE99175-91E0-4C3D-80CB-CE2BC03FFCA4}" dt="2020-11-13T11:40:06.139" v="519" actId="2696"/>
        <pc:sldMkLst>
          <pc:docMk/>
          <pc:sldMk cId="4007183993" sldId="762"/>
        </pc:sldMkLst>
      </pc:sldChg>
      <pc:sldChg chg="del">
        <pc:chgData name="Harris, Matthew" userId="087d18ff-1beb-4fda-86b6-983ed5be9e0a" providerId="ADAL" clId="{3DE99175-91E0-4C3D-80CB-CE2BC03FFCA4}" dt="2020-11-13T11:40:06.184" v="521" actId="2696"/>
        <pc:sldMkLst>
          <pc:docMk/>
          <pc:sldMk cId="2608889367" sldId="763"/>
        </pc:sldMkLst>
      </pc:sldChg>
      <pc:sldChg chg="del">
        <pc:chgData name="Harris, Matthew" userId="087d18ff-1beb-4fda-86b6-983ed5be9e0a" providerId="ADAL" clId="{3DE99175-91E0-4C3D-80CB-CE2BC03FFCA4}" dt="2020-11-13T11:40:06.160" v="520" actId="2696"/>
        <pc:sldMkLst>
          <pc:docMk/>
          <pc:sldMk cId="3125026468" sldId="764"/>
        </pc:sldMkLst>
      </pc:sldChg>
      <pc:sldChg chg="del">
        <pc:chgData name="Harris, Matthew" userId="087d18ff-1beb-4fda-86b6-983ed5be9e0a" providerId="ADAL" clId="{3DE99175-91E0-4C3D-80CB-CE2BC03FFCA4}" dt="2020-11-13T11:40:06.205" v="522" actId="2696"/>
        <pc:sldMkLst>
          <pc:docMk/>
          <pc:sldMk cId="1404799105" sldId="765"/>
        </pc:sldMkLst>
      </pc:sldChg>
      <pc:sldChg chg="del">
        <pc:chgData name="Harris, Matthew" userId="087d18ff-1beb-4fda-86b6-983ed5be9e0a" providerId="ADAL" clId="{3DE99175-91E0-4C3D-80CB-CE2BC03FFCA4}" dt="2020-11-13T11:40:06.226" v="523" actId="2696"/>
        <pc:sldMkLst>
          <pc:docMk/>
          <pc:sldMk cId="845689643" sldId="766"/>
        </pc:sldMkLst>
      </pc:sldChg>
      <pc:sldChg chg="del">
        <pc:chgData name="Harris, Matthew" userId="087d18ff-1beb-4fda-86b6-983ed5be9e0a" providerId="ADAL" clId="{3DE99175-91E0-4C3D-80CB-CE2BC03FFCA4}" dt="2020-11-13T11:40:06.257" v="524" actId="2696"/>
        <pc:sldMkLst>
          <pc:docMk/>
          <pc:sldMk cId="3217052787" sldId="767"/>
        </pc:sldMkLst>
      </pc:sldChg>
      <pc:sldChg chg="del">
        <pc:chgData name="Harris, Matthew" userId="087d18ff-1beb-4fda-86b6-983ed5be9e0a" providerId="ADAL" clId="{3DE99175-91E0-4C3D-80CB-CE2BC03FFCA4}" dt="2020-11-13T11:40:06.330" v="527" actId="2696"/>
        <pc:sldMkLst>
          <pc:docMk/>
          <pc:sldMk cId="2342271883" sldId="768"/>
        </pc:sldMkLst>
      </pc:sldChg>
      <pc:sldChg chg="del">
        <pc:chgData name="Harris, Matthew" userId="087d18ff-1beb-4fda-86b6-983ed5be9e0a" providerId="ADAL" clId="{3DE99175-91E0-4C3D-80CB-CE2BC03FFCA4}" dt="2020-11-13T11:40:06.287" v="525" actId="2696"/>
        <pc:sldMkLst>
          <pc:docMk/>
          <pc:sldMk cId="18600242" sldId="769"/>
        </pc:sldMkLst>
      </pc:sldChg>
      <pc:sldChg chg="del">
        <pc:chgData name="Harris, Matthew" userId="087d18ff-1beb-4fda-86b6-983ed5be9e0a" providerId="ADAL" clId="{3DE99175-91E0-4C3D-80CB-CE2BC03FFCA4}" dt="2020-11-13T11:40:06.310" v="526" actId="2696"/>
        <pc:sldMkLst>
          <pc:docMk/>
          <pc:sldMk cId="909099828" sldId="77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D500D8-B075-4776-937F-127EBC226757}" type="doc">
      <dgm:prSet loTypeId="urn:microsoft.com/office/officeart/2005/8/layout/pyramid1" loCatId="pyramid" qsTypeId="urn:microsoft.com/office/officeart/2005/8/quickstyle/simple1" qsCatId="simple" csTypeId="urn:microsoft.com/office/officeart/2005/8/colors/accent1_2" csCatId="accent1" phldr="1"/>
      <dgm:spPr/>
    </dgm:pt>
    <dgm:pt modelId="{57FF540B-7DD6-40DA-AB2A-75C339107272}">
      <dgm:prSet phldrT="[Text]" custT="1"/>
      <dgm:spPr/>
      <dgm:t>
        <a:bodyPr/>
        <a:lstStyle/>
        <a:p>
          <a:r>
            <a:rPr lang="en-GB" sz="1100" dirty="0"/>
            <a:t>Manual Acceptance Tests</a:t>
          </a:r>
        </a:p>
      </dgm:t>
    </dgm:pt>
    <dgm:pt modelId="{1A115F55-0547-4737-B33E-1AB5A8D5298C}" type="parTrans" cxnId="{2734B221-5E91-4F02-96B5-01F7B1B8AF44}">
      <dgm:prSet/>
      <dgm:spPr/>
      <dgm:t>
        <a:bodyPr/>
        <a:lstStyle/>
        <a:p>
          <a:endParaRPr lang="en-GB"/>
        </a:p>
      </dgm:t>
    </dgm:pt>
    <dgm:pt modelId="{813E85D9-D2B6-4397-8588-673A7FA372C1}" type="sibTrans" cxnId="{2734B221-5E91-4F02-96B5-01F7B1B8AF44}">
      <dgm:prSet/>
      <dgm:spPr/>
      <dgm:t>
        <a:bodyPr/>
        <a:lstStyle/>
        <a:p>
          <a:endParaRPr lang="en-GB"/>
        </a:p>
      </dgm:t>
    </dgm:pt>
    <dgm:pt modelId="{B446D8AA-2860-4299-8B5D-35CBEBEE368A}">
      <dgm:prSet phldrT="[Text]" custT="1"/>
      <dgm:spPr/>
      <dgm:t>
        <a:bodyPr/>
        <a:lstStyle/>
        <a:p>
          <a:r>
            <a:rPr lang="en-GB" sz="1100" dirty="0"/>
            <a:t>Negative Tests</a:t>
          </a:r>
        </a:p>
      </dgm:t>
    </dgm:pt>
    <dgm:pt modelId="{B627C683-2885-43AB-830C-3E7D426F27E6}" type="parTrans" cxnId="{2C0FCD38-4889-4EF7-91AA-E6B21695FF84}">
      <dgm:prSet/>
      <dgm:spPr/>
      <dgm:t>
        <a:bodyPr/>
        <a:lstStyle/>
        <a:p>
          <a:endParaRPr lang="en-GB"/>
        </a:p>
      </dgm:t>
    </dgm:pt>
    <dgm:pt modelId="{F24C4743-7CDE-4054-9461-C536CC616029}" type="sibTrans" cxnId="{2C0FCD38-4889-4EF7-91AA-E6B21695FF84}">
      <dgm:prSet/>
      <dgm:spPr/>
      <dgm:t>
        <a:bodyPr/>
        <a:lstStyle/>
        <a:p>
          <a:endParaRPr lang="en-GB"/>
        </a:p>
      </dgm:t>
    </dgm:pt>
    <dgm:pt modelId="{329BD0C4-CE5E-4353-BB2B-4FAA0CAD874D}">
      <dgm:prSet phldrT="[Text]" custT="1"/>
      <dgm:spPr/>
      <dgm:t>
        <a:bodyPr/>
        <a:lstStyle/>
        <a:p>
          <a:r>
            <a:rPr lang="en-GB" sz="1100" dirty="0"/>
            <a:t>Unit Tests</a:t>
          </a:r>
        </a:p>
      </dgm:t>
    </dgm:pt>
    <dgm:pt modelId="{96DD4780-5171-43DC-AA70-0207EB95F5F5}" type="parTrans" cxnId="{CCBA9A9F-4D96-4FB6-8BB7-11E58189F3C3}">
      <dgm:prSet/>
      <dgm:spPr/>
      <dgm:t>
        <a:bodyPr/>
        <a:lstStyle/>
        <a:p>
          <a:endParaRPr lang="en-GB"/>
        </a:p>
      </dgm:t>
    </dgm:pt>
    <dgm:pt modelId="{2492D17A-F5C8-49E6-8E1C-775714AEE69B}" type="sibTrans" cxnId="{CCBA9A9F-4D96-4FB6-8BB7-11E58189F3C3}">
      <dgm:prSet/>
      <dgm:spPr/>
      <dgm:t>
        <a:bodyPr/>
        <a:lstStyle/>
        <a:p>
          <a:endParaRPr lang="en-GB"/>
        </a:p>
      </dgm:t>
    </dgm:pt>
    <dgm:pt modelId="{DA3F89B0-C96B-45BC-83B2-726495DAA894}">
      <dgm:prSet phldrT="[Text]" custT="1"/>
      <dgm:spPr/>
      <dgm:t>
        <a:bodyPr/>
        <a:lstStyle/>
        <a:p>
          <a:r>
            <a:rPr lang="en-GB" sz="1100" dirty="0"/>
            <a:t>Build Acceptance Tests</a:t>
          </a:r>
        </a:p>
      </dgm:t>
    </dgm:pt>
    <dgm:pt modelId="{E7FD9BCA-9531-4AC9-8755-74132B2272F0}" type="parTrans" cxnId="{1BB80DC1-EA87-4EEF-837D-7A811B385EBD}">
      <dgm:prSet/>
      <dgm:spPr/>
      <dgm:t>
        <a:bodyPr/>
        <a:lstStyle/>
        <a:p>
          <a:endParaRPr lang="en-GB"/>
        </a:p>
      </dgm:t>
    </dgm:pt>
    <dgm:pt modelId="{7859E4B7-F684-44C4-8983-18AC1C9605E7}" type="sibTrans" cxnId="{1BB80DC1-EA87-4EEF-837D-7A811B385EBD}">
      <dgm:prSet/>
      <dgm:spPr/>
      <dgm:t>
        <a:bodyPr/>
        <a:lstStyle/>
        <a:p>
          <a:endParaRPr lang="en-GB"/>
        </a:p>
      </dgm:t>
    </dgm:pt>
    <dgm:pt modelId="{FC0BC02E-AB12-4B82-B640-AA640962C211}">
      <dgm:prSet phldrT="[Text]" custT="1"/>
      <dgm:spPr/>
      <dgm:t>
        <a:bodyPr/>
        <a:lstStyle/>
        <a:p>
          <a:r>
            <a:rPr lang="en-GB" sz="1100" dirty="0"/>
            <a:t>Regression Tests</a:t>
          </a:r>
        </a:p>
      </dgm:t>
    </dgm:pt>
    <dgm:pt modelId="{515936BD-FFEC-4D1E-BE29-B1A3510C3751}" type="parTrans" cxnId="{C3A80CEC-4EE4-4D2E-BA14-19D681EF3F0C}">
      <dgm:prSet/>
      <dgm:spPr/>
      <dgm:t>
        <a:bodyPr/>
        <a:lstStyle/>
        <a:p>
          <a:endParaRPr lang="en-GB"/>
        </a:p>
      </dgm:t>
    </dgm:pt>
    <dgm:pt modelId="{6F8DF325-3481-4549-8471-1C9AC7355496}" type="sibTrans" cxnId="{C3A80CEC-4EE4-4D2E-BA14-19D681EF3F0C}">
      <dgm:prSet/>
      <dgm:spPr/>
      <dgm:t>
        <a:bodyPr/>
        <a:lstStyle/>
        <a:p>
          <a:endParaRPr lang="en-GB"/>
        </a:p>
      </dgm:t>
    </dgm:pt>
    <dgm:pt modelId="{D4FECEBF-9794-4E1C-B0A3-1F9D0DC28960}" type="pres">
      <dgm:prSet presAssocID="{2AD500D8-B075-4776-937F-127EBC226757}" presName="Name0" presStyleCnt="0">
        <dgm:presLayoutVars>
          <dgm:dir/>
          <dgm:animLvl val="lvl"/>
          <dgm:resizeHandles val="exact"/>
        </dgm:presLayoutVars>
      </dgm:prSet>
      <dgm:spPr/>
    </dgm:pt>
    <dgm:pt modelId="{2F04AB82-6747-4929-AF9F-6F00BD231ACD}" type="pres">
      <dgm:prSet presAssocID="{DA3F89B0-C96B-45BC-83B2-726495DAA894}" presName="Name8" presStyleCnt="0"/>
      <dgm:spPr/>
    </dgm:pt>
    <dgm:pt modelId="{1E05698C-222E-479C-A4A8-896A5FA85319}" type="pres">
      <dgm:prSet presAssocID="{DA3F89B0-C96B-45BC-83B2-726495DAA894}" presName="level" presStyleLbl="node1" presStyleIdx="0" presStyleCnt="5" custScaleY="40852">
        <dgm:presLayoutVars>
          <dgm:chMax val="1"/>
          <dgm:bulletEnabled val="1"/>
        </dgm:presLayoutVars>
      </dgm:prSet>
      <dgm:spPr/>
    </dgm:pt>
    <dgm:pt modelId="{C19465A2-1496-4A4B-B955-F4E3D25021B5}" type="pres">
      <dgm:prSet presAssocID="{DA3F89B0-C96B-45BC-83B2-726495DAA894}" presName="levelTx" presStyleLbl="revTx" presStyleIdx="0" presStyleCnt="0">
        <dgm:presLayoutVars>
          <dgm:chMax val="1"/>
          <dgm:bulletEnabled val="1"/>
        </dgm:presLayoutVars>
      </dgm:prSet>
      <dgm:spPr/>
    </dgm:pt>
    <dgm:pt modelId="{0405C5B8-6A6C-4E99-BB81-794DDE8A034B}" type="pres">
      <dgm:prSet presAssocID="{57FF540B-7DD6-40DA-AB2A-75C339107272}" presName="Name8" presStyleCnt="0"/>
      <dgm:spPr/>
    </dgm:pt>
    <dgm:pt modelId="{53036C3E-FCEB-48AB-A455-74463FC89E78}" type="pres">
      <dgm:prSet presAssocID="{57FF540B-7DD6-40DA-AB2A-75C339107272}" presName="level" presStyleLbl="node1" presStyleIdx="1" presStyleCnt="5" custScaleY="45593">
        <dgm:presLayoutVars>
          <dgm:chMax val="1"/>
          <dgm:bulletEnabled val="1"/>
        </dgm:presLayoutVars>
      </dgm:prSet>
      <dgm:spPr/>
    </dgm:pt>
    <dgm:pt modelId="{EF77C36A-72A5-4987-9F7F-A13B3D0DC43C}" type="pres">
      <dgm:prSet presAssocID="{57FF540B-7DD6-40DA-AB2A-75C339107272}" presName="levelTx" presStyleLbl="revTx" presStyleIdx="0" presStyleCnt="0">
        <dgm:presLayoutVars>
          <dgm:chMax val="1"/>
          <dgm:bulletEnabled val="1"/>
        </dgm:presLayoutVars>
      </dgm:prSet>
      <dgm:spPr/>
    </dgm:pt>
    <dgm:pt modelId="{68FE0C03-8C01-4F1B-B9F9-720049946244}" type="pres">
      <dgm:prSet presAssocID="{FC0BC02E-AB12-4B82-B640-AA640962C211}" presName="Name8" presStyleCnt="0"/>
      <dgm:spPr/>
    </dgm:pt>
    <dgm:pt modelId="{FD272015-763F-47F4-8EC9-1F6076FEC4D9}" type="pres">
      <dgm:prSet presAssocID="{FC0BC02E-AB12-4B82-B640-AA640962C211}" presName="level" presStyleLbl="node1" presStyleIdx="2" presStyleCnt="5">
        <dgm:presLayoutVars>
          <dgm:chMax val="1"/>
          <dgm:bulletEnabled val="1"/>
        </dgm:presLayoutVars>
      </dgm:prSet>
      <dgm:spPr/>
    </dgm:pt>
    <dgm:pt modelId="{116044AD-9B95-4802-9A74-BD80E6A00770}" type="pres">
      <dgm:prSet presAssocID="{FC0BC02E-AB12-4B82-B640-AA640962C211}" presName="levelTx" presStyleLbl="revTx" presStyleIdx="0" presStyleCnt="0">
        <dgm:presLayoutVars>
          <dgm:chMax val="1"/>
          <dgm:bulletEnabled val="1"/>
        </dgm:presLayoutVars>
      </dgm:prSet>
      <dgm:spPr/>
    </dgm:pt>
    <dgm:pt modelId="{C0B667E9-605E-49F2-A203-5AD4B5C6005F}" type="pres">
      <dgm:prSet presAssocID="{B446D8AA-2860-4299-8B5D-35CBEBEE368A}" presName="Name8" presStyleCnt="0"/>
      <dgm:spPr/>
    </dgm:pt>
    <dgm:pt modelId="{886911C0-6C3D-4648-8436-50518C4C4148}" type="pres">
      <dgm:prSet presAssocID="{B446D8AA-2860-4299-8B5D-35CBEBEE368A}" presName="level" presStyleLbl="node1" presStyleIdx="3" presStyleCnt="5">
        <dgm:presLayoutVars>
          <dgm:chMax val="1"/>
          <dgm:bulletEnabled val="1"/>
        </dgm:presLayoutVars>
      </dgm:prSet>
      <dgm:spPr/>
    </dgm:pt>
    <dgm:pt modelId="{71684C0C-6119-43D0-BC71-DB28AC8B7780}" type="pres">
      <dgm:prSet presAssocID="{B446D8AA-2860-4299-8B5D-35CBEBEE368A}" presName="levelTx" presStyleLbl="revTx" presStyleIdx="0" presStyleCnt="0">
        <dgm:presLayoutVars>
          <dgm:chMax val="1"/>
          <dgm:bulletEnabled val="1"/>
        </dgm:presLayoutVars>
      </dgm:prSet>
      <dgm:spPr/>
    </dgm:pt>
    <dgm:pt modelId="{4B26CC7E-73B6-4301-B7BE-9B7468B315B7}" type="pres">
      <dgm:prSet presAssocID="{329BD0C4-CE5E-4353-BB2B-4FAA0CAD874D}" presName="Name8" presStyleCnt="0"/>
      <dgm:spPr/>
    </dgm:pt>
    <dgm:pt modelId="{3489F5FD-D096-4654-89BD-29842AB5831A}" type="pres">
      <dgm:prSet presAssocID="{329BD0C4-CE5E-4353-BB2B-4FAA0CAD874D}" presName="level" presStyleLbl="node1" presStyleIdx="4" presStyleCnt="5" custScaleY="148530">
        <dgm:presLayoutVars>
          <dgm:chMax val="1"/>
          <dgm:bulletEnabled val="1"/>
        </dgm:presLayoutVars>
      </dgm:prSet>
      <dgm:spPr/>
    </dgm:pt>
    <dgm:pt modelId="{7E29D167-803B-4A19-BADA-A2C902D8E847}" type="pres">
      <dgm:prSet presAssocID="{329BD0C4-CE5E-4353-BB2B-4FAA0CAD874D}" presName="levelTx" presStyleLbl="revTx" presStyleIdx="0" presStyleCnt="0">
        <dgm:presLayoutVars>
          <dgm:chMax val="1"/>
          <dgm:bulletEnabled val="1"/>
        </dgm:presLayoutVars>
      </dgm:prSet>
      <dgm:spPr/>
    </dgm:pt>
  </dgm:ptLst>
  <dgm:cxnLst>
    <dgm:cxn modelId="{81DB0E03-A1AD-43EC-A88A-3275D0F8838B}" type="presOf" srcId="{B446D8AA-2860-4299-8B5D-35CBEBEE368A}" destId="{71684C0C-6119-43D0-BC71-DB28AC8B7780}" srcOrd="1" destOrd="0" presId="urn:microsoft.com/office/officeart/2005/8/layout/pyramid1"/>
    <dgm:cxn modelId="{60F8FA0E-640E-400D-B6BF-8FA550881449}" type="presOf" srcId="{329BD0C4-CE5E-4353-BB2B-4FAA0CAD874D}" destId="{7E29D167-803B-4A19-BADA-A2C902D8E847}" srcOrd="1" destOrd="0" presId="urn:microsoft.com/office/officeart/2005/8/layout/pyramid1"/>
    <dgm:cxn modelId="{2734B221-5E91-4F02-96B5-01F7B1B8AF44}" srcId="{2AD500D8-B075-4776-937F-127EBC226757}" destId="{57FF540B-7DD6-40DA-AB2A-75C339107272}" srcOrd="1" destOrd="0" parTransId="{1A115F55-0547-4737-B33E-1AB5A8D5298C}" sibTransId="{813E85D9-D2B6-4397-8588-673A7FA372C1}"/>
    <dgm:cxn modelId="{2C0FCD38-4889-4EF7-91AA-E6B21695FF84}" srcId="{2AD500D8-B075-4776-937F-127EBC226757}" destId="{B446D8AA-2860-4299-8B5D-35CBEBEE368A}" srcOrd="3" destOrd="0" parTransId="{B627C683-2885-43AB-830C-3E7D426F27E6}" sibTransId="{F24C4743-7CDE-4054-9461-C536CC616029}"/>
    <dgm:cxn modelId="{B13C9040-705A-4AB0-B825-F93F21AC5464}" type="presOf" srcId="{B446D8AA-2860-4299-8B5D-35CBEBEE368A}" destId="{886911C0-6C3D-4648-8436-50518C4C4148}" srcOrd="0" destOrd="0" presId="urn:microsoft.com/office/officeart/2005/8/layout/pyramid1"/>
    <dgm:cxn modelId="{CB123261-7BE4-4642-8726-DF003B58F14C}" type="presOf" srcId="{2AD500D8-B075-4776-937F-127EBC226757}" destId="{D4FECEBF-9794-4E1C-B0A3-1F9D0DC28960}" srcOrd="0" destOrd="0" presId="urn:microsoft.com/office/officeart/2005/8/layout/pyramid1"/>
    <dgm:cxn modelId="{59F7BE49-767B-487F-A4D1-D3B71A08FAB8}" type="presOf" srcId="{FC0BC02E-AB12-4B82-B640-AA640962C211}" destId="{116044AD-9B95-4802-9A74-BD80E6A00770}" srcOrd="1" destOrd="0" presId="urn:microsoft.com/office/officeart/2005/8/layout/pyramid1"/>
    <dgm:cxn modelId="{37981B83-DF80-424E-810E-0B054B4C119B}" type="presOf" srcId="{57FF540B-7DD6-40DA-AB2A-75C339107272}" destId="{53036C3E-FCEB-48AB-A455-74463FC89E78}" srcOrd="0" destOrd="0" presId="urn:microsoft.com/office/officeart/2005/8/layout/pyramid1"/>
    <dgm:cxn modelId="{CCBA9A9F-4D96-4FB6-8BB7-11E58189F3C3}" srcId="{2AD500D8-B075-4776-937F-127EBC226757}" destId="{329BD0C4-CE5E-4353-BB2B-4FAA0CAD874D}" srcOrd="4" destOrd="0" parTransId="{96DD4780-5171-43DC-AA70-0207EB95F5F5}" sibTransId="{2492D17A-F5C8-49E6-8E1C-775714AEE69B}"/>
    <dgm:cxn modelId="{49FDCEA8-20AD-4A1B-8DF8-93576DC4CB34}" type="presOf" srcId="{329BD0C4-CE5E-4353-BB2B-4FAA0CAD874D}" destId="{3489F5FD-D096-4654-89BD-29842AB5831A}" srcOrd="0" destOrd="0" presId="urn:microsoft.com/office/officeart/2005/8/layout/pyramid1"/>
    <dgm:cxn modelId="{28F83ABB-0A57-4122-A99C-114FFE08FDB8}" type="presOf" srcId="{DA3F89B0-C96B-45BC-83B2-726495DAA894}" destId="{1E05698C-222E-479C-A4A8-896A5FA85319}" srcOrd="0" destOrd="0" presId="urn:microsoft.com/office/officeart/2005/8/layout/pyramid1"/>
    <dgm:cxn modelId="{1BB80DC1-EA87-4EEF-837D-7A811B385EBD}" srcId="{2AD500D8-B075-4776-937F-127EBC226757}" destId="{DA3F89B0-C96B-45BC-83B2-726495DAA894}" srcOrd="0" destOrd="0" parTransId="{E7FD9BCA-9531-4AC9-8755-74132B2272F0}" sibTransId="{7859E4B7-F684-44C4-8983-18AC1C9605E7}"/>
    <dgm:cxn modelId="{7248BBD6-C3F9-4BBD-B50B-5DD0FF1CACB3}" type="presOf" srcId="{DA3F89B0-C96B-45BC-83B2-726495DAA894}" destId="{C19465A2-1496-4A4B-B955-F4E3D25021B5}" srcOrd="1" destOrd="0" presId="urn:microsoft.com/office/officeart/2005/8/layout/pyramid1"/>
    <dgm:cxn modelId="{48C9C0EB-A3B9-4DF4-A1FD-FAD97F737942}" type="presOf" srcId="{FC0BC02E-AB12-4B82-B640-AA640962C211}" destId="{FD272015-763F-47F4-8EC9-1F6076FEC4D9}" srcOrd="0" destOrd="0" presId="urn:microsoft.com/office/officeart/2005/8/layout/pyramid1"/>
    <dgm:cxn modelId="{C3A80CEC-4EE4-4D2E-BA14-19D681EF3F0C}" srcId="{2AD500D8-B075-4776-937F-127EBC226757}" destId="{FC0BC02E-AB12-4B82-B640-AA640962C211}" srcOrd="2" destOrd="0" parTransId="{515936BD-FFEC-4D1E-BE29-B1A3510C3751}" sibTransId="{6F8DF325-3481-4549-8471-1C9AC7355496}"/>
    <dgm:cxn modelId="{8DB8D5F4-AD7D-40BC-826B-1410F3F3E0A7}" type="presOf" srcId="{57FF540B-7DD6-40DA-AB2A-75C339107272}" destId="{EF77C36A-72A5-4987-9F7F-A13B3D0DC43C}" srcOrd="1" destOrd="0" presId="urn:microsoft.com/office/officeart/2005/8/layout/pyramid1"/>
    <dgm:cxn modelId="{9CD75AB9-8F3A-4B68-8645-573DB9B65D32}" type="presParOf" srcId="{D4FECEBF-9794-4E1C-B0A3-1F9D0DC28960}" destId="{2F04AB82-6747-4929-AF9F-6F00BD231ACD}" srcOrd="0" destOrd="0" presId="urn:microsoft.com/office/officeart/2005/8/layout/pyramid1"/>
    <dgm:cxn modelId="{627FD3AD-4F41-4100-AA03-1A2A85910561}" type="presParOf" srcId="{2F04AB82-6747-4929-AF9F-6F00BD231ACD}" destId="{1E05698C-222E-479C-A4A8-896A5FA85319}" srcOrd="0" destOrd="0" presId="urn:microsoft.com/office/officeart/2005/8/layout/pyramid1"/>
    <dgm:cxn modelId="{DB1A770A-EE83-4FF9-95ED-F62C2AA49DCE}" type="presParOf" srcId="{2F04AB82-6747-4929-AF9F-6F00BD231ACD}" destId="{C19465A2-1496-4A4B-B955-F4E3D25021B5}" srcOrd="1" destOrd="0" presId="urn:microsoft.com/office/officeart/2005/8/layout/pyramid1"/>
    <dgm:cxn modelId="{5B31F608-AC91-4DAF-A13A-D0B8EDEBE2C0}" type="presParOf" srcId="{D4FECEBF-9794-4E1C-B0A3-1F9D0DC28960}" destId="{0405C5B8-6A6C-4E99-BB81-794DDE8A034B}" srcOrd="1" destOrd="0" presId="urn:microsoft.com/office/officeart/2005/8/layout/pyramid1"/>
    <dgm:cxn modelId="{BA02FD86-D6B5-4AC0-BF9E-E9E900FED501}" type="presParOf" srcId="{0405C5B8-6A6C-4E99-BB81-794DDE8A034B}" destId="{53036C3E-FCEB-48AB-A455-74463FC89E78}" srcOrd="0" destOrd="0" presId="urn:microsoft.com/office/officeart/2005/8/layout/pyramid1"/>
    <dgm:cxn modelId="{DFDFBC21-CFBB-4B22-9A5D-2DDC28CC26C7}" type="presParOf" srcId="{0405C5B8-6A6C-4E99-BB81-794DDE8A034B}" destId="{EF77C36A-72A5-4987-9F7F-A13B3D0DC43C}" srcOrd="1" destOrd="0" presId="urn:microsoft.com/office/officeart/2005/8/layout/pyramid1"/>
    <dgm:cxn modelId="{A816724F-9ACA-49D9-A7AA-C06875EB303B}" type="presParOf" srcId="{D4FECEBF-9794-4E1C-B0A3-1F9D0DC28960}" destId="{68FE0C03-8C01-4F1B-B9F9-720049946244}" srcOrd="2" destOrd="0" presId="urn:microsoft.com/office/officeart/2005/8/layout/pyramid1"/>
    <dgm:cxn modelId="{5EB60B8E-6B91-42BC-A0F9-4A7080EDEE05}" type="presParOf" srcId="{68FE0C03-8C01-4F1B-B9F9-720049946244}" destId="{FD272015-763F-47F4-8EC9-1F6076FEC4D9}" srcOrd="0" destOrd="0" presId="urn:microsoft.com/office/officeart/2005/8/layout/pyramid1"/>
    <dgm:cxn modelId="{9F4608FD-0DC6-4EE1-AD47-E2C66A0038F8}" type="presParOf" srcId="{68FE0C03-8C01-4F1B-B9F9-720049946244}" destId="{116044AD-9B95-4802-9A74-BD80E6A00770}" srcOrd="1" destOrd="0" presId="urn:microsoft.com/office/officeart/2005/8/layout/pyramid1"/>
    <dgm:cxn modelId="{A2CEEAC2-2828-4013-8C0E-EF17A935A732}" type="presParOf" srcId="{D4FECEBF-9794-4E1C-B0A3-1F9D0DC28960}" destId="{C0B667E9-605E-49F2-A203-5AD4B5C6005F}" srcOrd="3" destOrd="0" presId="urn:microsoft.com/office/officeart/2005/8/layout/pyramid1"/>
    <dgm:cxn modelId="{3DC1578B-F143-424F-A910-4CE5C79B9EAF}" type="presParOf" srcId="{C0B667E9-605E-49F2-A203-5AD4B5C6005F}" destId="{886911C0-6C3D-4648-8436-50518C4C4148}" srcOrd="0" destOrd="0" presId="urn:microsoft.com/office/officeart/2005/8/layout/pyramid1"/>
    <dgm:cxn modelId="{224459D9-179D-463A-B598-8B3D2EC60901}" type="presParOf" srcId="{C0B667E9-605E-49F2-A203-5AD4B5C6005F}" destId="{71684C0C-6119-43D0-BC71-DB28AC8B7780}" srcOrd="1" destOrd="0" presId="urn:microsoft.com/office/officeart/2005/8/layout/pyramid1"/>
    <dgm:cxn modelId="{B69A59D7-4700-447D-95EF-D29884D6AA2A}" type="presParOf" srcId="{D4FECEBF-9794-4E1C-B0A3-1F9D0DC28960}" destId="{4B26CC7E-73B6-4301-B7BE-9B7468B315B7}" srcOrd="4" destOrd="0" presId="urn:microsoft.com/office/officeart/2005/8/layout/pyramid1"/>
    <dgm:cxn modelId="{9F8AD604-3241-4A53-9E15-B699E162A609}" type="presParOf" srcId="{4B26CC7E-73B6-4301-B7BE-9B7468B315B7}" destId="{3489F5FD-D096-4654-89BD-29842AB5831A}" srcOrd="0" destOrd="0" presId="urn:microsoft.com/office/officeart/2005/8/layout/pyramid1"/>
    <dgm:cxn modelId="{00BFA7F7-09B2-4C34-A1FD-352F31AC9235}" type="presParOf" srcId="{4B26CC7E-73B6-4301-B7BE-9B7468B315B7}" destId="{7E29D167-803B-4A19-BADA-A2C902D8E847}"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D500D8-B075-4776-937F-127EBC226757}" type="doc">
      <dgm:prSet loTypeId="urn:microsoft.com/office/officeart/2005/8/layout/pyramid1" loCatId="pyramid" qsTypeId="urn:microsoft.com/office/officeart/2005/8/quickstyle/simple1" qsCatId="simple" csTypeId="urn:microsoft.com/office/officeart/2005/8/colors/accent1_2" csCatId="accent1" phldr="1"/>
      <dgm:spPr/>
    </dgm:pt>
    <dgm:pt modelId="{57FF540B-7DD6-40DA-AB2A-75C339107272}">
      <dgm:prSet phldrT="[Text]" custT="1"/>
      <dgm:spPr/>
      <dgm:t>
        <a:bodyPr/>
        <a:lstStyle/>
        <a:p>
          <a:r>
            <a:rPr lang="en-GB" sz="1200" dirty="0"/>
            <a:t>Manual Acceptance Tests</a:t>
          </a:r>
        </a:p>
      </dgm:t>
    </dgm:pt>
    <dgm:pt modelId="{1A115F55-0547-4737-B33E-1AB5A8D5298C}" type="parTrans" cxnId="{2734B221-5E91-4F02-96B5-01F7B1B8AF44}">
      <dgm:prSet/>
      <dgm:spPr/>
      <dgm:t>
        <a:bodyPr/>
        <a:lstStyle/>
        <a:p>
          <a:endParaRPr lang="en-GB"/>
        </a:p>
      </dgm:t>
    </dgm:pt>
    <dgm:pt modelId="{813E85D9-D2B6-4397-8588-673A7FA372C1}" type="sibTrans" cxnId="{2734B221-5E91-4F02-96B5-01F7B1B8AF44}">
      <dgm:prSet/>
      <dgm:spPr/>
      <dgm:t>
        <a:bodyPr/>
        <a:lstStyle/>
        <a:p>
          <a:endParaRPr lang="en-GB"/>
        </a:p>
      </dgm:t>
    </dgm:pt>
    <dgm:pt modelId="{B446D8AA-2860-4299-8B5D-35CBEBEE368A}">
      <dgm:prSet phldrT="[Text]" custT="1"/>
      <dgm:spPr/>
      <dgm:t>
        <a:bodyPr/>
        <a:lstStyle/>
        <a:p>
          <a:r>
            <a:rPr lang="en-GB" sz="1200" dirty="0"/>
            <a:t>Negative Tests</a:t>
          </a:r>
        </a:p>
      </dgm:t>
    </dgm:pt>
    <dgm:pt modelId="{B627C683-2885-43AB-830C-3E7D426F27E6}" type="parTrans" cxnId="{2C0FCD38-4889-4EF7-91AA-E6B21695FF84}">
      <dgm:prSet/>
      <dgm:spPr/>
      <dgm:t>
        <a:bodyPr/>
        <a:lstStyle/>
        <a:p>
          <a:endParaRPr lang="en-GB"/>
        </a:p>
      </dgm:t>
    </dgm:pt>
    <dgm:pt modelId="{F24C4743-7CDE-4054-9461-C536CC616029}" type="sibTrans" cxnId="{2C0FCD38-4889-4EF7-91AA-E6B21695FF84}">
      <dgm:prSet/>
      <dgm:spPr/>
      <dgm:t>
        <a:bodyPr/>
        <a:lstStyle/>
        <a:p>
          <a:endParaRPr lang="en-GB"/>
        </a:p>
      </dgm:t>
    </dgm:pt>
    <dgm:pt modelId="{329BD0C4-CE5E-4353-BB2B-4FAA0CAD874D}">
      <dgm:prSet phldrT="[Text]" custT="1"/>
      <dgm:spPr/>
      <dgm:t>
        <a:bodyPr/>
        <a:lstStyle/>
        <a:p>
          <a:r>
            <a:rPr lang="en-GB" sz="1200" dirty="0"/>
            <a:t>Unit Tests</a:t>
          </a:r>
        </a:p>
      </dgm:t>
    </dgm:pt>
    <dgm:pt modelId="{96DD4780-5171-43DC-AA70-0207EB95F5F5}" type="parTrans" cxnId="{CCBA9A9F-4D96-4FB6-8BB7-11E58189F3C3}">
      <dgm:prSet/>
      <dgm:spPr/>
      <dgm:t>
        <a:bodyPr/>
        <a:lstStyle/>
        <a:p>
          <a:endParaRPr lang="en-GB"/>
        </a:p>
      </dgm:t>
    </dgm:pt>
    <dgm:pt modelId="{2492D17A-F5C8-49E6-8E1C-775714AEE69B}" type="sibTrans" cxnId="{CCBA9A9F-4D96-4FB6-8BB7-11E58189F3C3}">
      <dgm:prSet/>
      <dgm:spPr/>
      <dgm:t>
        <a:bodyPr/>
        <a:lstStyle/>
        <a:p>
          <a:endParaRPr lang="en-GB"/>
        </a:p>
      </dgm:t>
    </dgm:pt>
    <dgm:pt modelId="{DA3F89B0-C96B-45BC-83B2-726495DAA894}">
      <dgm:prSet phldrT="[Text]" custT="1"/>
      <dgm:spPr/>
      <dgm:t>
        <a:bodyPr/>
        <a:lstStyle/>
        <a:p>
          <a:r>
            <a:rPr lang="en-GB" sz="1200" dirty="0"/>
            <a:t>Build Acceptance Tests</a:t>
          </a:r>
        </a:p>
      </dgm:t>
    </dgm:pt>
    <dgm:pt modelId="{E7FD9BCA-9531-4AC9-8755-74132B2272F0}" type="parTrans" cxnId="{1BB80DC1-EA87-4EEF-837D-7A811B385EBD}">
      <dgm:prSet/>
      <dgm:spPr/>
      <dgm:t>
        <a:bodyPr/>
        <a:lstStyle/>
        <a:p>
          <a:endParaRPr lang="en-GB"/>
        </a:p>
      </dgm:t>
    </dgm:pt>
    <dgm:pt modelId="{7859E4B7-F684-44C4-8983-18AC1C9605E7}" type="sibTrans" cxnId="{1BB80DC1-EA87-4EEF-837D-7A811B385EBD}">
      <dgm:prSet/>
      <dgm:spPr/>
      <dgm:t>
        <a:bodyPr/>
        <a:lstStyle/>
        <a:p>
          <a:endParaRPr lang="en-GB"/>
        </a:p>
      </dgm:t>
    </dgm:pt>
    <dgm:pt modelId="{FC0BC02E-AB12-4B82-B640-AA640962C211}">
      <dgm:prSet phldrT="[Text]" custT="1"/>
      <dgm:spPr/>
      <dgm:t>
        <a:bodyPr/>
        <a:lstStyle/>
        <a:p>
          <a:r>
            <a:rPr lang="en-GB" sz="1200" dirty="0"/>
            <a:t>Regression Tests</a:t>
          </a:r>
        </a:p>
      </dgm:t>
    </dgm:pt>
    <dgm:pt modelId="{515936BD-FFEC-4D1E-BE29-B1A3510C3751}" type="parTrans" cxnId="{C3A80CEC-4EE4-4D2E-BA14-19D681EF3F0C}">
      <dgm:prSet/>
      <dgm:spPr/>
      <dgm:t>
        <a:bodyPr/>
        <a:lstStyle/>
        <a:p>
          <a:endParaRPr lang="en-GB"/>
        </a:p>
      </dgm:t>
    </dgm:pt>
    <dgm:pt modelId="{6F8DF325-3481-4549-8471-1C9AC7355496}" type="sibTrans" cxnId="{C3A80CEC-4EE4-4D2E-BA14-19D681EF3F0C}">
      <dgm:prSet/>
      <dgm:spPr/>
      <dgm:t>
        <a:bodyPr/>
        <a:lstStyle/>
        <a:p>
          <a:endParaRPr lang="en-GB"/>
        </a:p>
      </dgm:t>
    </dgm:pt>
    <dgm:pt modelId="{D4FECEBF-9794-4E1C-B0A3-1F9D0DC28960}" type="pres">
      <dgm:prSet presAssocID="{2AD500D8-B075-4776-937F-127EBC226757}" presName="Name0" presStyleCnt="0">
        <dgm:presLayoutVars>
          <dgm:dir/>
          <dgm:animLvl val="lvl"/>
          <dgm:resizeHandles val="exact"/>
        </dgm:presLayoutVars>
      </dgm:prSet>
      <dgm:spPr/>
    </dgm:pt>
    <dgm:pt modelId="{2F04AB82-6747-4929-AF9F-6F00BD231ACD}" type="pres">
      <dgm:prSet presAssocID="{DA3F89B0-C96B-45BC-83B2-726495DAA894}" presName="Name8" presStyleCnt="0"/>
      <dgm:spPr/>
    </dgm:pt>
    <dgm:pt modelId="{1E05698C-222E-479C-A4A8-896A5FA85319}" type="pres">
      <dgm:prSet presAssocID="{DA3F89B0-C96B-45BC-83B2-726495DAA894}" presName="level" presStyleLbl="node1" presStyleIdx="0" presStyleCnt="5" custScaleY="17004">
        <dgm:presLayoutVars>
          <dgm:chMax val="1"/>
          <dgm:bulletEnabled val="1"/>
        </dgm:presLayoutVars>
      </dgm:prSet>
      <dgm:spPr/>
    </dgm:pt>
    <dgm:pt modelId="{C19465A2-1496-4A4B-B955-F4E3D25021B5}" type="pres">
      <dgm:prSet presAssocID="{DA3F89B0-C96B-45BC-83B2-726495DAA894}" presName="levelTx" presStyleLbl="revTx" presStyleIdx="0" presStyleCnt="0">
        <dgm:presLayoutVars>
          <dgm:chMax val="1"/>
          <dgm:bulletEnabled val="1"/>
        </dgm:presLayoutVars>
      </dgm:prSet>
      <dgm:spPr/>
    </dgm:pt>
    <dgm:pt modelId="{0405C5B8-6A6C-4E99-BB81-794DDE8A034B}" type="pres">
      <dgm:prSet presAssocID="{57FF540B-7DD6-40DA-AB2A-75C339107272}" presName="Name8" presStyleCnt="0"/>
      <dgm:spPr/>
    </dgm:pt>
    <dgm:pt modelId="{53036C3E-FCEB-48AB-A455-74463FC89E78}" type="pres">
      <dgm:prSet presAssocID="{57FF540B-7DD6-40DA-AB2A-75C339107272}" presName="level" presStyleLbl="node1" presStyleIdx="1" presStyleCnt="5" custScaleY="80997">
        <dgm:presLayoutVars>
          <dgm:chMax val="1"/>
          <dgm:bulletEnabled val="1"/>
        </dgm:presLayoutVars>
      </dgm:prSet>
      <dgm:spPr/>
    </dgm:pt>
    <dgm:pt modelId="{EF77C36A-72A5-4987-9F7F-A13B3D0DC43C}" type="pres">
      <dgm:prSet presAssocID="{57FF540B-7DD6-40DA-AB2A-75C339107272}" presName="levelTx" presStyleLbl="revTx" presStyleIdx="0" presStyleCnt="0">
        <dgm:presLayoutVars>
          <dgm:chMax val="1"/>
          <dgm:bulletEnabled val="1"/>
        </dgm:presLayoutVars>
      </dgm:prSet>
      <dgm:spPr/>
    </dgm:pt>
    <dgm:pt modelId="{68FE0C03-8C01-4F1B-B9F9-720049946244}" type="pres">
      <dgm:prSet presAssocID="{FC0BC02E-AB12-4B82-B640-AA640962C211}" presName="Name8" presStyleCnt="0"/>
      <dgm:spPr/>
    </dgm:pt>
    <dgm:pt modelId="{FD272015-763F-47F4-8EC9-1F6076FEC4D9}" type="pres">
      <dgm:prSet presAssocID="{FC0BC02E-AB12-4B82-B640-AA640962C211}" presName="level" presStyleLbl="node1" presStyleIdx="2" presStyleCnt="5" custScaleY="5562">
        <dgm:presLayoutVars>
          <dgm:chMax val="1"/>
          <dgm:bulletEnabled val="1"/>
        </dgm:presLayoutVars>
      </dgm:prSet>
      <dgm:spPr/>
    </dgm:pt>
    <dgm:pt modelId="{116044AD-9B95-4802-9A74-BD80E6A00770}" type="pres">
      <dgm:prSet presAssocID="{FC0BC02E-AB12-4B82-B640-AA640962C211}" presName="levelTx" presStyleLbl="revTx" presStyleIdx="0" presStyleCnt="0">
        <dgm:presLayoutVars>
          <dgm:chMax val="1"/>
          <dgm:bulletEnabled val="1"/>
        </dgm:presLayoutVars>
      </dgm:prSet>
      <dgm:spPr/>
    </dgm:pt>
    <dgm:pt modelId="{C0B667E9-605E-49F2-A203-5AD4B5C6005F}" type="pres">
      <dgm:prSet presAssocID="{B446D8AA-2860-4299-8B5D-35CBEBEE368A}" presName="Name8" presStyleCnt="0"/>
      <dgm:spPr/>
    </dgm:pt>
    <dgm:pt modelId="{886911C0-6C3D-4648-8436-50518C4C4148}" type="pres">
      <dgm:prSet presAssocID="{B446D8AA-2860-4299-8B5D-35CBEBEE368A}" presName="level" presStyleLbl="node1" presStyleIdx="3" presStyleCnt="5" custScaleY="5089">
        <dgm:presLayoutVars>
          <dgm:chMax val="1"/>
          <dgm:bulletEnabled val="1"/>
        </dgm:presLayoutVars>
      </dgm:prSet>
      <dgm:spPr/>
    </dgm:pt>
    <dgm:pt modelId="{71684C0C-6119-43D0-BC71-DB28AC8B7780}" type="pres">
      <dgm:prSet presAssocID="{B446D8AA-2860-4299-8B5D-35CBEBEE368A}" presName="levelTx" presStyleLbl="revTx" presStyleIdx="0" presStyleCnt="0">
        <dgm:presLayoutVars>
          <dgm:chMax val="1"/>
          <dgm:bulletEnabled val="1"/>
        </dgm:presLayoutVars>
      </dgm:prSet>
      <dgm:spPr/>
    </dgm:pt>
    <dgm:pt modelId="{4B26CC7E-73B6-4301-B7BE-9B7468B315B7}" type="pres">
      <dgm:prSet presAssocID="{329BD0C4-CE5E-4353-BB2B-4FAA0CAD874D}" presName="Name8" presStyleCnt="0"/>
      <dgm:spPr/>
    </dgm:pt>
    <dgm:pt modelId="{3489F5FD-D096-4654-89BD-29842AB5831A}" type="pres">
      <dgm:prSet presAssocID="{329BD0C4-CE5E-4353-BB2B-4FAA0CAD874D}" presName="level" presStyleLbl="node1" presStyleIdx="4" presStyleCnt="5" custScaleY="6762">
        <dgm:presLayoutVars>
          <dgm:chMax val="1"/>
          <dgm:bulletEnabled val="1"/>
        </dgm:presLayoutVars>
      </dgm:prSet>
      <dgm:spPr/>
    </dgm:pt>
    <dgm:pt modelId="{7E29D167-803B-4A19-BADA-A2C902D8E847}" type="pres">
      <dgm:prSet presAssocID="{329BD0C4-CE5E-4353-BB2B-4FAA0CAD874D}" presName="levelTx" presStyleLbl="revTx" presStyleIdx="0" presStyleCnt="0">
        <dgm:presLayoutVars>
          <dgm:chMax val="1"/>
          <dgm:bulletEnabled val="1"/>
        </dgm:presLayoutVars>
      </dgm:prSet>
      <dgm:spPr/>
    </dgm:pt>
  </dgm:ptLst>
  <dgm:cxnLst>
    <dgm:cxn modelId="{81DB0E03-A1AD-43EC-A88A-3275D0F8838B}" type="presOf" srcId="{B446D8AA-2860-4299-8B5D-35CBEBEE368A}" destId="{71684C0C-6119-43D0-BC71-DB28AC8B7780}" srcOrd="1" destOrd="0" presId="urn:microsoft.com/office/officeart/2005/8/layout/pyramid1"/>
    <dgm:cxn modelId="{60F8FA0E-640E-400D-B6BF-8FA550881449}" type="presOf" srcId="{329BD0C4-CE5E-4353-BB2B-4FAA0CAD874D}" destId="{7E29D167-803B-4A19-BADA-A2C902D8E847}" srcOrd="1" destOrd="0" presId="urn:microsoft.com/office/officeart/2005/8/layout/pyramid1"/>
    <dgm:cxn modelId="{2734B221-5E91-4F02-96B5-01F7B1B8AF44}" srcId="{2AD500D8-B075-4776-937F-127EBC226757}" destId="{57FF540B-7DD6-40DA-AB2A-75C339107272}" srcOrd="1" destOrd="0" parTransId="{1A115F55-0547-4737-B33E-1AB5A8D5298C}" sibTransId="{813E85D9-D2B6-4397-8588-673A7FA372C1}"/>
    <dgm:cxn modelId="{2C0FCD38-4889-4EF7-91AA-E6B21695FF84}" srcId="{2AD500D8-B075-4776-937F-127EBC226757}" destId="{B446D8AA-2860-4299-8B5D-35CBEBEE368A}" srcOrd="3" destOrd="0" parTransId="{B627C683-2885-43AB-830C-3E7D426F27E6}" sibTransId="{F24C4743-7CDE-4054-9461-C536CC616029}"/>
    <dgm:cxn modelId="{B13C9040-705A-4AB0-B825-F93F21AC5464}" type="presOf" srcId="{B446D8AA-2860-4299-8B5D-35CBEBEE368A}" destId="{886911C0-6C3D-4648-8436-50518C4C4148}" srcOrd="0" destOrd="0" presId="urn:microsoft.com/office/officeart/2005/8/layout/pyramid1"/>
    <dgm:cxn modelId="{CB123261-7BE4-4642-8726-DF003B58F14C}" type="presOf" srcId="{2AD500D8-B075-4776-937F-127EBC226757}" destId="{D4FECEBF-9794-4E1C-B0A3-1F9D0DC28960}" srcOrd="0" destOrd="0" presId="urn:microsoft.com/office/officeart/2005/8/layout/pyramid1"/>
    <dgm:cxn modelId="{59F7BE49-767B-487F-A4D1-D3B71A08FAB8}" type="presOf" srcId="{FC0BC02E-AB12-4B82-B640-AA640962C211}" destId="{116044AD-9B95-4802-9A74-BD80E6A00770}" srcOrd="1" destOrd="0" presId="urn:microsoft.com/office/officeart/2005/8/layout/pyramid1"/>
    <dgm:cxn modelId="{37981B83-DF80-424E-810E-0B054B4C119B}" type="presOf" srcId="{57FF540B-7DD6-40DA-AB2A-75C339107272}" destId="{53036C3E-FCEB-48AB-A455-74463FC89E78}" srcOrd="0" destOrd="0" presId="urn:microsoft.com/office/officeart/2005/8/layout/pyramid1"/>
    <dgm:cxn modelId="{CCBA9A9F-4D96-4FB6-8BB7-11E58189F3C3}" srcId="{2AD500D8-B075-4776-937F-127EBC226757}" destId="{329BD0C4-CE5E-4353-BB2B-4FAA0CAD874D}" srcOrd="4" destOrd="0" parTransId="{96DD4780-5171-43DC-AA70-0207EB95F5F5}" sibTransId="{2492D17A-F5C8-49E6-8E1C-775714AEE69B}"/>
    <dgm:cxn modelId="{49FDCEA8-20AD-4A1B-8DF8-93576DC4CB34}" type="presOf" srcId="{329BD0C4-CE5E-4353-BB2B-4FAA0CAD874D}" destId="{3489F5FD-D096-4654-89BD-29842AB5831A}" srcOrd="0" destOrd="0" presId="urn:microsoft.com/office/officeart/2005/8/layout/pyramid1"/>
    <dgm:cxn modelId="{28F83ABB-0A57-4122-A99C-114FFE08FDB8}" type="presOf" srcId="{DA3F89B0-C96B-45BC-83B2-726495DAA894}" destId="{1E05698C-222E-479C-A4A8-896A5FA85319}" srcOrd="0" destOrd="0" presId="urn:microsoft.com/office/officeart/2005/8/layout/pyramid1"/>
    <dgm:cxn modelId="{1BB80DC1-EA87-4EEF-837D-7A811B385EBD}" srcId="{2AD500D8-B075-4776-937F-127EBC226757}" destId="{DA3F89B0-C96B-45BC-83B2-726495DAA894}" srcOrd="0" destOrd="0" parTransId="{E7FD9BCA-9531-4AC9-8755-74132B2272F0}" sibTransId="{7859E4B7-F684-44C4-8983-18AC1C9605E7}"/>
    <dgm:cxn modelId="{7248BBD6-C3F9-4BBD-B50B-5DD0FF1CACB3}" type="presOf" srcId="{DA3F89B0-C96B-45BC-83B2-726495DAA894}" destId="{C19465A2-1496-4A4B-B955-F4E3D25021B5}" srcOrd="1" destOrd="0" presId="urn:microsoft.com/office/officeart/2005/8/layout/pyramid1"/>
    <dgm:cxn modelId="{48C9C0EB-A3B9-4DF4-A1FD-FAD97F737942}" type="presOf" srcId="{FC0BC02E-AB12-4B82-B640-AA640962C211}" destId="{FD272015-763F-47F4-8EC9-1F6076FEC4D9}" srcOrd="0" destOrd="0" presId="urn:microsoft.com/office/officeart/2005/8/layout/pyramid1"/>
    <dgm:cxn modelId="{C3A80CEC-4EE4-4D2E-BA14-19D681EF3F0C}" srcId="{2AD500D8-B075-4776-937F-127EBC226757}" destId="{FC0BC02E-AB12-4B82-B640-AA640962C211}" srcOrd="2" destOrd="0" parTransId="{515936BD-FFEC-4D1E-BE29-B1A3510C3751}" sibTransId="{6F8DF325-3481-4549-8471-1C9AC7355496}"/>
    <dgm:cxn modelId="{8DB8D5F4-AD7D-40BC-826B-1410F3F3E0A7}" type="presOf" srcId="{57FF540B-7DD6-40DA-AB2A-75C339107272}" destId="{EF77C36A-72A5-4987-9F7F-A13B3D0DC43C}" srcOrd="1" destOrd="0" presId="urn:microsoft.com/office/officeart/2005/8/layout/pyramid1"/>
    <dgm:cxn modelId="{9CD75AB9-8F3A-4B68-8645-573DB9B65D32}" type="presParOf" srcId="{D4FECEBF-9794-4E1C-B0A3-1F9D0DC28960}" destId="{2F04AB82-6747-4929-AF9F-6F00BD231ACD}" srcOrd="0" destOrd="0" presId="urn:microsoft.com/office/officeart/2005/8/layout/pyramid1"/>
    <dgm:cxn modelId="{627FD3AD-4F41-4100-AA03-1A2A85910561}" type="presParOf" srcId="{2F04AB82-6747-4929-AF9F-6F00BD231ACD}" destId="{1E05698C-222E-479C-A4A8-896A5FA85319}" srcOrd="0" destOrd="0" presId="urn:microsoft.com/office/officeart/2005/8/layout/pyramid1"/>
    <dgm:cxn modelId="{DB1A770A-EE83-4FF9-95ED-F62C2AA49DCE}" type="presParOf" srcId="{2F04AB82-6747-4929-AF9F-6F00BD231ACD}" destId="{C19465A2-1496-4A4B-B955-F4E3D25021B5}" srcOrd="1" destOrd="0" presId="urn:microsoft.com/office/officeart/2005/8/layout/pyramid1"/>
    <dgm:cxn modelId="{5B31F608-AC91-4DAF-A13A-D0B8EDEBE2C0}" type="presParOf" srcId="{D4FECEBF-9794-4E1C-B0A3-1F9D0DC28960}" destId="{0405C5B8-6A6C-4E99-BB81-794DDE8A034B}" srcOrd="1" destOrd="0" presId="urn:microsoft.com/office/officeart/2005/8/layout/pyramid1"/>
    <dgm:cxn modelId="{BA02FD86-D6B5-4AC0-BF9E-E9E900FED501}" type="presParOf" srcId="{0405C5B8-6A6C-4E99-BB81-794DDE8A034B}" destId="{53036C3E-FCEB-48AB-A455-74463FC89E78}" srcOrd="0" destOrd="0" presId="urn:microsoft.com/office/officeart/2005/8/layout/pyramid1"/>
    <dgm:cxn modelId="{DFDFBC21-CFBB-4B22-9A5D-2DDC28CC26C7}" type="presParOf" srcId="{0405C5B8-6A6C-4E99-BB81-794DDE8A034B}" destId="{EF77C36A-72A5-4987-9F7F-A13B3D0DC43C}" srcOrd="1" destOrd="0" presId="urn:microsoft.com/office/officeart/2005/8/layout/pyramid1"/>
    <dgm:cxn modelId="{A816724F-9ACA-49D9-A7AA-C06875EB303B}" type="presParOf" srcId="{D4FECEBF-9794-4E1C-B0A3-1F9D0DC28960}" destId="{68FE0C03-8C01-4F1B-B9F9-720049946244}" srcOrd="2" destOrd="0" presId="urn:microsoft.com/office/officeart/2005/8/layout/pyramid1"/>
    <dgm:cxn modelId="{5EB60B8E-6B91-42BC-A0F9-4A7080EDEE05}" type="presParOf" srcId="{68FE0C03-8C01-4F1B-B9F9-720049946244}" destId="{FD272015-763F-47F4-8EC9-1F6076FEC4D9}" srcOrd="0" destOrd="0" presId="urn:microsoft.com/office/officeart/2005/8/layout/pyramid1"/>
    <dgm:cxn modelId="{9F4608FD-0DC6-4EE1-AD47-E2C66A0038F8}" type="presParOf" srcId="{68FE0C03-8C01-4F1B-B9F9-720049946244}" destId="{116044AD-9B95-4802-9A74-BD80E6A00770}" srcOrd="1" destOrd="0" presId="urn:microsoft.com/office/officeart/2005/8/layout/pyramid1"/>
    <dgm:cxn modelId="{A2CEEAC2-2828-4013-8C0E-EF17A935A732}" type="presParOf" srcId="{D4FECEBF-9794-4E1C-B0A3-1F9D0DC28960}" destId="{C0B667E9-605E-49F2-A203-5AD4B5C6005F}" srcOrd="3" destOrd="0" presId="urn:microsoft.com/office/officeart/2005/8/layout/pyramid1"/>
    <dgm:cxn modelId="{3DC1578B-F143-424F-A910-4CE5C79B9EAF}" type="presParOf" srcId="{C0B667E9-605E-49F2-A203-5AD4B5C6005F}" destId="{886911C0-6C3D-4648-8436-50518C4C4148}" srcOrd="0" destOrd="0" presId="urn:microsoft.com/office/officeart/2005/8/layout/pyramid1"/>
    <dgm:cxn modelId="{224459D9-179D-463A-B598-8B3D2EC60901}" type="presParOf" srcId="{C0B667E9-605E-49F2-A203-5AD4B5C6005F}" destId="{71684C0C-6119-43D0-BC71-DB28AC8B7780}" srcOrd="1" destOrd="0" presId="urn:microsoft.com/office/officeart/2005/8/layout/pyramid1"/>
    <dgm:cxn modelId="{B69A59D7-4700-447D-95EF-D29884D6AA2A}" type="presParOf" srcId="{D4FECEBF-9794-4E1C-B0A3-1F9D0DC28960}" destId="{4B26CC7E-73B6-4301-B7BE-9B7468B315B7}" srcOrd="4" destOrd="0" presId="urn:microsoft.com/office/officeart/2005/8/layout/pyramid1"/>
    <dgm:cxn modelId="{9F8AD604-3241-4A53-9E15-B699E162A609}" type="presParOf" srcId="{4B26CC7E-73B6-4301-B7BE-9B7468B315B7}" destId="{3489F5FD-D096-4654-89BD-29842AB5831A}" srcOrd="0" destOrd="0" presId="urn:microsoft.com/office/officeart/2005/8/layout/pyramid1"/>
    <dgm:cxn modelId="{00BFA7F7-09B2-4C34-A1FD-352F31AC9235}" type="presParOf" srcId="{4B26CC7E-73B6-4301-B7BE-9B7468B315B7}" destId="{7E29D167-803B-4A19-BADA-A2C902D8E847}"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5698C-222E-479C-A4A8-896A5FA85319}">
      <dsp:nvSpPr>
        <dsp:cNvPr id="0" name=""/>
        <dsp:cNvSpPr/>
      </dsp:nvSpPr>
      <dsp:spPr>
        <a:xfrm>
          <a:off x="3762867" y="0"/>
          <a:ext cx="780064" cy="399008"/>
        </a:xfrm>
        <a:prstGeom prst="trapezoid">
          <a:avLst>
            <a:gd name="adj" fmla="val 9775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Build Acceptance Tests</a:t>
          </a:r>
        </a:p>
      </dsp:txBody>
      <dsp:txXfrm>
        <a:off x="3762867" y="0"/>
        <a:ext cx="780064" cy="399008"/>
      </dsp:txXfrm>
    </dsp:sp>
    <dsp:sp modelId="{53036C3E-FCEB-48AB-A455-74463FC89E78}">
      <dsp:nvSpPr>
        <dsp:cNvPr id="0" name=""/>
        <dsp:cNvSpPr/>
      </dsp:nvSpPr>
      <dsp:spPr>
        <a:xfrm>
          <a:off x="3327571" y="399008"/>
          <a:ext cx="1650657" cy="445314"/>
        </a:xfrm>
        <a:prstGeom prst="trapezoid">
          <a:avLst>
            <a:gd name="adj" fmla="val 9775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Manual Acceptance Tests</a:t>
          </a:r>
        </a:p>
      </dsp:txBody>
      <dsp:txXfrm>
        <a:off x="3616436" y="399008"/>
        <a:ext cx="1072927" cy="445314"/>
      </dsp:txXfrm>
    </dsp:sp>
    <dsp:sp modelId="{FD272015-763F-47F4-8EC9-1F6076FEC4D9}">
      <dsp:nvSpPr>
        <dsp:cNvPr id="0" name=""/>
        <dsp:cNvSpPr/>
      </dsp:nvSpPr>
      <dsp:spPr>
        <a:xfrm>
          <a:off x="2372826" y="844322"/>
          <a:ext cx="3560146" cy="976716"/>
        </a:xfrm>
        <a:prstGeom prst="trapezoid">
          <a:avLst>
            <a:gd name="adj" fmla="val 9775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Regression Tests</a:t>
          </a:r>
        </a:p>
      </dsp:txBody>
      <dsp:txXfrm>
        <a:off x="2995852" y="844322"/>
        <a:ext cx="2314095" cy="976716"/>
      </dsp:txXfrm>
    </dsp:sp>
    <dsp:sp modelId="{886911C0-6C3D-4648-8436-50518C4C4148}">
      <dsp:nvSpPr>
        <dsp:cNvPr id="0" name=""/>
        <dsp:cNvSpPr/>
      </dsp:nvSpPr>
      <dsp:spPr>
        <a:xfrm>
          <a:off x="1418082" y="1821038"/>
          <a:ext cx="5469635" cy="976716"/>
        </a:xfrm>
        <a:prstGeom prst="trapezoid">
          <a:avLst>
            <a:gd name="adj" fmla="val 9775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Negative Tests</a:t>
          </a:r>
        </a:p>
      </dsp:txBody>
      <dsp:txXfrm>
        <a:off x="2375268" y="1821038"/>
        <a:ext cx="3555263" cy="976716"/>
      </dsp:txXfrm>
    </dsp:sp>
    <dsp:sp modelId="{3489F5FD-D096-4654-89BD-29842AB5831A}">
      <dsp:nvSpPr>
        <dsp:cNvPr id="0" name=""/>
        <dsp:cNvSpPr/>
      </dsp:nvSpPr>
      <dsp:spPr>
        <a:xfrm>
          <a:off x="0" y="2797755"/>
          <a:ext cx="8305800" cy="1450716"/>
        </a:xfrm>
        <a:prstGeom prst="trapezoid">
          <a:avLst>
            <a:gd name="adj" fmla="val 9775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Unit Tests</a:t>
          </a:r>
        </a:p>
      </dsp:txBody>
      <dsp:txXfrm>
        <a:off x="1453514" y="2797755"/>
        <a:ext cx="5398770" cy="14507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5698C-222E-479C-A4A8-896A5FA85319}">
      <dsp:nvSpPr>
        <dsp:cNvPr id="0" name=""/>
        <dsp:cNvSpPr/>
      </dsp:nvSpPr>
      <dsp:spPr>
        <a:xfrm>
          <a:off x="3541051" y="0"/>
          <a:ext cx="1223697" cy="625929"/>
        </a:xfrm>
        <a:prstGeom prst="trapezoid">
          <a:avLst>
            <a:gd name="adj" fmla="val 9775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t>Build Acceptance Tests</a:t>
          </a:r>
        </a:p>
      </dsp:txBody>
      <dsp:txXfrm>
        <a:off x="3541051" y="0"/>
        <a:ext cx="1223697" cy="625929"/>
      </dsp:txXfrm>
    </dsp:sp>
    <dsp:sp modelId="{53036C3E-FCEB-48AB-A455-74463FC89E78}">
      <dsp:nvSpPr>
        <dsp:cNvPr id="0" name=""/>
        <dsp:cNvSpPr/>
      </dsp:nvSpPr>
      <dsp:spPr>
        <a:xfrm>
          <a:off x="626565" y="625929"/>
          <a:ext cx="7052668" cy="2981557"/>
        </a:xfrm>
        <a:prstGeom prst="trapezoid">
          <a:avLst>
            <a:gd name="adj" fmla="val 9775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t>Manual Acceptance Tests</a:t>
          </a:r>
        </a:p>
      </dsp:txBody>
      <dsp:txXfrm>
        <a:off x="1860782" y="625929"/>
        <a:ext cx="4584234" cy="2981557"/>
      </dsp:txXfrm>
    </dsp:sp>
    <dsp:sp modelId="{FD272015-763F-47F4-8EC9-1F6076FEC4D9}">
      <dsp:nvSpPr>
        <dsp:cNvPr id="0" name=""/>
        <dsp:cNvSpPr/>
      </dsp:nvSpPr>
      <dsp:spPr>
        <a:xfrm>
          <a:off x="426430" y="3607486"/>
          <a:ext cx="7452939" cy="204741"/>
        </a:xfrm>
        <a:prstGeom prst="trapezoid">
          <a:avLst>
            <a:gd name="adj" fmla="val 9775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t>Regression Tests</a:t>
          </a:r>
        </a:p>
      </dsp:txBody>
      <dsp:txXfrm>
        <a:off x="1730694" y="3607486"/>
        <a:ext cx="4844410" cy="204741"/>
      </dsp:txXfrm>
    </dsp:sp>
    <dsp:sp modelId="{886911C0-6C3D-4648-8436-50518C4C4148}">
      <dsp:nvSpPr>
        <dsp:cNvPr id="0" name=""/>
        <dsp:cNvSpPr/>
      </dsp:nvSpPr>
      <dsp:spPr>
        <a:xfrm>
          <a:off x="243314" y="3812228"/>
          <a:ext cx="7819170" cy="187329"/>
        </a:xfrm>
        <a:prstGeom prst="trapezoid">
          <a:avLst>
            <a:gd name="adj" fmla="val 9775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t>Negative Tests</a:t>
          </a:r>
        </a:p>
      </dsp:txBody>
      <dsp:txXfrm>
        <a:off x="1611669" y="3812228"/>
        <a:ext cx="5082461" cy="187329"/>
      </dsp:txXfrm>
    </dsp:sp>
    <dsp:sp modelId="{3489F5FD-D096-4654-89BD-29842AB5831A}">
      <dsp:nvSpPr>
        <dsp:cNvPr id="0" name=""/>
        <dsp:cNvSpPr/>
      </dsp:nvSpPr>
      <dsp:spPr>
        <a:xfrm>
          <a:off x="0" y="3999557"/>
          <a:ext cx="8305799" cy="248914"/>
        </a:xfrm>
        <a:prstGeom prst="trapezoid">
          <a:avLst>
            <a:gd name="adj" fmla="val 9775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t>Unit Tests</a:t>
          </a:r>
        </a:p>
      </dsp:txBody>
      <dsp:txXfrm>
        <a:off x="1453515" y="3999557"/>
        <a:ext cx="5398769" cy="24891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4D0709E-05AE-4D19-B05A-36F42BCF0082}" type="datetimeFigureOut">
              <a:rPr lang="en-GB" smtClean="0"/>
              <a:pPr/>
              <a:t>24/11/2020</a:t>
            </a:fld>
            <a:endParaRPr lang="en-GB"/>
          </a:p>
        </p:txBody>
      </p:sp>
      <p:sp>
        <p:nvSpPr>
          <p:cNvPr id="4" name="Footer Placeholder 3"/>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1879CC75-6FBE-44E5-BC7E-F905C34D1BE4}" type="slidenum">
              <a:rPr lang="en-GB" smtClean="0"/>
              <a:pPr/>
              <a:t>‹#›</a:t>
            </a:fld>
            <a:endParaRPr lang="en-GB"/>
          </a:p>
        </p:txBody>
      </p:sp>
    </p:spTree>
    <p:extLst>
      <p:ext uri="{BB962C8B-B14F-4D97-AF65-F5344CB8AC3E}">
        <p14:creationId xmlns:p14="http://schemas.microsoft.com/office/powerpoint/2010/main" val="1190586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C651C6E4-B910-45F9-82AF-AB8BE04DDF6F}" type="datetimeFigureOut">
              <a:rPr lang="en-US" smtClean="0"/>
              <a:pPr/>
              <a:t>11/24/2020</a:t>
            </a:fld>
            <a:endParaRPr lang="en-GB"/>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5B466AF5-7AE8-4C9E-9D29-254F1BC0BE28}" type="slidenum">
              <a:rPr lang="en-GB" smtClean="0"/>
              <a:pPr/>
              <a:t>‹#›</a:t>
            </a:fld>
            <a:endParaRPr lang="en-GB"/>
          </a:p>
        </p:txBody>
      </p:sp>
    </p:spTree>
    <p:extLst>
      <p:ext uri="{BB962C8B-B14F-4D97-AF65-F5344CB8AC3E}">
        <p14:creationId xmlns:p14="http://schemas.microsoft.com/office/powerpoint/2010/main" val="105651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DF5F59E-AB8A-48C6-8DCE-DBCDB0619312}"/>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56C665-5849-4E82-851E-37EB6BFF72AF}"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3" name="Rectangle 2">
            <a:extLst>
              <a:ext uri="{FF2B5EF4-FFF2-40B4-BE49-F238E27FC236}">
                <a16:creationId xmlns:a16="http://schemas.microsoft.com/office/drawing/2014/main" id="{A3D3AD2A-A6FA-4ACA-A0DF-6B46ED5FABF2}"/>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FA572CA-0884-465E-96C6-614EA7D99BE1}"/>
              </a:ext>
            </a:extLst>
          </p:cNvPr>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6CAC24A-FC25-4349-93B2-FCCDDABA1CE0}" type="slidenum">
              <a:rPr lang="en-GB" smtClean="0"/>
              <a:t>22</a:t>
            </a:fld>
            <a:endParaRPr lang="en-GB"/>
          </a:p>
        </p:txBody>
      </p:sp>
    </p:spTree>
    <p:extLst>
      <p:ext uri="{BB962C8B-B14F-4D97-AF65-F5344CB8AC3E}">
        <p14:creationId xmlns:p14="http://schemas.microsoft.com/office/powerpoint/2010/main" val="4083964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89ADB2B-30DB-4239-B075-60958F2DBB85}"/>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767A9AF-C5CC-4B5C-BC27-DAC0D8495653}" type="slidenum">
              <a:rPr lang="en-GB" altLang="en-US" sz="1200" smtClean="0">
                <a:solidFill>
                  <a:schemeClr val="tx1"/>
                </a:solidFill>
                <a:latin typeface="Arial" panose="020B0604020202020204" pitchFamily="34" charset="0"/>
              </a:rPr>
              <a:pPr/>
              <a:t>35</a:t>
            </a:fld>
            <a:endParaRPr lang="en-GB" altLang="en-US" sz="1200">
              <a:solidFill>
                <a:schemeClr val="tx1"/>
              </a:solidFill>
              <a:latin typeface="Arial" panose="020B0604020202020204" pitchFamily="34" charset="0"/>
            </a:endParaRPr>
          </a:p>
        </p:txBody>
      </p:sp>
      <p:sp>
        <p:nvSpPr>
          <p:cNvPr id="32771" name="Rectangle 2">
            <a:extLst>
              <a:ext uri="{FF2B5EF4-FFF2-40B4-BE49-F238E27FC236}">
                <a16:creationId xmlns:a16="http://schemas.microsoft.com/office/drawing/2014/main" id="{FD9B75D4-7E17-496B-98C6-EFC4233C3EE1}"/>
              </a:ext>
            </a:extLst>
          </p:cNvPr>
          <p:cNvSpPr>
            <a:spLocks noGrp="1" noRot="1" noChangeAspect="1" noChangeArrowheads="1" noTextEdit="1"/>
          </p:cNvSpPr>
          <p:nvPr>
            <p:ph type="sldImg"/>
          </p:nvPr>
        </p:nvSpPr>
        <p:spPr>
          <a:xfrm>
            <a:off x="1143000" y="684213"/>
            <a:ext cx="4572000" cy="3429000"/>
          </a:xfrm>
          <a:ln/>
        </p:spPr>
      </p:sp>
      <p:sp>
        <p:nvSpPr>
          <p:cNvPr id="32772" name="Rectangle 3">
            <a:extLst>
              <a:ext uri="{FF2B5EF4-FFF2-40B4-BE49-F238E27FC236}">
                <a16:creationId xmlns:a16="http://schemas.microsoft.com/office/drawing/2014/main" id="{144DBD9B-AAD9-4DAF-81F2-1E2DF27940C7}"/>
              </a:ext>
            </a:extLst>
          </p:cNvPr>
          <p:cNvSpPr>
            <a:spLocks noGrp="1" noChangeArrowheads="1"/>
          </p:cNvSpPr>
          <p:nvPr>
            <p:ph type="body" idx="1"/>
          </p:nvPr>
        </p:nvSpPr>
        <p:spPr>
          <a:xfrm>
            <a:off x="685800" y="4343400"/>
            <a:ext cx="5486400" cy="4116388"/>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000000"/>
              </a:solidFill>
              <a:latin typeface="Times" pitchFamily="48" charset="0"/>
              <a:cs typeface="Arial" charset="0"/>
            </a:endParaRPr>
          </a:p>
        </p:txBody>
      </p:sp>
      <p:pic>
        <p:nvPicPr>
          <p:cNvPr id="5" name="Picture 5" descr="NTU logo 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noProof="0"/>
              <a:t>Click to edit Master subtitle style</a:t>
            </a:r>
          </a:p>
        </p:txBody>
      </p:sp>
    </p:spTree>
    <p:extLst>
      <p:ext uri="{BB962C8B-B14F-4D97-AF65-F5344CB8AC3E}">
        <p14:creationId xmlns:p14="http://schemas.microsoft.com/office/powerpoint/2010/main" val="65794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4A258E9C-783D-4EDA-BAF6-1795ADAC1333}" type="datetime4">
              <a:rPr lang="en-GB"/>
              <a:pPr>
                <a:defRPr/>
              </a:pPr>
              <a:t>24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416B720-C743-44F4-BBA7-1EE5ED6F1133}" type="slidenum">
              <a:rPr lang="en-GB"/>
              <a:pPr>
                <a:defRPr/>
              </a:pPr>
              <a:t>‹#›</a:t>
            </a:fld>
            <a:endParaRPr lang="en-GB"/>
          </a:p>
        </p:txBody>
      </p:sp>
    </p:spTree>
    <p:extLst>
      <p:ext uri="{BB962C8B-B14F-4D97-AF65-F5344CB8AC3E}">
        <p14:creationId xmlns:p14="http://schemas.microsoft.com/office/powerpoint/2010/main" val="23285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7F1AB414-8B1F-4E61-AF80-07C1890FA8BA}" type="datetime4">
              <a:rPr lang="en-GB"/>
              <a:pPr>
                <a:defRPr/>
              </a:pPr>
              <a:t>24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B07D53E-954B-4E4A-9530-085B332D124E}" type="slidenum">
              <a:rPr lang="en-GB"/>
              <a:pPr>
                <a:defRPr/>
              </a:pPr>
              <a:t>‹#›</a:t>
            </a:fld>
            <a:endParaRPr lang="en-GB"/>
          </a:p>
        </p:txBody>
      </p:sp>
    </p:spTree>
    <p:extLst>
      <p:ext uri="{BB962C8B-B14F-4D97-AF65-F5344CB8AC3E}">
        <p14:creationId xmlns:p14="http://schemas.microsoft.com/office/powerpoint/2010/main" val="2773290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F6664BA8-6D01-4662-B50D-8966B381A429}" type="datetime4">
              <a:rPr lang="en-GB"/>
              <a:pPr>
                <a:defRPr/>
              </a:pPr>
              <a:t>24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A97EE600-4527-4325-AB02-09A779AB1D91}" type="slidenum">
              <a:rPr lang="en-GB"/>
              <a:pPr>
                <a:defRPr/>
              </a:pPr>
              <a:t>‹#›</a:t>
            </a:fld>
            <a:endParaRPr lang="en-GB"/>
          </a:p>
        </p:txBody>
      </p:sp>
    </p:spTree>
    <p:extLst>
      <p:ext uri="{BB962C8B-B14F-4D97-AF65-F5344CB8AC3E}">
        <p14:creationId xmlns:p14="http://schemas.microsoft.com/office/powerpoint/2010/main" val="10653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65D57DB4-5599-4FA2-861F-8126AF48E67B}" type="datetime4">
              <a:rPr lang="en-GB"/>
              <a:pPr>
                <a:defRPr/>
              </a:pPr>
              <a:t>24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F5D12695-5A92-499B-ACF9-54F7E8C8E921}" type="slidenum">
              <a:rPr lang="en-GB"/>
              <a:pPr>
                <a:defRPr/>
              </a:pPr>
              <a:t>‹#›</a:t>
            </a:fld>
            <a:endParaRPr lang="en-GB"/>
          </a:p>
        </p:txBody>
      </p:sp>
    </p:spTree>
    <p:extLst>
      <p:ext uri="{BB962C8B-B14F-4D97-AF65-F5344CB8AC3E}">
        <p14:creationId xmlns:p14="http://schemas.microsoft.com/office/powerpoint/2010/main" val="2142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p:cNvSpPr>
            <a:spLocks noGrp="1" noChangeArrowheads="1"/>
          </p:cNvSpPr>
          <p:nvPr>
            <p:ph type="dt" sz="half" idx="10"/>
          </p:nvPr>
        </p:nvSpPr>
        <p:spPr>
          <a:ln/>
        </p:spPr>
        <p:txBody>
          <a:bodyPr/>
          <a:lstStyle>
            <a:lvl1pPr>
              <a:defRPr/>
            </a:lvl1pPr>
          </a:lstStyle>
          <a:p>
            <a:pPr>
              <a:defRPr/>
            </a:pPr>
            <a:fld id="{516A8D18-334C-4998-944B-E511E4C0880C}" type="datetime4">
              <a:rPr lang="en-GB"/>
              <a:pPr>
                <a:defRPr/>
              </a:pPr>
              <a:t>24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E0D7ADD1-96E8-45F9-9930-8A844D50FAD4}" type="slidenum">
              <a:rPr lang="en-GB"/>
              <a:pPr>
                <a:defRPr/>
              </a:pPr>
              <a:t>‹#›</a:t>
            </a:fld>
            <a:endParaRPr lang="en-GB"/>
          </a:p>
        </p:txBody>
      </p:sp>
    </p:spTree>
    <p:extLst>
      <p:ext uri="{BB962C8B-B14F-4D97-AF65-F5344CB8AC3E}">
        <p14:creationId xmlns:p14="http://schemas.microsoft.com/office/powerpoint/2010/main" val="262990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p:cNvSpPr>
            <a:spLocks noGrp="1" noChangeArrowheads="1"/>
          </p:cNvSpPr>
          <p:nvPr>
            <p:ph type="dt" sz="half" idx="10"/>
          </p:nvPr>
        </p:nvSpPr>
        <p:spPr>
          <a:ln/>
        </p:spPr>
        <p:txBody>
          <a:bodyPr/>
          <a:lstStyle>
            <a:lvl1pPr>
              <a:defRPr/>
            </a:lvl1pPr>
          </a:lstStyle>
          <a:p>
            <a:pPr>
              <a:defRPr/>
            </a:pPr>
            <a:fld id="{12C0BE16-9948-470B-95FC-8115EC205679}" type="datetime4">
              <a:rPr lang="en-GB"/>
              <a:pPr>
                <a:defRPr/>
              </a:pPr>
              <a:t>24 November 2020</a:t>
            </a:fld>
            <a:endParaRPr lang="en-GB"/>
          </a:p>
        </p:txBody>
      </p:sp>
      <p:sp>
        <p:nvSpPr>
          <p:cNvPr id="8" name="Rectangle 8"/>
          <p:cNvSpPr>
            <a:spLocks noGrp="1" noChangeArrowheads="1"/>
          </p:cNvSpPr>
          <p:nvPr>
            <p:ph type="sldNum" sz="quarter" idx="11"/>
          </p:nvPr>
        </p:nvSpPr>
        <p:spPr>
          <a:ln/>
        </p:spPr>
        <p:txBody>
          <a:bodyPr/>
          <a:lstStyle>
            <a:lvl1pPr>
              <a:defRPr/>
            </a:lvl1pPr>
          </a:lstStyle>
          <a:p>
            <a:pPr>
              <a:defRPr/>
            </a:pPr>
            <a:fld id="{4B3FD154-5F8B-4E67-8EF6-6F42040F6C47}" type="slidenum">
              <a:rPr lang="en-GB"/>
              <a:pPr>
                <a:defRPr/>
              </a:pPr>
              <a:t>‹#›</a:t>
            </a:fld>
            <a:endParaRPr lang="en-GB"/>
          </a:p>
        </p:txBody>
      </p:sp>
    </p:spTree>
    <p:extLst>
      <p:ext uri="{BB962C8B-B14F-4D97-AF65-F5344CB8AC3E}">
        <p14:creationId xmlns:p14="http://schemas.microsoft.com/office/powerpoint/2010/main" val="307254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p:cNvSpPr>
            <a:spLocks noGrp="1" noChangeArrowheads="1"/>
          </p:cNvSpPr>
          <p:nvPr>
            <p:ph type="dt" sz="half" idx="10"/>
          </p:nvPr>
        </p:nvSpPr>
        <p:spPr>
          <a:ln/>
        </p:spPr>
        <p:txBody>
          <a:bodyPr/>
          <a:lstStyle>
            <a:lvl1pPr>
              <a:defRPr/>
            </a:lvl1pPr>
          </a:lstStyle>
          <a:p>
            <a:pPr>
              <a:defRPr/>
            </a:pPr>
            <a:fld id="{478EF3D3-6F8B-490F-BBD3-901A8FBE7F9D}" type="datetime4">
              <a:rPr lang="en-GB"/>
              <a:pPr>
                <a:defRPr/>
              </a:pPr>
              <a:t>24 November 2020</a:t>
            </a:fld>
            <a:endParaRPr lang="en-GB"/>
          </a:p>
        </p:txBody>
      </p:sp>
      <p:sp>
        <p:nvSpPr>
          <p:cNvPr id="4" name="Rectangle 8"/>
          <p:cNvSpPr>
            <a:spLocks noGrp="1" noChangeArrowheads="1"/>
          </p:cNvSpPr>
          <p:nvPr>
            <p:ph type="sldNum" sz="quarter" idx="11"/>
          </p:nvPr>
        </p:nvSpPr>
        <p:spPr>
          <a:ln/>
        </p:spPr>
        <p:txBody>
          <a:bodyPr/>
          <a:lstStyle>
            <a:lvl1pPr>
              <a:defRPr/>
            </a:lvl1pPr>
          </a:lstStyle>
          <a:p>
            <a:pPr>
              <a:defRPr/>
            </a:pPr>
            <a:fld id="{9A7ECA15-A4F9-4893-8A92-1D47B5C25899}" type="slidenum">
              <a:rPr lang="en-GB"/>
              <a:pPr>
                <a:defRPr/>
              </a:pPr>
              <a:t>‹#›</a:t>
            </a:fld>
            <a:endParaRPr lang="en-GB"/>
          </a:p>
        </p:txBody>
      </p:sp>
    </p:spTree>
    <p:extLst>
      <p:ext uri="{BB962C8B-B14F-4D97-AF65-F5344CB8AC3E}">
        <p14:creationId xmlns:p14="http://schemas.microsoft.com/office/powerpoint/2010/main" val="52984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8B7AF39A-BD78-43D7-BE27-22862C4D5123}" type="datetime4">
              <a:rPr lang="en-GB"/>
              <a:pPr>
                <a:defRPr/>
              </a:pPr>
              <a:t>24 November 2020</a:t>
            </a:fld>
            <a:endParaRPr lang="en-GB"/>
          </a:p>
        </p:txBody>
      </p:sp>
      <p:sp>
        <p:nvSpPr>
          <p:cNvPr id="3" name="Rectangle 8"/>
          <p:cNvSpPr>
            <a:spLocks noGrp="1" noChangeArrowheads="1"/>
          </p:cNvSpPr>
          <p:nvPr>
            <p:ph type="sldNum" sz="quarter" idx="11"/>
          </p:nvPr>
        </p:nvSpPr>
        <p:spPr>
          <a:ln/>
        </p:spPr>
        <p:txBody>
          <a:bodyPr/>
          <a:lstStyle>
            <a:lvl1pPr>
              <a:defRPr/>
            </a:lvl1pPr>
          </a:lstStyle>
          <a:p>
            <a:pPr>
              <a:defRPr/>
            </a:pPr>
            <a:fld id="{B4B29ED2-FA89-413F-8653-A21F916E3821}" type="slidenum">
              <a:rPr lang="en-GB"/>
              <a:pPr>
                <a:defRPr/>
              </a:pPr>
              <a:t>‹#›</a:t>
            </a:fld>
            <a:endParaRPr lang="en-GB"/>
          </a:p>
        </p:txBody>
      </p:sp>
    </p:spTree>
    <p:extLst>
      <p:ext uri="{BB962C8B-B14F-4D97-AF65-F5344CB8AC3E}">
        <p14:creationId xmlns:p14="http://schemas.microsoft.com/office/powerpoint/2010/main" val="20832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67871BE-62F1-41FA-9198-33951623819D}" type="datetime4">
              <a:rPr lang="en-GB"/>
              <a:pPr>
                <a:defRPr/>
              </a:pPr>
              <a:t>24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97631AFD-86B3-49D5-9EB1-23442A0CD8E8}" type="slidenum">
              <a:rPr lang="en-GB"/>
              <a:pPr>
                <a:defRPr/>
              </a:pPr>
              <a:t>‹#›</a:t>
            </a:fld>
            <a:endParaRPr lang="en-GB"/>
          </a:p>
        </p:txBody>
      </p:sp>
    </p:spTree>
    <p:extLst>
      <p:ext uri="{BB962C8B-B14F-4D97-AF65-F5344CB8AC3E}">
        <p14:creationId xmlns:p14="http://schemas.microsoft.com/office/powerpoint/2010/main" val="391316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3B6E9D8-F619-4D3E-96FB-39FF4F50885F}" type="datetime4">
              <a:rPr lang="en-GB"/>
              <a:pPr>
                <a:defRPr/>
              </a:pPr>
              <a:t>24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016AA3D0-6C97-4AAC-8917-C5EA34A82485}" type="slidenum">
              <a:rPr lang="en-GB"/>
              <a:pPr>
                <a:defRPr/>
              </a:pPr>
              <a:t>‹#›</a:t>
            </a:fld>
            <a:endParaRPr lang="en-GB"/>
          </a:p>
        </p:txBody>
      </p:sp>
    </p:spTree>
    <p:extLst>
      <p:ext uri="{BB962C8B-B14F-4D97-AF65-F5344CB8AC3E}">
        <p14:creationId xmlns:p14="http://schemas.microsoft.com/office/powerpoint/2010/main" val="336173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1028"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2800">
              <a:solidFill>
                <a:srgbClr val="004D75"/>
              </a:solidFill>
              <a:cs typeface="Arial" charset="0"/>
            </a:endParaRPr>
          </a:p>
        </p:txBody>
      </p:sp>
      <p:sp>
        <p:nvSpPr>
          <p:cNvPr id="1030" name="Text Box 6"/>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itchFamily="48" charset="0"/>
                <a:cs typeface="Arial" charset="0"/>
              </a:defRPr>
            </a:lvl1pPr>
            <a:lvl2pPr marL="742950" indent="-285750">
              <a:defRPr sz="2800">
                <a:solidFill>
                  <a:srgbClr val="004D75"/>
                </a:solidFill>
                <a:latin typeface="Verdana" pitchFamily="48" charset="0"/>
                <a:cs typeface="Arial" charset="0"/>
              </a:defRPr>
            </a:lvl2pPr>
            <a:lvl3pPr marL="1143000" indent="-228600">
              <a:defRPr sz="2800">
                <a:solidFill>
                  <a:srgbClr val="004D75"/>
                </a:solidFill>
                <a:latin typeface="Verdana" pitchFamily="48" charset="0"/>
                <a:cs typeface="Arial" charset="0"/>
              </a:defRPr>
            </a:lvl3pPr>
            <a:lvl4pPr marL="1600200" indent="-228600">
              <a:defRPr sz="2800">
                <a:solidFill>
                  <a:srgbClr val="004D75"/>
                </a:solidFill>
                <a:latin typeface="Verdana" pitchFamily="48" charset="0"/>
                <a:cs typeface="Arial" charset="0"/>
              </a:defRPr>
            </a:lvl4pPr>
            <a:lvl5pPr marL="2057400" indent="-228600">
              <a:defRPr sz="2800">
                <a:solidFill>
                  <a:srgbClr val="004D75"/>
                </a:solidFill>
                <a:latin typeface="Verdana" pitchFamily="48" charset="0"/>
                <a:cs typeface="Arial" charset="0"/>
              </a:defRPr>
            </a:lvl5pPr>
            <a:lvl6pPr marL="2514600" indent="-228600" eaLnBrk="0" fontAlgn="base" hangingPunct="0">
              <a:spcBef>
                <a:spcPct val="0"/>
              </a:spcBef>
              <a:spcAft>
                <a:spcPct val="0"/>
              </a:spcAft>
              <a:defRPr sz="2800">
                <a:solidFill>
                  <a:srgbClr val="004D75"/>
                </a:solidFill>
                <a:latin typeface="Verdana" pitchFamily="48" charset="0"/>
                <a:cs typeface="Arial" charset="0"/>
              </a:defRPr>
            </a:lvl6pPr>
            <a:lvl7pPr marL="2971800" indent="-228600" eaLnBrk="0" fontAlgn="base" hangingPunct="0">
              <a:spcBef>
                <a:spcPct val="0"/>
              </a:spcBef>
              <a:spcAft>
                <a:spcPct val="0"/>
              </a:spcAft>
              <a:defRPr sz="2800">
                <a:solidFill>
                  <a:srgbClr val="004D75"/>
                </a:solidFill>
                <a:latin typeface="Verdana" pitchFamily="48" charset="0"/>
                <a:cs typeface="Arial" charset="0"/>
              </a:defRPr>
            </a:lvl7pPr>
            <a:lvl8pPr marL="3429000" indent="-228600" eaLnBrk="0" fontAlgn="base" hangingPunct="0">
              <a:spcBef>
                <a:spcPct val="0"/>
              </a:spcBef>
              <a:spcAft>
                <a:spcPct val="0"/>
              </a:spcAft>
              <a:defRPr sz="2800">
                <a:solidFill>
                  <a:srgbClr val="004D75"/>
                </a:solidFill>
                <a:latin typeface="Verdana" pitchFamily="48" charset="0"/>
                <a:cs typeface="Arial" charset="0"/>
              </a:defRPr>
            </a:lvl8pPr>
            <a:lvl9pPr marL="3886200" indent="-228600" eaLnBrk="0" fontAlgn="base" hangingPunct="0">
              <a:spcBef>
                <a:spcPct val="0"/>
              </a:spcBef>
              <a:spcAft>
                <a:spcPct val="0"/>
              </a:spcAft>
              <a:defRPr sz="2800">
                <a:solidFill>
                  <a:srgbClr val="004D75"/>
                </a:solidFill>
                <a:latin typeface="Verdana" pitchFamily="48" charset="0"/>
                <a:cs typeface="Arial" charset="0"/>
              </a:defRPr>
            </a:lvl9pPr>
          </a:lstStyle>
          <a:p>
            <a:pPr eaLnBrk="0" fontAlgn="base" hangingPunct="0">
              <a:spcBef>
                <a:spcPct val="50000"/>
              </a:spcBef>
              <a:spcAft>
                <a:spcPct val="0"/>
              </a:spcAft>
              <a:defRPr/>
            </a:pPr>
            <a:endParaRPr lang="en-US" sz="2400">
              <a:solidFill>
                <a:srgbClr val="000000"/>
              </a:solidFill>
              <a:latin typeface="Times" pitchFamily="48" charset="0"/>
            </a:endParaRPr>
          </a:p>
        </p:txBody>
      </p:sp>
      <p:sp>
        <p:nvSpPr>
          <p:cNvPr id="348167" name="Rectangle 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defRPr>
            </a:lvl1pPr>
          </a:lstStyle>
          <a:p>
            <a:pPr fontAlgn="base">
              <a:spcBef>
                <a:spcPct val="0"/>
              </a:spcBef>
              <a:spcAft>
                <a:spcPct val="0"/>
              </a:spcAft>
              <a:defRPr/>
            </a:pPr>
            <a:fld id="{6929D775-4085-42E2-80ED-D6B48BDCBB09}" type="datetime4">
              <a:rPr lang="en-GB">
                <a:solidFill>
                  <a:srgbClr val="004D75"/>
                </a:solidFill>
                <a:cs typeface="Arial" charset="0"/>
              </a:rPr>
              <a:pPr fontAlgn="base">
                <a:spcBef>
                  <a:spcPct val="0"/>
                </a:spcBef>
                <a:spcAft>
                  <a:spcPct val="0"/>
                </a:spcAft>
                <a:defRPr/>
              </a:pPr>
              <a:t>24 November 2020</a:t>
            </a:fld>
            <a:endParaRPr lang="en-GB">
              <a:solidFill>
                <a:srgbClr val="004D75"/>
              </a:solidFill>
              <a:cs typeface="Arial" charset="0"/>
            </a:endParaRPr>
          </a:p>
        </p:txBody>
      </p:sp>
      <p:sp>
        <p:nvSpPr>
          <p:cNvPr id="348168" name="Rectangle 8"/>
          <p:cNvSpPr>
            <a:spLocks noGrp="1" noChangeArrowheads="1"/>
          </p:cNvSpPr>
          <p:nvPr>
            <p:ph type="sldNum" sz="quarter" idx="4"/>
          </p:nvPr>
        </p:nvSpPr>
        <p:spPr bwMode="auto">
          <a:xfrm>
            <a:off x="5940425" y="61658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pPr fontAlgn="base">
              <a:spcBef>
                <a:spcPct val="0"/>
              </a:spcBef>
              <a:spcAft>
                <a:spcPct val="0"/>
              </a:spcAft>
              <a:defRPr/>
            </a:pPr>
            <a:fld id="{6A0154DF-368B-4619-BA2E-04D204D99FCF}" type="slidenum">
              <a:rPr lang="en-GB">
                <a:solidFill>
                  <a:srgbClr val="004D75"/>
                </a:solidFill>
                <a:cs typeface="Arial" charset="0"/>
              </a:rPr>
              <a:pPr fontAlgn="base">
                <a:spcBef>
                  <a:spcPct val="0"/>
                </a:spcBef>
                <a:spcAft>
                  <a:spcPct val="0"/>
                </a:spcAft>
                <a:defRPr/>
              </a:pPr>
              <a:t>‹#›</a:t>
            </a:fld>
            <a:endParaRPr lang="en-GB">
              <a:solidFill>
                <a:srgbClr val="004D75"/>
              </a:solidFill>
              <a:cs typeface="Arial" charset="0"/>
            </a:endParaRPr>
          </a:p>
        </p:txBody>
      </p:sp>
    </p:spTree>
    <p:extLst>
      <p:ext uri="{BB962C8B-B14F-4D97-AF65-F5344CB8AC3E}">
        <p14:creationId xmlns:p14="http://schemas.microsoft.com/office/powerpoint/2010/main" val="36912967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oracle.com/cd/E29505_01/fusionapps.1111/e15524.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oracle.com/cd/E29505_01/fusionapps.1111/e15524.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oracle.com/cd/E29505_01/fusionapps.1111/e15524.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oracle.com/cd/E29505_01/fusionapps.1111/e15524.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oracle.com/cd/E29505_01/fusionapps.1111/e15524.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oracle.com/cd/E29505_01/fusionapps.1111/e15524.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sonarsource.com/docs/CognitiveComplexity.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F8DD9CB-29D5-460C-956E-0E1AD296DE84}"/>
              </a:ext>
            </a:extLst>
          </p:cNvPr>
          <p:cNvSpPr>
            <a:spLocks noGrp="1" noChangeArrowheads="1"/>
          </p:cNvSpPr>
          <p:nvPr>
            <p:ph type="ctrTitle"/>
          </p:nvPr>
        </p:nvSpPr>
        <p:spPr>
          <a:xfrm>
            <a:off x="611188" y="1717675"/>
            <a:ext cx="7772400" cy="990600"/>
          </a:xfrm>
        </p:spPr>
        <p:txBody>
          <a:bodyPr/>
          <a:lstStyle/>
          <a:p>
            <a:pPr algn="ctr" eaLnBrk="1" hangingPunct="1"/>
            <a:r>
              <a:rPr lang="en-GB" altLang="en-US" b="1" dirty="0">
                <a:latin typeface="Arial" panose="020B0604020202020204" pitchFamily="34" charset="0"/>
                <a:cs typeface="Arial" panose="020B0604020202020204" pitchFamily="34" charset="0"/>
              </a:rPr>
              <a:t>Advanced Systems Analysis and Design</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Moving into Implementation</a:t>
            </a:r>
            <a:br>
              <a:rPr lang="en-GB" dirty="0"/>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SOFT 30121 L17</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endParaRPr lang="en-GB" altLang="en-US"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DF1782-90CC-4B01-B704-862FC386B910}"/>
              </a:ext>
            </a:extLst>
          </p:cNvPr>
          <p:cNvSpPr>
            <a:spLocks noGrp="1"/>
          </p:cNvSpPr>
          <p:nvPr>
            <p:ph idx="1"/>
          </p:nvPr>
        </p:nvSpPr>
        <p:spPr/>
        <p:txBody>
          <a:bodyPr>
            <a:normAutofit/>
          </a:bodyPr>
          <a:lstStyle/>
          <a:p>
            <a:r>
              <a:rPr lang="en-GB" sz="1600" dirty="0">
                <a:hlinkClick r:id="rId2"/>
              </a:rPr>
              <a:t>https://docs.oracle.com/cd/E29505_01/fusionapps.1111/e15524.pdf</a:t>
            </a:r>
            <a:endParaRPr lang="en-GB" sz="1600" dirty="0"/>
          </a:p>
        </p:txBody>
      </p:sp>
      <p:sp>
        <p:nvSpPr>
          <p:cNvPr id="3" name="Title 2">
            <a:extLst>
              <a:ext uri="{FF2B5EF4-FFF2-40B4-BE49-F238E27FC236}">
                <a16:creationId xmlns:a16="http://schemas.microsoft.com/office/drawing/2014/main" id="{1167346A-DD3E-4B13-8790-F84B49E2C14A}"/>
              </a:ext>
            </a:extLst>
          </p:cNvPr>
          <p:cNvSpPr>
            <a:spLocks noGrp="1"/>
          </p:cNvSpPr>
          <p:nvPr>
            <p:ph type="title"/>
          </p:nvPr>
        </p:nvSpPr>
        <p:spPr/>
        <p:txBody>
          <a:bodyPr/>
          <a:lstStyle/>
          <a:p>
            <a:r>
              <a:rPr lang="en-GB" dirty="0"/>
              <a:t>Guidelines</a:t>
            </a:r>
          </a:p>
        </p:txBody>
      </p:sp>
      <p:pic>
        <p:nvPicPr>
          <p:cNvPr id="5" name="Picture 4">
            <a:extLst>
              <a:ext uri="{FF2B5EF4-FFF2-40B4-BE49-F238E27FC236}">
                <a16:creationId xmlns:a16="http://schemas.microsoft.com/office/drawing/2014/main" id="{B4BCE22F-492F-4B11-89FC-93E23B479022}"/>
              </a:ext>
            </a:extLst>
          </p:cNvPr>
          <p:cNvPicPr>
            <a:picLocks noChangeAspect="1"/>
          </p:cNvPicPr>
          <p:nvPr/>
        </p:nvPicPr>
        <p:blipFill>
          <a:blip r:embed="rId3"/>
          <a:stretch>
            <a:fillRect/>
          </a:stretch>
        </p:blipFill>
        <p:spPr>
          <a:xfrm>
            <a:off x="3563888" y="2382837"/>
            <a:ext cx="4505325" cy="4200525"/>
          </a:xfrm>
          <a:prstGeom prst="rect">
            <a:avLst/>
          </a:prstGeom>
          <a:ln w="19050">
            <a:solidFill>
              <a:schemeClr val="accent1"/>
            </a:solidFill>
          </a:ln>
        </p:spPr>
      </p:pic>
    </p:spTree>
    <p:extLst>
      <p:ext uri="{BB962C8B-B14F-4D97-AF65-F5344CB8AC3E}">
        <p14:creationId xmlns:p14="http://schemas.microsoft.com/office/powerpoint/2010/main" val="694614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DF1782-90CC-4B01-B704-862FC386B910}"/>
              </a:ext>
            </a:extLst>
          </p:cNvPr>
          <p:cNvSpPr>
            <a:spLocks noGrp="1"/>
          </p:cNvSpPr>
          <p:nvPr>
            <p:ph idx="1"/>
          </p:nvPr>
        </p:nvSpPr>
        <p:spPr/>
        <p:txBody>
          <a:bodyPr>
            <a:normAutofit/>
          </a:bodyPr>
          <a:lstStyle/>
          <a:p>
            <a:r>
              <a:rPr lang="en-GB" sz="1600" dirty="0">
                <a:hlinkClick r:id="rId2"/>
              </a:rPr>
              <a:t>https://docs.oracle.com/cd/E29505_01/fusionapps.1111/e15524.pdf</a:t>
            </a:r>
            <a:endParaRPr lang="en-GB" sz="1600" dirty="0"/>
          </a:p>
        </p:txBody>
      </p:sp>
      <p:sp>
        <p:nvSpPr>
          <p:cNvPr id="3" name="Title 2">
            <a:extLst>
              <a:ext uri="{FF2B5EF4-FFF2-40B4-BE49-F238E27FC236}">
                <a16:creationId xmlns:a16="http://schemas.microsoft.com/office/drawing/2014/main" id="{1167346A-DD3E-4B13-8790-F84B49E2C14A}"/>
              </a:ext>
            </a:extLst>
          </p:cNvPr>
          <p:cNvSpPr>
            <a:spLocks noGrp="1"/>
          </p:cNvSpPr>
          <p:nvPr>
            <p:ph type="title"/>
          </p:nvPr>
        </p:nvSpPr>
        <p:spPr/>
        <p:txBody>
          <a:bodyPr/>
          <a:lstStyle/>
          <a:p>
            <a:r>
              <a:rPr lang="en-GB" dirty="0"/>
              <a:t>Guidelines</a:t>
            </a:r>
          </a:p>
        </p:txBody>
      </p:sp>
      <p:pic>
        <p:nvPicPr>
          <p:cNvPr id="4" name="Picture 3">
            <a:extLst>
              <a:ext uri="{FF2B5EF4-FFF2-40B4-BE49-F238E27FC236}">
                <a16:creationId xmlns:a16="http://schemas.microsoft.com/office/drawing/2014/main" id="{8C40885A-09AD-4005-9365-03680C09FC2F}"/>
              </a:ext>
            </a:extLst>
          </p:cNvPr>
          <p:cNvPicPr>
            <a:picLocks noChangeAspect="1"/>
          </p:cNvPicPr>
          <p:nvPr/>
        </p:nvPicPr>
        <p:blipFill>
          <a:blip r:embed="rId3"/>
          <a:stretch>
            <a:fillRect/>
          </a:stretch>
        </p:blipFill>
        <p:spPr>
          <a:xfrm>
            <a:off x="883193" y="2108513"/>
            <a:ext cx="7791450" cy="3876675"/>
          </a:xfrm>
          <a:prstGeom prst="rect">
            <a:avLst/>
          </a:prstGeom>
        </p:spPr>
      </p:pic>
    </p:spTree>
    <p:extLst>
      <p:ext uri="{BB962C8B-B14F-4D97-AF65-F5344CB8AC3E}">
        <p14:creationId xmlns:p14="http://schemas.microsoft.com/office/powerpoint/2010/main" val="908055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DF1782-90CC-4B01-B704-862FC386B910}"/>
              </a:ext>
            </a:extLst>
          </p:cNvPr>
          <p:cNvSpPr>
            <a:spLocks noGrp="1"/>
          </p:cNvSpPr>
          <p:nvPr>
            <p:ph idx="1"/>
          </p:nvPr>
        </p:nvSpPr>
        <p:spPr/>
        <p:txBody>
          <a:bodyPr>
            <a:normAutofit/>
          </a:bodyPr>
          <a:lstStyle/>
          <a:p>
            <a:r>
              <a:rPr lang="en-GB" sz="1600" dirty="0">
                <a:hlinkClick r:id="rId2"/>
              </a:rPr>
              <a:t>https://docs.oracle.com/cd/E29505_01/fusionapps.1111/e15524.pdf</a:t>
            </a:r>
            <a:endParaRPr lang="en-GB" sz="1600" dirty="0"/>
          </a:p>
        </p:txBody>
      </p:sp>
      <p:sp>
        <p:nvSpPr>
          <p:cNvPr id="3" name="Title 2">
            <a:extLst>
              <a:ext uri="{FF2B5EF4-FFF2-40B4-BE49-F238E27FC236}">
                <a16:creationId xmlns:a16="http://schemas.microsoft.com/office/drawing/2014/main" id="{1167346A-DD3E-4B13-8790-F84B49E2C14A}"/>
              </a:ext>
            </a:extLst>
          </p:cNvPr>
          <p:cNvSpPr>
            <a:spLocks noGrp="1"/>
          </p:cNvSpPr>
          <p:nvPr>
            <p:ph type="title"/>
          </p:nvPr>
        </p:nvSpPr>
        <p:spPr/>
        <p:txBody>
          <a:bodyPr/>
          <a:lstStyle/>
          <a:p>
            <a:r>
              <a:rPr lang="en-GB" dirty="0"/>
              <a:t>Guidelines</a:t>
            </a:r>
          </a:p>
        </p:txBody>
      </p:sp>
      <p:pic>
        <p:nvPicPr>
          <p:cNvPr id="5" name="Picture 4">
            <a:extLst>
              <a:ext uri="{FF2B5EF4-FFF2-40B4-BE49-F238E27FC236}">
                <a16:creationId xmlns:a16="http://schemas.microsoft.com/office/drawing/2014/main" id="{8958063C-1A51-4E42-AC40-3CB5F42E7072}"/>
              </a:ext>
            </a:extLst>
          </p:cNvPr>
          <p:cNvPicPr>
            <a:picLocks noChangeAspect="1"/>
          </p:cNvPicPr>
          <p:nvPr/>
        </p:nvPicPr>
        <p:blipFill>
          <a:blip r:embed="rId3"/>
          <a:stretch>
            <a:fillRect/>
          </a:stretch>
        </p:blipFill>
        <p:spPr>
          <a:xfrm>
            <a:off x="681037" y="2695575"/>
            <a:ext cx="7781925" cy="1466850"/>
          </a:xfrm>
          <a:prstGeom prst="rect">
            <a:avLst/>
          </a:prstGeom>
        </p:spPr>
      </p:pic>
    </p:spTree>
    <p:extLst>
      <p:ext uri="{BB962C8B-B14F-4D97-AF65-F5344CB8AC3E}">
        <p14:creationId xmlns:p14="http://schemas.microsoft.com/office/powerpoint/2010/main" val="422874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DF1782-90CC-4B01-B704-862FC386B910}"/>
              </a:ext>
            </a:extLst>
          </p:cNvPr>
          <p:cNvSpPr>
            <a:spLocks noGrp="1"/>
          </p:cNvSpPr>
          <p:nvPr>
            <p:ph idx="1"/>
          </p:nvPr>
        </p:nvSpPr>
        <p:spPr/>
        <p:txBody>
          <a:bodyPr>
            <a:normAutofit/>
          </a:bodyPr>
          <a:lstStyle/>
          <a:p>
            <a:r>
              <a:rPr lang="en-GB" sz="1600" dirty="0">
                <a:hlinkClick r:id="rId2"/>
              </a:rPr>
              <a:t>https://docs.oracle.com/cd/E29505_01/fusionapps.1111/e15524.pdf</a:t>
            </a:r>
            <a:endParaRPr lang="en-GB" sz="1600" dirty="0"/>
          </a:p>
        </p:txBody>
      </p:sp>
      <p:sp>
        <p:nvSpPr>
          <p:cNvPr id="3" name="Title 2">
            <a:extLst>
              <a:ext uri="{FF2B5EF4-FFF2-40B4-BE49-F238E27FC236}">
                <a16:creationId xmlns:a16="http://schemas.microsoft.com/office/drawing/2014/main" id="{1167346A-DD3E-4B13-8790-F84B49E2C14A}"/>
              </a:ext>
            </a:extLst>
          </p:cNvPr>
          <p:cNvSpPr>
            <a:spLocks noGrp="1"/>
          </p:cNvSpPr>
          <p:nvPr>
            <p:ph type="title"/>
          </p:nvPr>
        </p:nvSpPr>
        <p:spPr/>
        <p:txBody>
          <a:bodyPr/>
          <a:lstStyle/>
          <a:p>
            <a:r>
              <a:rPr lang="en-GB" dirty="0"/>
              <a:t>Guidelines</a:t>
            </a:r>
          </a:p>
        </p:txBody>
      </p:sp>
      <p:pic>
        <p:nvPicPr>
          <p:cNvPr id="4" name="Picture 3">
            <a:extLst>
              <a:ext uri="{FF2B5EF4-FFF2-40B4-BE49-F238E27FC236}">
                <a16:creationId xmlns:a16="http://schemas.microsoft.com/office/drawing/2014/main" id="{DA2C2893-EF56-4983-A0A1-8335A5AE80F0}"/>
              </a:ext>
            </a:extLst>
          </p:cNvPr>
          <p:cNvPicPr>
            <a:picLocks noChangeAspect="1"/>
          </p:cNvPicPr>
          <p:nvPr/>
        </p:nvPicPr>
        <p:blipFill>
          <a:blip r:embed="rId3"/>
          <a:stretch>
            <a:fillRect/>
          </a:stretch>
        </p:blipFill>
        <p:spPr>
          <a:xfrm>
            <a:off x="2597671" y="1790700"/>
            <a:ext cx="6524625" cy="5067300"/>
          </a:xfrm>
          <a:prstGeom prst="rect">
            <a:avLst/>
          </a:prstGeom>
        </p:spPr>
      </p:pic>
    </p:spTree>
    <p:extLst>
      <p:ext uri="{BB962C8B-B14F-4D97-AF65-F5344CB8AC3E}">
        <p14:creationId xmlns:p14="http://schemas.microsoft.com/office/powerpoint/2010/main" val="1118633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DF1782-90CC-4B01-B704-862FC386B910}"/>
              </a:ext>
            </a:extLst>
          </p:cNvPr>
          <p:cNvSpPr>
            <a:spLocks noGrp="1"/>
          </p:cNvSpPr>
          <p:nvPr>
            <p:ph idx="1"/>
          </p:nvPr>
        </p:nvSpPr>
        <p:spPr/>
        <p:txBody>
          <a:bodyPr>
            <a:normAutofit/>
          </a:bodyPr>
          <a:lstStyle/>
          <a:p>
            <a:r>
              <a:rPr lang="en-GB" sz="1600" dirty="0">
                <a:hlinkClick r:id="rId2"/>
              </a:rPr>
              <a:t>https://docs.oracle.com/cd/E29505_01/fusionapps.1111/e15524.pdf</a:t>
            </a:r>
            <a:endParaRPr lang="en-GB" sz="1600" dirty="0"/>
          </a:p>
        </p:txBody>
      </p:sp>
      <p:sp>
        <p:nvSpPr>
          <p:cNvPr id="3" name="Title 2">
            <a:extLst>
              <a:ext uri="{FF2B5EF4-FFF2-40B4-BE49-F238E27FC236}">
                <a16:creationId xmlns:a16="http://schemas.microsoft.com/office/drawing/2014/main" id="{1167346A-DD3E-4B13-8790-F84B49E2C14A}"/>
              </a:ext>
            </a:extLst>
          </p:cNvPr>
          <p:cNvSpPr>
            <a:spLocks noGrp="1"/>
          </p:cNvSpPr>
          <p:nvPr>
            <p:ph type="title"/>
          </p:nvPr>
        </p:nvSpPr>
        <p:spPr/>
        <p:txBody>
          <a:bodyPr/>
          <a:lstStyle/>
          <a:p>
            <a:r>
              <a:rPr lang="en-GB" dirty="0"/>
              <a:t>Guidelines</a:t>
            </a:r>
          </a:p>
        </p:txBody>
      </p:sp>
      <p:pic>
        <p:nvPicPr>
          <p:cNvPr id="5" name="Picture 4">
            <a:extLst>
              <a:ext uri="{FF2B5EF4-FFF2-40B4-BE49-F238E27FC236}">
                <a16:creationId xmlns:a16="http://schemas.microsoft.com/office/drawing/2014/main" id="{BE253C6C-9136-499B-8C2C-33DF1F4739E9}"/>
              </a:ext>
            </a:extLst>
          </p:cNvPr>
          <p:cNvPicPr>
            <a:picLocks noChangeAspect="1"/>
          </p:cNvPicPr>
          <p:nvPr/>
        </p:nvPicPr>
        <p:blipFill>
          <a:blip r:embed="rId3"/>
          <a:stretch>
            <a:fillRect/>
          </a:stretch>
        </p:blipFill>
        <p:spPr>
          <a:xfrm>
            <a:off x="3635896" y="1988840"/>
            <a:ext cx="4619625" cy="4429125"/>
          </a:xfrm>
          <a:prstGeom prst="rect">
            <a:avLst/>
          </a:prstGeom>
        </p:spPr>
      </p:pic>
    </p:spTree>
    <p:extLst>
      <p:ext uri="{BB962C8B-B14F-4D97-AF65-F5344CB8AC3E}">
        <p14:creationId xmlns:p14="http://schemas.microsoft.com/office/powerpoint/2010/main" val="154256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DF1782-90CC-4B01-B704-862FC386B910}"/>
              </a:ext>
            </a:extLst>
          </p:cNvPr>
          <p:cNvSpPr>
            <a:spLocks noGrp="1"/>
          </p:cNvSpPr>
          <p:nvPr>
            <p:ph idx="1"/>
          </p:nvPr>
        </p:nvSpPr>
        <p:spPr/>
        <p:txBody>
          <a:bodyPr>
            <a:normAutofit/>
          </a:bodyPr>
          <a:lstStyle/>
          <a:p>
            <a:r>
              <a:rPr lang="en-GB" sz="1600" dirty="0">
                <a:hlinkClick r:id="rId2"/>
              </a:rPr>
              <a:t>https://docs.oracle.com/cd/E29505_01/fusionapps.1111/e15524.pdf</a:t>
            </a:r>
            <a:endParaRPr lang="en-GB" sz="1600" dirty="0"/>
          </a:p>
        </p:txBody>
      </p:sp>
      <p:sp>
        <p:nvSpPr>
          <p:cNvPr id="3" name="Title 2">
            <a:extLst>
              <a:ext uri="{FF2B5EF4-FFF2-40B4-BE49-F238E27FC236}">
                <a16:creationId xmlns:a16="http://schemas.microsoft.com/office/drawing/2014/main" id="{1167346A-DD3E-4B13-8790-F84B49E2C14A}"/>
              </a:ext>
            </a:extLst>
          </p:cNvPr>
          <p:cNvSpPr>
            <a:spLocks noGrp="1"/>
          </p:cNvSpPr>
          <p:nvPr>
            <p:ph type="title"/>
          </p:nvPr>
        </p:nvSpPr>
        <p:spPr/>
        <p:txBody>
          <a:bodyPr/>
          <a:lstStyle/>
          <a:p>
            <a:r>
              <a:rPr lang="en-GB" dirty="0"/>
              <a:t>Guidelines</a:t>
            </a:r>
          </a:p>
        </p:txBody>
      </p:sp>
      <p:sp>
        <p:nvSpPr>
          <p:cNvPr id="4" name="TextBox 3">
            <a:extLst>
              <a:ext uri="{FF2B5EF4-FFF2-40B4-BE49-F238E27FC236}">
                <a16:creationId xmlns:a16="http://schemas.microsoft.com/office/drawing/2014/main" id="{596983DF-C782-45CE-95CF-F60B79DDCAE8}"/>
              </a:ext>
            </a:extLst>
          </p:cNvPr>
          <p:cNvSpPr txBox="1"/>
          <p:nvPr/>
        </p:nvSpPr>
        <p:spPr>
          <a:xfrm>
            <a:off x="827584" y="2492896"/>
            <a:ext cx="7272808" cy="1200329"/>
          </a:xfrm>
          <a:prstGeom prst="rect">
            <a:avLst/>
          </a:prstGeom>
          <a:noFill/>
        </p:spPr>
        <p:txBody>
          <a:bodyPr wrap="square" rtlCol="0">
            <a:spAutoFit/>
          </a:bodyPr>
          <a:lstStyle/>
          <a:p>
            <a:r>
              <a:rPr lang="en-GB" dirty="0"/>
              <a:t>In development at scale, the setup in the IDE implements the guidelines.  </a:t>
            </a:r>
          </a:p>
          <a:p>
            <a:r>
              <a:rPr lang="en-GB" dirty="0"/>
              <a:t>We try and remove as much opportunity for developers to misconfigure their dev environments. </a:t>
            </a:r>
          </a:p>
        </p:txBody>
      </p:sp>
    </p:spTree>
    <p:extLst>
      <p:ext uri="{BB962C8B-B14F-4D97-AF65-F5344CB8AC3E}">
        <p14:creationId xmlns:p14="http://schemas.microsoft.com/office/powerpoint/2010/main" val="1595448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D445-CDCA-4456-8EEA-B56B2523F1FC}"/>
              </a:ext>
            </a:extLst>
          </p:cNvPr>
          <p:cNvSpPr>
            <a:spLocks noGrp="1"/>
          </p:cNvSpPr>
          <p:nvPr>
            <p:ph type="title"/>
          </p:nvPr>
        </p:nvSpPr>
        <p:spPr/>
        <p:txBody>
          <a:bodyPr/>
          <a:lstStyle/>
          <a:p>
            <a:r>
              <a:rPr lang="en-GB" dirty="0"/>
              <a:t>Coding Standards</a:t>
            </a:r>
          </a:p>
        </p:txBody>
      </p:sp>
      <p:sp>
        <p:nvSpPr>
          <p:cNvPr id="3" name="Content Placeholder 2">
            <a:extLst>
              <a:ext uri="{FF2B5EF4-FFF2-40B4-BE49-F238E27FC236}">
                <a16:creationId xmlns:a16="http://schemas.microsoft.com/office/drawing/2014/main" id="{D51534C4-61F2-4EB0-A828-8327A41BCE56}"/>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2C56177A-294A-4342-941D-2D78B8C45FAE}"/>
              </a:ext>
            </a:extLst>
          </p:cNvPr>
          <p:cNvSpPr>
            <a:spLocks noGrp="1"/>
          </p:cNvSpPr>
          <p:nvPr>
            <p:ph type="dt" sz="half" idx="10"/>
          </p:nvPr>
        </p:nvSpPr>
        <p:spPr/>
        <p:txBody>
          <a:bodyPr/>
          <a:lstStyle/>
          <a:p>
            <a:pPr>
              <a:defRPr/>
            </a:pPr>
            <a:fld id="{F6664BA8-6D01-4662-B50D-8966B381A429}" type="datetime4">
              <a:rPr lang="en-GB" smtClean="0"/>
              <a:pPr>
                <a:defRPr/>
              </a:pPr>
              <a:t>24 November 2020</a:t>
            </a:fld>
            <a:endParaRPr lang="en-GB"/>
          </a:p>
        </p:txBody>
      </p:sp>
      <p:sp>
        <p:nvSpPr>
          <p:cNvPr id="5" name="Slide Number Placeholder 4">
            <a:extLst>
              <a:ext uri="{FF2B5EF4-FFF2-40B4-BE49-F238E27FC236}">
                <a16:creationId xmlns:a16="http://schemas.microsoft.com/office/drawing/2014/main" id="{D63692C8-5F8A-4B60-93A8-8936CED9053F}"/>
              </a:ext>
            </a:extLst>
          </p:cNvPr>
          <p:cNvSpPr>
            <a:spLocks noGrp="1"/>
          </p:cNvSpPr>
          <p:nvPr>
            <p:ph type="sldNum" sz="quarter" idx="11"/>
          </p:nvPr>
        </p:nvSpPr>
        <p:spPr/>
        <p:txBody>
          <a:bodyPr/>
          <a:lstStyle/>
          <a:p>
            <a:pPr>
              <a:defRPr/>
            </a:pPr>
            <a:fld id="{A97EE600-4527-4325-AB02-09A779AB1D91}" type="slidenum">
              <a:rPr lang="en-GB" smtClean="0"/>
              <a:pPr>
                <a:defRPr/>
              </a:pPr>
              <a:t>16</a:t>
            </a:fld>
            <a:endParaRPr lang="en-GB"/>
          </a:p>
        </p:txBody>
      </p:sp>
    </p:spTree>
    <p:extLst>
      <p:ext uri="{BB962C8B-B14F-4D97-AF65-F5344CB8AC3E}">
        <p14:creationId xmlns:p14="http://schemas.microsoft.com/office/powerpoint/2010/main" val="2917048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1F1F861-85F2-41D8-A1E8-DD4E8E0F37E5}"/>
              </a:ext>
            </a:extLst>
          </p:cNvPr>
          <p:cNvPicPr>
            <a:picLocks noGrp="1" noChangeAspect="1"/>
          </p:cNvPicPr>
          <p:nvPr>
            <p:ph idx="1"/>
          </p:nvPr>
        </p:nvPicPr>
        <p:blipFill>
          <a:blip r:embed="rId2"/>
          <a:stretch>
            <a:fillRect/>
          </a:stretch>
        </p:blipFill>
        <p:spPr>
          <a:xfrm>
            <a:off x="2460633" y="2492896"/>
            <a:ext cx="6683367" cy="4525962"/>
          </a:xfrm>
          <a:prstGeom prst="rect">
            <a:avLst/>
          </a:prstGeom>
        </p:spPr>
      </p:pic>
      <p:sp>
        <p:nvSpPr>
          <p:cNvPr id="3" name="Title 2">
            <a:extLst>
              <a:ext uri="{FF2B5EF4-FFF2-40B4-BE49-F238E27FC236}">
                <a16:creationId xmlns:a16="http://schemas.microsoft.com/office/drawing/2014/main" id="{2DF4FED7-5C2A-4DA7-8EE9-43F6D584E64C}"/>
              </a:ext>
            </a:extLst>
          </p:cNvPr>
          <p:cNvSpPr>
            <a:spLocks noGrp="1"/>
          </p:cNvSpPr>
          <p:nvPr>
            <p:ph type="title"/>
          </p:nvPr>
        </p:nvSpPr>
        <p:spPr/>
        <p:txBody>
          <a:bodyPr>
            <a:normAutofit/>
          </a:bodyPr>
          <a:lstStyle/>
          <a:p>
            <a:r>
              <a:rPr lang="en-GB" dirty="0"/>
              <a:t>Standards</a:t>
            </a:r>
          </a:p>
        </p:txBody>
      </p:sp>
      <p:sp>
        <p:nvSpPr>
          <p:cNvPr id="5" name="Text Placeholder 4">
            <a:extLst>
              <a:ext uri="{FF2B5EF4-FFF2-40B4-BE49-F238E27FC236}">
                <a16:creationId xmlns:a16="http://schemas.microsoft.com/office/drawing/2014/main" id="{1FC3F3B0-5FE7-4D90-AC78-CE8A616EB08F}"/>
              </a:ext>
            </a:extLst>
          </p:cNvPr>
          <p:cNvSpPr>
            <a:spLocks noGrp="1"/>
          </p:cNvSpPr>
          <p:nvPr>
            <p:ph type="body" idx="4294967295"/>
          </p:nvPr>
        </p:nvSpPr>
        <p:spPr/>
        <p:txBody>
          <a:bodyPr/>
          <a:lstStyle/>
          <a:p>
            <a:r>
              <a:rPr lang="en-GB" dirty="0"/>
              <a:t>Synopsis Examples for C++</a:t>
            </a:r>
          </a:p>
        </p:txBody>
      </p:sp>
    </p:spTree>
    <p:extLst>
      <p:ext uri="{BB962C8B-B14F-4D97-AF65-F5344CB8AC3E}">
        <p14:creationId xmlns:p14="http://schemas.microsoft.com/office/powerpoint/2010/main" val="1766049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F4FED7-5C2A-4DA7-8EE9-43F6D584E64C}"/>
              </a:ext>
            </a:extLst>
          </p:cNvPr>
          <p:cNvSpPr>
            <a:spLocks noGrp="1"/>
          </p:cNvSpPr>
          <p:nvPr>
            <p:ph type="title"/>
          </p:nvPr>
        </p:nvSpPr>
        <p:spPr/>
        <p:txBody>
          <a:bodyPr>
            <a:normAutofit/>
          </a:bodyPr>
          <a:lstStyle/>
          <a:p>
            <a:r>
              <a:rPr lang="en-GB" dirty="0"/>
              <a:t>Standards</a:t>
            </a:r>
          </a:p>
        </p:txBody>
      </p:sp>
      <p:sp>
        <p:nvSpPr>
          <p:cNvPr id="5" name="Text Placeholder 4">
            <a:extLst>
              <a:ext uri="{FF2B5EF4-FFF2-40B4-BE49-F238E27FC236}">
                <a16:creationId xmlns:a16="http://schemas.microsoft.com/office/drawing/2014/main" id="{1FC3F3B0-5FE7-4D90-AC78-CE8A616EB08F}"/>
              </a:ext>
            </a:extLst>
          </p:cNvPr>
          <p:cNvSpPr>
            <a:spLocks noGrp="1"/>
          </p:cNvSpPr>
          <p:nvPr>
            <p:ph type="body" idx="4294967295"/>
          </p:nvPr>
        </p:nvSpPr>
        <p:spPr/>
        <p:txBody>
          <a:bodyPr/>
          <a:lstStyle/>
          <a:p>
            <a:pPr marL="109728" indent="0">
              <a:buNone/>
            </a:pPr>
            <a:r>
              <a:rPr lang="en-GB" dirty="0"/>
              <a:t>Tags</a:t>
            </a:r>
            <a:r>
              <a:rPr lang="en-GB" baseline="0" dirty="0"/>
              <a:t> in SonarQube</a:t>
            </a:r>
            <a:endParaRPr lang="en-GB" dirty="0"/>
          </a:p>
        </p:txBody>
      </p:sp>
      <p:pic>
        <p:nvPicPr>
          <p:cNvPr id="6" name="Picture 5">
            <a:extLst>
              <a:ext uri="{FF2B5EF4-FFF2-40B4-BE49-F238E27FC236}">
                <a16:creationId xmlns:a16="http://schemas.microsoft.com/office/drawing/2014/main" id="{52C81C7B-BD91-4A4D-B089-684A88E50622}"/>
              </a:ext>
            </a:extLst>
          </p:cNvPr>
          <p:cNvPicPr>
            <a:picLocks noChangeAspect="1"/>
          </p:cNvPicPr>
          <p:nvPr/>
        </p:nvPicPr>
        <p:blipFill>
          <a:blip r:embed="rId2"/>
          <a:stretch>
            <a:fillRect/>
          </a:stretch>
        </p:blipFill>
        <p:spPr>
          <a:xfrm>
            <a:off x="2123728" y="2204864"/>
            <a:ext cx="6762750" cy="4086225"/>
          </a:xfrm>
          <a:prstGeom prst="rect">
            <a:avLst/>
          </a:prstGeom>
        </p:spPr>
      </p:pic>
    </p:spTree>
    <p:extLst>
      <p:ext uri="{BB962C8B-B14F-4D97-AF65-F5344CB8AC3E}">
        <p14:creationId xmlns:p14="http://schemas.microsoft.com/office/powerpoint/2010/main" val="372285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F4FED7-5C2A-4DA7-8EE9-43F6D584E64C}"/>
              </a:ext>
            </a:extLst>
          </p:cNvPr>
          <p:cNvSpPr>
            <a:spLocks noGrp="1"/>
          </p:cNvSpPr>
          <p:nvPr>
            <p:ph type="title"/>
          </p:nvPr>
        </p:nvSpPr>
        <p:spPr/>
        <p:txBody>
          <a:bodyPr>
            <a:normAutofit/>
          </a:bodyPr>
          <a:lstStyle/>
          <a:p>
            <a:r>
              <a:rPr lang="en-GB" dirty="0"/>
              <a:t>Standards</a:t>
            </a:r>
          </a:p>
        </p:txBody>
      </p:sp>
      <p:sp>
        <p:nvSpPr>
          <p:cNvPr id="5" name="Text Placeholder 4">
            <a:extLst>
              <a:ext uri="{FF2B5EF4-FFF2-40B4-BE49-F238E27FC236}">
                <a16:creationId xmlns:a16="http://schemas.microsoft.com/office/drawing/2014/main" id="{1FC3F3B0-5FE7-4D90-AC78-CE8A616EB08F}"/>
              </a:ext>
            </a:extLst>
          </p:cNvPr>
          <p:cNvSpPr>
            <a:spLocks noGrp="1"/>
          </p:cNvSpPr>
          <p:nvPr>
            <p:ph type="body" idx="4294967295"/>
          </p:nvPr>
        </p:nvSpPr>
        <p:spPr/>
        <p:txBody>
          <a:bodyPr/>
          <a:lstStyle/>
          <a:p>
            <a:pPr marL="109728" indent="0">
              <a:buNone/>
            </a:pPr>
            <a:r>
              <a:rPr lang="en-GB" dirty="0"/>
              <a:t>Brain Overload Tag in </a:t>
            </a:r>
            <a:r>
              <a:rPr lang="en-GB" baseline="0" dirty="0"/>
              <a:t>SonarQube</a:t>
            </a:r>
          </a:p>
          <a:p>
            <a:pPr marL="109728" indent="0">
              <a:buNone/>
            </a:pPr>
            <a:r>
              <a:rPr lang="en-GB" sz="1800" dirty="0">
                <a:hlinkClick r:id="rId2"/>
              </a:rPr>
              <a:t>https://www.sonarsource.com/docs/CognitiveComplexity.pdf</a:t>
            </a:r>
            <a:endParaRPr lang="en-GB" sz="1800" dirty="0"/>
          </a:p>
        </p:txBody>
      </p:sp>
      <p:pic>
        <p:nvPicPr>
          <p:cNvPr id="2" name="Picture 1">
            <a:extLst>
              <a:ext uri="{FF2B5EF4-FFF2-40B4-BE49-F238E27FC236}">
                <a16:creationId xmlns:a16="http://schemas.microsoft.com/office/drawing/2014/main" id="{799247B1-03D2-428D-A004-0BA297B82C72}"/>
              </a:ext>
            </a:extLst>
          </p:cNvPr>
          <p:cNvPicPr>
            <a:picLocks noChangeAspect="1"/>
          </p:cNvPicPr>
          <p:nvPr/>
        </p:nvPicPr>
        <p:blipFill>
          <a:blip r:embed="rId3"/>
          <a:stretch>
            <a:fillRect/>
          </a:stretch>
        </p:blipFill>
        <p:spPr>
          <a:xfrm>
            <a:off x="2267744" y="2729812"/>
            <a:ext cx="5876925" cy="3305175"/>
          </a:xfrm>
          <a:prstGeom prst="rect">
            <a:avLst/>
          </a:prstGeom>
        </p:spPr>
      </p:pic>
    </p:spTree>
    <p:extLst>
      <p:ext uri="{BB962C8B-B14F-4D97-AF65-F5344CB8AC3E}">
        <p14:creationId xmlns:p14="http://schemas.microsoft.com/office/powerpoint/2010/main" val="81608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A76BFC-AD6C-472E-9524-5EDD59EDC1D1}"/>
              </a:ext>
            </a:extLst>
          </p:cNvPr>
          <p:cNvSpPr/>
          <p:nvPr/>
        </p:nvSpPr>
        <p:spPr>
          <a:xfrm>
            <a:off x="251521" y="332656"/>
            <a:ext cx="8568952" cy="523220"/>
          </a:xfrm>
          <a:prstGeom prst="rect">
            <a:avLst/>
          </a:prstGeom>
        </p:spPr>
        <p:txBody>
          <a:bodyPr wrap="square">
            <a:spAutoFit/>
          </a:bodyPr>
          <a:lstStyle/>
          <a:p>
            <a:pPr algn="ctr"/>
            <a:r>
              <a:rPr lang="en-GB" sz="2800" b="1" dirty="0">
                <a:solidFill>
                  <a:srgbClr val="002060"/>
                </a:solidFill>
                <a:latin typeface="Arial" panose="020B0604020202020204" pitchFamily="34" charset="0"/>
                <a:cs typeface="Arial" panose="020B0604020202020204" pitchFamily="34" charset="0"/>
              </a:rPr>
              <a:t>Moving into Implementation</a:t>
            </a:r>
          </a:p>
        </p:txBody>
      </p:sp>
      <p:sp>
        <p:nvSpPr>
          <p:cNvPr id="3" name="TextBox 2">
            <a:extLst>
              <a:ext uri="{FF2B5EF4-FFF2-40B4-BE49-F238E27FC236}">
                <a16:creationId xmlns:a16="http://schemas.microsoft.com/office/drawing/2014/main" id="{41E6F3DD-A671-40C0-9C69-15571131F24D}"/>
              </a:ext>
            </a:extLst>
          </p:cNvPr>
          <p:cNvSpPr txBox="1"/>
          <p:nvPr/>
        </p:nvSpPr>
        <p:spPr>
          <a:xfrm>
            <a:off x="1691680" y="4797152"/>
            <a:ext cx="5953425" cy="1200329"/>
          </a:xfrm>
          <a:prstGeom prst="rect">
            <a:avLst/>
          </a:prstGeom>
          <a:noFill/>
        </p:spPr>
        <p:txBody>
          <a:bodyPr wrap="none" rtlCol="0">
            <a:spAutoFit/>
          </a:bodyPr>
          <a:lstStyle/>
          <a:p>
            <a:pPr algn="ctr"/>
            <a:r>
              <a:rPr lang="en-GB" b="1" dirty="0" err="1">
                <a:solidFill>
                  <a:schemeClr val="bg1"/>
                </a:solidFill>
                <a:latin typeface="Arial" panose="020B0604020202020204" pitchFamily="34" charset="0"/>
                <a:cs typeface="Arial" panose="020B0604020202020204" pitchFamily="34" charset="0"/>
              </a:rPr>
              <a:t>Reco</a:t>
            </a:r>
            <a:r>
              <a:rPr lang="en-GB" b="1" dirty="0" err="1">
                <a:latin typeface="Arial" panose="020B0604020202020204" pitchFamily="34" charset="0"/>
                <a:cs typeface="Arial" panose="020B0604020202020204" pitchFamily="34" charset="0"/>
              </a:rPr>
              <a:t>Systems</a:t>
            </a:r>
            <a:r>
              <a:rPr lang="en-GB" b="1" dirty="0">
                <a:latin typeface="Arial" panose="020B0604020202020204" pitchFamily="34" charset="0"/>
                <a:cs typeface="Arial" panose="020B0604020202020204" pitchFamily="34" charset="0"/>
              </a:rPr>
              <a:t> Analysis and Design</a:t>
            </a:r>
          </a:p>
          <a:p>
            <a:pPr algn="ctr"/>
            <a:r>
              <a:rPr lang="en-GB" b="1" dirty="0">
                <a:latin typeface="Arial" panose="020B0604020202020204" pitchFamily="34" charset="0"/>
                <a:cs typeface="Arial" panose="020B0604020202020204" pitchFamily="34" charset="0"/>
              </a:rPr>
              <a:t>Alan Dennis; Barbara Haley Wixom; Roberta M. Roth</a:t>
            </a:r>
          </a:p>
          <a:p>
            <a:pPr algn="ctr"/>
            <a:r>
              <a:rPr lang="en-GB" b="1" dirty="0">
                <a:latin typeface="Arial" panose="020B0604020202020204" pitchFamily="34" charset="0"/>
                <a:cs typeface="Arial" panose="020B0604020202020204" pitchFamily="34" charset="0"/>
              </a:rPr>
              <a:t>2019</a:t>
            </a:r>
          </a:p>
          <a:p>
            <a:pPr algn="ctr"/>
            <a:r>
              <a:rPr lang="en-GB" b="1" dirty="0">
                <a:latin typeface="Arial" panose="020B0604020202020204" pitchFamily="34" charset="0"/>
                <a:cs typeface="Arial" panose="020B0604020202020204" pitchFamily="34" charset="0"/>
              </a:rPr>
              <a:t>Chapter 12</a:t>
            </a:r>
          </a:p>
        </p:txBody>
      </p:sp>
      <p:pic>
        <p:nvPicPr>
          <p:cNvPr id="6" name="Picture 5">
            <a:extLst>
              <a:ext uri="{FF2B5EF4-FFF2-40B4-BE49-F238E27FC236}">
                <a16:creationId xmlns:a16="http://schemas.microsoft.com/office/drawing/2014/main" id="{7537AA39-4ED8-458B-9619-F276AC587C7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11759" y="1393056"/>
            <a:ext cx="3962729" cy="297204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78098"/>
          </a:xfrm>
        </p:spPr>
        <p:txBody>
          <a:bodyPr>
            <a:noAutofit/>
          </a:bodyPr>
          <a:lstStyle/>
          <a:p>
            <a:r>
              <a:rPr lang="en-GB" sz="2400" b="0" dirty="0">
                <a:effectLst/>
              </a:rPr>
              <a:t>For example, use Visual Studio to enforce rules</a:t>
            </a:r>
            <a:endParaRPr lang="en-GB" sz="24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8136904" cy="5184576"/>
          </a:xfrm>
          <a:prstGeom prst="rect">
            <a:avLst/>
          </a:prstGeom>
          <a:noFill/>
          <a:ln>
            <a:noFill/>
          </a:ln>
        </p:spPr>
      </p:pic>
    </p:spTree>
    <p:extLst>
      <p:ext uri="{BB962C8B-B14F-4D97-AF65-F5344CB8AC3E}">
        <p14:creationId xmlns:p14="http://schemas.microsoft.com/office/powerpoint/2010/main" val="3930245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DDCC6-DA7C-4B24-84E3-3986A0FD5BDC}"/>
              </a:ext>
            </a:extLst>
          </p:cNvPr>
          <p:cNvSpPr>
            <a:spLocks noGrp="1"/>
          </p:cNvSpPr>
          <p:nvPr>
            <p:ph type="title"/>
          </p:nvPr>
        </p:nvSpPr>
        <p:spPr/>
        <p:txBody>
          <a:bodyPr>
            <a:normAutofit/>
          </a:bodyPr>
          <a:lstStyle/>
          <a:p>
            <a:pPr marL="188595" lvl="0" indent="-188595" eaLnBrk="1" hangingPunct="1"/>
            <a:r>
              <a:rPr lang="en-US" altLang="en-US" dirty="0">
                <a:ea typeface="Verdana"/>
                <a:cs typeface="Verdana"/>
              </a:rPr>
              <a:t>Testing</a:t>
            </a:r>
            <a:endParaRPr lang="en-GB" dirty="0"/>
          </a:p>
        </p:txBody>
      </p:sp>
      <p:sp>
        <p:nvSpPr>
          <p:cNvPr id="3" name="Content Placeholder 2">
            <a:extLst>
              <a:ext uri="{FF2B5EF4-FFF2-40B4-BE49-F238E27FC236}">
                <a16:creationId xmlns:a16="http://schemas.microsoft.com/office/drawing/2014/main" id="{EE5CBD92-6484-44AB-A128-392E5DB88C59}"/>
              </a:ext>
            </a:extLst>
          </p:cNvPr>
          <p:cNvSpPr>
            <a:spLocks noGrp="1"/>
          </p:cNvSpPr>
          <p:nvPr>
            <p:ph idx="1"/>
          </p:nvPr>
        </p:nvSpPr>
        <p:spPr>
          <a:xfrm>
            <a:off x="381000" y="1447800"/>
            <a:ext cx="8305800" cy="2289858"/>
          </a:xfrm>
        </p:spPr>
        <p:txBody>
          <a:bodyPr>
            <a:normAutofit fontScale="92500" lnSpcReduction="20000"/>
          </a:bodyPr>
          <a:lstStyle/>
          <a:p>
            <a:pPr marL="188595" lvl="0" indent="-188595" eaLnBrk="1" hangingPunct="1"/>
            <a:r>
              <a:rPr lang="en-US" altLang="en-US" sz="1700" dirty="0">
                <a:ea typeface="Verdana"/>
                <a:cs typeface="Verdana"/>
              </a:rPr>
              <a:t>Tests</a:t>
            </a:r>
          </a:p>
          <a:p>
            <a:pPr lvl="1" eaLnBrk="1" hangingPunct="1"/>
            <a:r>
              <a:rPr lang="en-US" altLang="en-US" sz="1700" dirty="0">
                <a:ea typeface="Verdana"/>
                <a:cs typeface="Verdana"/>
              </a:rPr>
              <a:t>Unit Tests – Does some small unit of code work?</a:t>
            </a:r>
          </a:p>
          <a:p>
            <a:pPr lvl="1" eaLnBrk="1" hangingPunct="1"/>
            <a:r>
              <a:rPr lang="en-US" altLang="en-US" sz="1700" dirty="0">
                <a:ea typeface="Verdana"/>
                <a:cs typeface="Verdana"/>
              </a:rPr>
              <a:t>Acceptance Tests – Does a module do what is required?</a:t>
            </a:r>
            <a:endParaRPr lang="en-US" altLang="en-US" sz="1400" dirty="0">
              <a:ea typeface="Verdana"/>
              <a:cs typeface="Verdana"/>
            </a:endParaRPr>
          </a:p>
          <a:p>
            <a:pPr lvl="1" eaLnBrk="1" hangingPunct="1"/>
            <a:r>
              <a:rPr lang="en-US" altLang="en-US" sz="1700" dirty="0">
                <a:ea typeface="Verdana"/>
                <a:cs typeface="Verdana"/>
              </a:rPr>
              <a:t>Negative Tests – Can the module be made to behave as is not intended?</a:t>
            </a:r>
          </a:p>
          <a:p>
            <a:pPr lvl="1" eaLnBrk="1" hangingPunct="1"/>
            <a:r>
              <a:rPr lang="en-US" altLang="en-US" sz="1700" dirty="0">
                <a:ea typeface="Verdana"/>
                <a:cs typeface="Verdana"/>
              </a:rPr>
              <a:t>Code Path Coverage – How much of the code is tested?</a:t>
            </a:r>
          </a:p>
          <a:p>
            <a:pPr lvl="1" eaLnBrk="1" hangingPunct="1"/>
            <a:r>
              <a:rPr lang="en-US" altLang="en-US" sz="1700" dirty="0">
                <a:ea typeface="Verdana"/>
                <a:cs typeface="Verdana"/>
              </a:rPr>
              <a:t>Build Acceptance Test – Does a new bit of code break the build?</a:t>
            </a:r>
          </a:p>
          <a:p>
            <a:pPr lvl="1" eaLnBrk="1" hangingPunct="1"/>
            <a:r>
              <a:rPr lang="en-US" altLang="en-US" sz="1700" dirty="0">
                <a:ea typeface="Verdana"/>
                <a:cs typeface="Verdana"/>
              </a:rPr>
              <a:t>Regression Test – Does a new bit of code, cause other code to break?</a:t>
            </a:r>
          </a:p>
          <a:p>
            <a:pPr lvl="1" eaLnBrk="1" hangingPunct="1"/>
            <a:r>
              <a:rPr lang="en-US" altLang="en-US" sz="1700" dirty="0">
                <a:ea typeface="Verdana"/>
                <a:cs typeface="Verdana"/>
              </a:rPr>
              <a:t>Performance Test – Does the code meet performance requirements?</a:t>
            </a:r>
          </a:p>
          <a:p>
            <a:pPr lvl="1" eaLnBrk="1" hangingPunct="1"/>
            <a:r>
              <a:rPr lang="en-US" altLang="en-US" sz="1700" dirty="0">
                <a:ea typeface="Verdana"/>
                <a:cs typeface="Verdana"/>
              </a:rPr>
              <a:t>Reliability Test – Can the code run for a long time without failures?</a:t>
            </a:r>
          </a:p>
        </p:txBody>
      </p:sp>
      <p:sp>
        <p:nvSpPr>
          <p:cNvPr id="4" name="Date Placeholder 3">
            <a:extLst>
              <a:ext uri="{FF2B5EF4-FFF2-40B4-BE49-F238E27FC236}">
                <a16:creationId xmlns:a16="http://schemas.microsoft.com/office/drawing/2014/main" id="{04D9D018-28DE-4D31-8C25-34B5A892C733}"/>
              </a:ext>
            </a:extLst>
          </p:cNvPr>
          <p:cNvSpPr>
            <a:spLocks noGrp="1"/>
          </p:cNvSpPr>
          <p:nvPr>
            <p:ph type="dt" sz="half" idx="10"/>
          </p:nvPr>
        </p:nvSpPr>
        <p:spPr/>
        <p:txBody>
          <a:bodyPr/>
          <a:lstStyle/>
          <a:p>
            <a:pPr>
              <a:defRPr/>
            </a:pPr>
            <a:fld id="{2765E535-760B-4509-AED0-772EEE18852C}" type="datetime4">
              <a:rPr lang="en-GB" altLang="en-US" smtClean="0"/>
              <a:pPr>
                <a:defRPr/>
              </a:pPr>
              <a:t>24 November 2020</a:t>
            </a:fld>
            <a:endParaRPr lang="en-GB" altLang="en-US"/>
          </a:p>
        </p:txBody>
      </p:sp>
      <p:sp>
        <p:nvSpPr>
          <p:cNvPr id="5" name="Slide Number Placeholder 4">
            <a:extLst>
              <a:ext uri="{FF2B5EF4-FFF2-40B4-BE49-F238E27FC236}">
                <a16:creationId xmlns:a16="http://schemas.microsoft.com/office/drawing/2014/main" id="{A6F03487-BCE0-46B0-9A5E-88461B64E3F4}"/>
              </a:ext>
            </a:extLst>
          </p:cNvPr>
          <p:cNvSpPr>
            <a:spLocks noGrp="1"/>
          </p:cNvSpPr>
          <p:nvPr>
            <p:ph type="sldNum" sz="quarter" idx="11"/>
          </p:nvPr>
        </p:nvSpPr>
        <p:spPr/>
        <p:txBody>
          <a:bodyPr/>
          <a:lstStyle/>
          <a:p>
            <a:pPr>
              <a:defRPr/>
            </a:pPr>
            <a:fld id="{E0DAD3FF-E4C3-43B3-B004-B3740C136B9C}" type="slidenum">
              <a:rPr lang="en-GB" altLang="en-US" smtClean="0"/>
              <a:pPr>
                <a:defRPr/>
              </a:pPr>
              <a:t>21</a:t>
            </a:fld>
            <a:endParaRPr lang="en-GB" altLang="en-US"/>
          </a:p>
        </p:txBody>
      </p:sp>
    </p:spTree>
    <p:extLst>
      <p:ext uri="{BB962C8B-B14F-4D97-AF65-F5344CB8AC3E}">
        <p14:creationId xmlns:p14="http://schemas.microsoft.com/office/powerpoint/2010/main" val="2340704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54D4-029B-4E1D-969C-999E80BD54F5}"/>
              </a:ext>
            </a:extLst>
          </p:cNvPr>
          <p:cNvSpPr>
            <a:spLocks noGrp="1"/>
          </p:cNvSpPr>
          <p:nvPr>
            <p:ph type="title"/>
          </p:nvPr>
        </p:nvSpPr>
        <p:spPr/>
        <p:txBody>
          <a:bodyPr/>
          <a:lstStyle/>
          <a:p>
            <a:r>
              <a:rPr lang="en-GB" dirty="0"/>
              <a:t>Testing hierarchy</a:t>
            </a:r>
          </a:p>
        </p:txBody>
      </p:sp>
      <p:graphicFrame>
        <p:nvGraphicFramePr>
          <p:cNvPr id="6" name="Content Placeholder 5">
            <a:extLst>
              <a:ext uri="{FF2B5EF4-FFF2-40B4-BE49-F238E27FC236}">
                <a16:creationId xmlns:a16="http://schemas.microsoft.com/office/drawing/2014/main" id="{EB23AE43-D9FB-4C4B-B734-66DF1F2319C1}"/>
              </a:ext>
            </a:extLst>
          </p:cNvPr>
          <p:cNvGraphicFramePr>
            <a:graphicFrameLocks noGrp="1"/>
          </p:cNvGraphicFramePr>
          <p:nvPr>
            <p:ph idx="1"/>
          </p:nvPr>
        </p:nvGraphicFramePr>
        <p:xfrm>
          <a:off x="381000" y="1628800"/>
          <a:ext cx="8305800"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3D2C8CD1-B705-4BD8-A72E-5667CDEC1BD6}"/>
              </a:ext>
            </a:extLst>
          </p:cNvPr>
          <p:cNvSpPr>
            <a:spLocks noGrp="1"/>
          </p:cNvSpPr>
          <p:nvPr>
            <p:ph type="dt" sz="half" idx="10"/>
          </p:nvPr>
        </p:nvSpPr>
        <p:spPr/>
        <p:txBody>
          <a:bodyPr/>
          <a:lstStyle/>
          <a:p>
            <a:pPr>
              <a:defRPr/>
            </a:pPr>
            <a:fld id="{2765E535-760B-4509-AED0-772EEE18852C}" type="datetime4">
              <a:rPr lang="en-GB" altLang="en-US" smtClean="0"/>
              <a:pPr>
                <a:defRPr/>
              </a:pPr>
              <a:t>24 November 2020</a:t>
            </a:fld>
            <a:endParaRPr lang="en-GB" altLang="en-US"/>
          </a:p>
        </p:txBody>
      </p:sp>
      <p:sp>
        <p:nvSpPr>
          <p:cNvPr id="5" name="Slide Number Placeholder 4">
            <a:extLst>
              <a:ext uri="{FF2B5EF4-FFF2-40B4-BE49-F238E27FC236}">
                <a16:creationId xmlns:a16="http://schemas.microsoft.com/office/drawing/2014/main" id="{3B4B65A8-D3C9-449D-B7E7-F6D6C2DCEC77}"/>
              </a:ext>
            </a:extLst>
          </p:cNvPr>
          <p:cNvSpPr>
            <a:spLocks noGrp="1"/>
          </p:cNvSpPr>
          <p:nvPr>
            <p:ph type="sldNum" sz="quarter" idx="11"/>
          </p:nvPr>
        </p:nvSpPr>
        <p:spPr/>
        <p:txBody>
          <a:bodyPr/>
          <a:lstStyle/>
          <a:p>
            <a:pPr>
              <a:defRPr/>
            </a:pPr>
            <a:fld id="{E0DAD3FF-E4C3-43B3-B004-B3740C136B9C}" type="slidenum">
              <a:rPr lang="en-GB" altLang="en-US" smtClean="0"/>
              <a:pPr>
                <a:defRPr/>
              </a:pPr>
              <a:t>22</a:t>
            </a:fld>
            <a:endParaRPr lang="en-GB" altLang="en-US"/>
          </a:p>
        </p:txBody>
      </p:sp>
    </p:spTree>
    <p:extLst>
      <p:ext uri="{BB962C8B-B14F-4D97-AF65-F5344CB8AC3E}">
        <p14:creationId xmlns:p14="http://schemas.microsoft.com/office/powerpoint/2010/main" val="1304528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54D4-029B-4E1D-969C-999E80BD54F5}"/>
              </a:ext>
            </a:extLst>
          </p:cNvPr>
          <p:cNvSpPr>
            <a:spLocks noGrp="1"/>
          </p:cNvSpPr>
          <p:nvPr>
            <p:ph type="title"/>
          </p:nvPr>
        </p:nvSpPr>
        <p:spPr/>
        <p:txBody>
          <a:bodyPr/>
          <a:lstStyle/>
          <a:p>
            <a:r>
              <a:rPr lang="en-GB" dirty="0"/>
              <a:t>Testing hierarchy</a:t>
            </a:r>
          </a:p>
        </p:txBody>
      </p:sp>
      <p:graphicFrame>
        <p:nvGraphicFramePr>
          <p:cNvPr id="6" name="Content Placeholder 5">
            <a:extLst>
              <a:ext uri="{FF2B5EF4-FFF2-40B4-BE49-F238E27FC236}">
                <a16:creationId xmlns:a16="http://schemas.microsoft.com/office/drawing/2014/main" id="{EB23AE43-D9FB-4C4B-B734-66DF1F2319C1}"/>
              </a:ext>
            </a:extLst>
          </p:cNvPr>
          <p:cNvGraphicFramePr>
            <a:graphicFrameLocks noGrp="1"/>
          </p:cNvGraphicFramePr>
          <p:nvPr>
            <p:ph idx="1"/>
          </p:nvPr>
        </p:nvGraphicFramePr>
        <p:xfrm>
          <a:off x="381000" y="1628800"/>
          <a:ext cx="8305800"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D2C8CD1-B705-4BD8-A72E-5667CDEC1BD6}"/>
              </a:ext>
            </a:extLst>
          </p:cNvPr>
          <p:cNvSpPr>
            <a:spLocks noGrp="1"/>
          </p:cNvSpPr>
          <p:nvPr>
            <p:ph type="dt" sz="half" idx="10"/>
          </p:nvPr>
        </p:nvSpPr>
        <p:spPr/>
        <p:txBody>
          <a:bodyPr/>
          <a:lstStyle/>
          <a:p>
            <a:pPr>
              <a:defRPr/>
            </a:pPr>
            <a:fld id="{2765E535-760B-4509-AED0-772EEE18852C}" type="datetime4">
              <a:rPr lang="en-GB" altLang="en-US" smtClean="0"/>
              <a:pPr>
                <a:defRPr/>
              </a:pPr>
              <a:t>24 November 2020</a:t>
            </a:fld>
            <a:endParaRPr lang="en-GB" altLang="en-US"/>
          </a:p>
        </p:txBody>
      </p:sp>
      <p:sp>
        <p:nvSpPr>
          <p:cNvPr id="5" name="Slide Number Placeholder 4">
            <a:extLst>
              <a:ext uri="{FF2B5EF4-FFF2-40B4-BE49-F238E27FC236}">
                <a16:creationId xmlns:a16="http://schemas.microsoft.com/office/drawing/2014/main" id="{3B4B65A8-D3C9-449D-B7E7-F6D6C2DCEC77}"/>
              </a:ext>
            </a:extLst>
          </p:cNvPr>
          <p:cNvSpPr>
            <a:spLocks noGrp="1"/>
          </p:cNvSpPr>
          <p:nvPr>
            <p:ph type="sldNum" sz="quarter" idx="11"/>
          </p:nvPr>
        </p:nvSpPr>
        <p:spPr/>
        <p:txBody>
          <a:bodyPr/>
          <a:lstStyle/>
          <a:p>
            <a:pPr>
              <a:defRPr/>
            </a:pPr>
            <a:fld id="{E0DAD3FF-E4C3-43B3-B004-B3740C136B9C}" type="slidenum">
              <a:rPr lang="en-GB" altLang="en-US" smtClean="0"/>
              <a:pPr>
                <a:defRPr/>
              </a:pPr>
              <a:t>23</a:t>
            </a:fld>
            <a:endParaRPr lang="en-GB" altLang="en-US"/>
          </a:p>
        </p:txBody>
      </p:sp>
      <p:sp>
        <p:nvSpPr>
          <p:cNvPr id="3" name="TextBox 2">
            <a:extLst>
              <a:ext uri="{FF2B5EF4-FFF2-40B4-BE49-F238E27FC236}">
                <a16:creationId xmlns:a16="http://schemas.microsoft.com/office/drawing/2014/main" id="{557FF414-E743-403A-8E00-7765E57BDA68}"/>
              </a:ext>
            </a:extLst>
          </p:cNvPr>
          <p:cNvSpPr txBox="1"/>
          <p:nvPr/>
        </p:nvSpPr>
        <p:spPr>
          <a:xfrm>
            <a:off x="5580112" y="980728"/>
            <a:ext cx="2880320" cy="1384995"/>
          </a:xfrm>
          <a:prstGeom prst="rect">
            <a:avLst/>
          </a:prstGeom>
          <a:noFill/>
        </p:spPr>
        <p:txBody>
          <a:bodyPr wrap="square" rtlCol="0">
            <a:spAutoFit/>
          </a:bodyPr>
          <a:lstStyle/>
          <a:p>
            <a:r>
              <a:rPr lang="en-GB" dirty="0"/>
              <a:t>Beware Over Reliance on Manual Testing</a:t>
            </a:r>
          </a:p>
        </p:txBody>
      </p:sp>
    </p:spTree>
    <p:extLst>
      <p:ext uri="{BB962C8B-B14F-4D97-AF65-F5344CB8AC3E}">
        <p14:creationId xmlns:p14="http://schemas.microsoft.com/office/powerpoint/2010/main" val="2367352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DDCC6-DA7C-4B24-84E3-3986A0FD5BDC}"/>
              </a:ext>
            </a:extLst>
          </p:cNvPr>
          <p:cNvSpPr>
            <a:spLocks noGrp="1"/>
          </p:cNvSpPr>
          <p:nvPr>
            <p:ph type="title"/>
          </p:nvPr>
        </p:nvSpPr>
        <p:spPr/>
        <p:txBody>
          <a:bodyPr>
            <a:normAutofit/>
          </a:bodyPr>
          <a:lstStyle/>
          <a:p>
            <a:pPr marL="188595" lvl="0" indent="-188595" eaLnBrk="1" hangingPunct="1"/>
            <a:r>
              <a:rPr lang="en-US" dirty="0">
                <a:ea typeface="Verdana"/>
              </a:rPr>
              <a:t>Testing</a:t>
            </a:r>
            <a:endParaRPr lang="en-GB" dirty="0"/>
          </a:p>
        </p:txBody>
      </p:sp>
      <p:sp>
        <p:nvSpPr>
          <p:cNvPr id="3" name="Content Placeholder 2">
            <a:extLst>
              <a:ext uri="{FF2B5EF4-FFF2-40B4-BE49-F238E27FC236}">
                <a16:creationId xmlns:a16="http://schemas.microsoft.com/office/drawing/2014/main" id="{EE5CBD92-6484-44AB-A128-392E5DB88C59}"/>
              </a:ext>
            </a:extLst>
          </p:cNvPr>
          <p:cNvSpPr>
            <a:spLocks noGrp="1"/>
          </p:cNvSpPr>
          <p:nvPr>
            <p:ph idx="1"/>
          </p:nvPr>
        </p:nvSpPr>
        <p:spPr>
          <a:xfrm>
            <a:off x="381000" y="1447800"/>
            <a:ext cx="8305800" cy="2289858"/>
          </a:xfrm>
        </p:spPr>
        <p:txBody>
          <a:bodyPr/>
          <a:lstStyle/>
          <a:p>
            <a:pPr marL="188595" lvl="0" indent="-188595" eaLnBrk="1" hangingPunct="1"/>
            <a:r>
              <a:rPr lang="en-US" altLang="en-US" sz="1700" dirty="0">
                <a:ea typeface="Verdana"/>
                <a:cs typeface="Verdana"/>
              </a:rPr>
              <a:t>Tests</a:t>
            </a:r>
          </a:p>
          <a:p>
            <a:pPr lvl="1" eaLnBrk="1" hangingPunct="1"/>
            <a:r>
              <a:rPr lang="en-US" altLang="en-US" sz="1700" dirty="0">
                <a:ea typeface="Verdana"/>
                <a:cs typeface="Verdana"/>
              </a:rPr>
              <a:t>Unit Tests - Developers</a:t>
            </a:r>
          </a:p>
          <a:p>
            <a:pPr lvl="1" eaLnBrk="1" hangingPunct="1"/>
            <a:r>
              <a:rPr lang="en-US" altLang="en-US" sz="1700" dirty="0">
                <a:ea typeface="Verdana"/>
                <a:cs typeface="Verdana"/>
              </a:rPr>
              <a:t>Acceptance Tests - QA</a:t>
            </a:r>
            <a:endParaRPr lang="en-US" altLang="en-US" sz="1400" dirty="0">
              <a:ea typeface="Verdana"/>
              <a:cs typeface="Verdana"/>
            </a:endParaRPr>
          </a:p>
          <a:p>
            <a:pPr lvl="1" eaLnBrk="1" hangingPunct="1"/>
            <a:r>
              <a:rPr lang="en-US" altLang="en-US" sz="1700" dirty="0">
                <a:ea typeface="Verdana"/>
                <a:cs typeface="Verdana"/>
              </a:rPr>
              <a:t>Negative Tests - QA</a:t>
            </a:r>
          </a:p>
          <a:p>
            <a:pPr lvl="1" eaLnBrk="1" hangingPunct="1"/>
            <a:r>
              <a:rPr lang="en-US" altLang="en-US" sz="1700" dirty="0">
                <a:ea typeface="Verdana"/>
                <a:cs typeface="Verdana"/>
              </a:rPr>
              <a:t>Code Path Coverage - Integration / Release Management </a:t>
            </a:r>
          </a:p>
          <a:p>
            <a:pPr lvl="1" eaLnBrk="1" hangingPunct="1"/>
            <a:r>
              <a:rPr lang="en-US" altLang="en-US" sz="1700" dirty="0">
                <a:ea typeface="Verdana"/>
                <a:cs typeface="Verdana"/>
              </a:rPr>
              <a:t>Build Acceptance Test – Integration / Release Management</a:t>
            </a:r>
          </a:p>
          <a:p>
            <a:pPr lvl="1" eaLnBrk="1" hangingPunct="1"/>
            <a:r>
              <a:rPr lang="en-US" altLang="en-US" sz="1700" dirty="0">
                <a:ea typeface="Verdana"/>
                <a:cs typeface="Verdana"/>
              </a:rPr>
              <a:t>Regression Test - Integration / Release Management</a:t>
            </a:r>
          </a:p>
        </p:txBody>
      </p:sp>
      <p:sp>
        <p:nvSpPr>
          <p:cNvPr id="4" name="Date Placeholder 3">
            <a:extLst>
              <a:ext uri="{FF2B5EF4-FFF2-40B4-BE49-F238E27FC236}">
                <a16:creationId xmlns:a16="http://schemas.microsoft.com/office/drawing/2014/main" id="{04D9D018-28DE-4D31-8C25-34B5A892C733}"/>
              </a:ext>
            </a:extLst>
          </p:cNvPr>
          <p:cNvSpPr>
            <a:spLocks noGrp="1"/>
          </p:cNvSpPr>
          <p:nvPr>
            <p:ph type="dt" sz="half" idx="10"/>
          </p:nvPr>
        </p:nvSpPr>
        <p:spPr/>
        <p:txBody>
          <a:bodyPr/>
          <a:lstStyle/>
          <a:p>
            <a:pPr>
              <a:defRPr/>
            </a:pPr>
            <a:fld id="{2765E535-760B-4509-AED0-772EEE18852C}" type="datetime4">
              <a:rPr lang="en-GB" altLang="en-US" smtClean="0"/>
              <a:pPr>
                <a:defRPr/>
              </a:pPr>
              <a:t>24 November 2020</a:t>
            </a:fld>
            <a:endParaRPr lang="en-GB" altLang="en-US"/>
          </a:p>
        </p:txBody>
      </p:sp>
      <p:sp>
        <p:nvSpPr>
          <p:cNvPr id="5" name="Slide Number Placeholder 4">
            <a:extLst>
              <a:ext uri="{FF2B5EF4-FFF2-40B4-BE49-F238E27FC236}">
                <a16:creationId xmlns:a16="http://schemas.microsoft.com/office/drawing/2014/main" id="{A6F03487-BCE0-46B0-9A5E-88461B64E3F4}"/>
              </a:ext>
            </a:extLst>
          </p:cNvPr>
          <p:cNvSpPr>
            <a:spLocks noGrp="1"/>
          </p:cNvSpPr>
          <p:nvPr>
            <p:ph type="sldNum" sz="quarter" idx="11"/>
          </p:nvPr>
        </p:nvSpPr>
        <p:spPr/>
        <p:txBody>
          <a:bodyPr/>
          <a:lstStyle/>
          <a:p>
            <a:pPr>
              <a:defRPr/>
            </a:pPr>
            <a:fld id="{E0DAD3FF-E4C3-43B3-B004-B3740C136B9C}" type="slidenum">
              <a:rPr lang="en-GB" altLang="en-US" smtClean="0"/>
              <a:pPr>
                <a:defRPr/>
              </a:pPr>
              <a:t>24</a:t>
            </a:fld>
            <a:endParaRPr lang="en-GB" altLang="en-US"/>
          </a:p>
        </p:txBody>
      </p:sp>
    </p:spTree>
    <p:extLst>
      <p:ext uri="{BB962C8B-B14F-4D97-AF65-F5344CB8AC3E}">
        <p14:creationId xmlns:p14="http://schemas.microsoft.com/office/powerpoint/2010/main" val="3519046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Developing/testing/production</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3941977"/>
          </a:xfrm>
        </p:spPr>
        <p:txBody>
          <a:bodyPr/>
          <a:lstStyle/>
          <a:p>
            <a:r>
              <a:rPr lang="en-GB" dirty="0"/>
              <a:t>It is important the programming effort is kept well organised</a:t>
            </a:r>
          </a:p>
          <a:p>
            <a:r>
              <a:rPr lang="en-GB" dirty="0"/>
              <a:t>Files, data and programs are separated on the basis of their status of completion.</a:t>
            </a:r>
          </a:p>
          <a:p>
            <a:r>
              <a:rPr lang="en-GB" dirty="0"/>
              <a:t>Programmers access and build files within the development area.</a:t>
            </a:r>
          </a:p>
          <a:p>
            <a:r>
              <a:rPr lang="en-GB" dirty="0"/>
              <a:t>Then they deploy them into the testing area when they are “finished”</a:t>
            </a:r>
          </a:p>
          <a:p>
            <a:r>
              <a:rPr lang="en-GB" dirty="0"/>
              <a:t>If they fail any tests they are sent back to development</a:t>
            </a:r>
          </a:p>
          <a:p>
            <a:r>
              <a:rPr lang="en-GB" dirty="0"/>
              <a:t>Once any new features are tested and ready to support the new system, they are deployed to production.</a:t>
            </a:r>
          </a:p>
          <a:p>
            <a:r>
              <a:rPr lang="en-GB" dirty="0"/>
              <a:t>Source control is crucial for this!</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24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25</a:t>
            </a:fld>
            <a:endParaRPr lang="en-GB" altLang="en-US"/>
          </a:p>
        </p:txBody>
      </p:sp>
    </p:spTree>
    <p:extLst>
      <p:ext uri="{BB962C8B-B14F-4D97-AF65-F5344CB8AC3E}">
        <p14:creationId xmlns:p14="http://schemas.microsoft.com/office/powerpoint/2010/main" val="3441587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2279983"/>
          </a:xfrm>
        </p:spPr>
        <p:txBody>
          <a:bodyPr/>
          <a:lstStyle/>
          <a:p>
            <a:r>
              <a:rPr lang="en-GB" dirty="0"/>
              <a:t>Often receives much less attention than it should!</a:t>
            </a:r>
          </a:p>
          <a:p>
            <a:r>
              <a:rPr lang="en-GB" dirty="0"/>
              <a:t>Many professional organisations devote more resources to testing than to writing the software in the first place</a:t>
            </a:r>
          </a:p>
          <a:p>
            <a:r>
              <a:rPr lang="en-GB" dirty="0"/>
              <a:t>Software is not considered finished until testing is complete</a:t>
            </a:r>
          </a:p>
          <a:p>
            <a:pPr lvl="1"/>
            <a:endParaRPr lang="en-GB" dirty="0"/>
          </a:p>
          <a:p>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24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26</a:t>
            </a:fld>
            <a:endParaRPr lang="en-GB" altLang="en-US"/>
          </a:p>
        </p:txBody>
      </p:sp>
    </p:spTree>
    <p:extLst>
      <p:ext uri="{BB962C8B-B14F-4D97-AF65-F5344CB8AC3E}">
        <p14:creationId xmlns:p14="http://schemas.microsoft.com/office/powerpoint/2010/main" val="2463217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Test planning</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4058034"/>
          </a:xfrm>
        </p:spPr>
        <p:txBody>
          <a:bodyPr/>
          <a:lstStyle/>
          <a:p>
            <a:r>
              <a:rPr lang="en-GB" dirty="0"/>
              <a:t>A test plan defined a series of tests that will be conducted.</a:t>
            </a:r>
          </a:p>
          <a:p>
            <a:r>
              <a:rPr lang="en-GB" dirty="0"/>
              <a:t>Each test should have a specific objective, and should describe a set of specific test cases to examine.</a:t>
            </a:r>
          </a:p>
          <a:p>
            <a:r>
              <a:rPr lang="en-GB" dirty="0"/>
              <a:t>Automated testing tools enable comprehensive testing of all relevant test conditions. </a:t>
            </a:r>
          </a:p>
          <a:p>
            <a:r>
              <a:rPr lang="en-GB" dirty="0"/>
              <a:t>In the example of an order quantity that must be between 10 and 100 units, test cases might include:</a:t>
            </a:r>
          </a:p>
          <a:p>
            <a:pPr lvl="1"/>
            <a:r>
              <a:rPr lang="en-GB" dirty="0"/>
              <a:t>A valid value (15)</a:t>
            </a:r>
          </a:p>
          <a:p>
            <a:pPr lvl="1"/>
            <a:r>
              <a:rPr lang="en-GB" dirty="0"/>
              <a:t>An invalid value too low (7)</a:t>
            </a:r>
          </a:p>
          <a:p>
            <a:pPr lvl="1"/>
            <a:r>
              <a:rPr lang="en-GB" dirty="0"/>
              <a:t>An invalid value too high (110)</a:t>
            </a:r>
          </a:p>
          <a:p>
            <a:pPr lvl="1"/>
            <a:r>
              <a:rPr lang="en-GB" dirty="0"/>
              <a:t>A non-numeric value: (</a:t>
            </a:r>
            <a:r>
              <a:rPr lang="en-GB" dirty="0" err="1"/>
              <a:t>asdf</a:t>
            </a:r>
            <a:r>
              <a:rPr lang="en-GB" dirty="0"/>
              <a:t>)</a:t>
            </a:r>
          </a:p>
          <a:p>
            <a:pPr lvl="1"/>
            <a:r>
              <a:rPr lang="en-GB" dirty="0"/>
              <a:t>A non-sensical, but potentially valid data (43.2)</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24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27</a:t>
            </a:fld>
            <a:endParaRPr lang="en-GB" altLang="en-US"/>
          </a:p>
        </p:txBody>
      </p:sp>
      <p:pic>
        <p:nvPicPr>
          <p:cNvPr id="6" name="Picture 5">
            <a:extLst>
              <a:ext uri="{FF2B5EF4-FFF2-40B4-BE49-F238E27FC236}">
                <a16:creationId xmlns:a16="http://schemas.microsoft.com/office/drawing/2014/main" id="{8B4652CB-3CA7-4ADE-9B32-4386CEED7F0E}"/>
              </a:ext>
            </a:extLst>
          </p:cNvPr>
          <p:cNvPicPr>
            <a:picLocks noChangeAspect="1"/>
          </p:cNvPicPr>
          <p:nvPr/>
        </p:nvPicPr>
        <p:blipFill>
          <a:blip r:embed="rId2"/>
          <a:stretch>
            <a:fillRect/>
          </a:stretch>
        </p:blipFill>
        <p:spPr>
          <a:xfrm>
            <a:off x="5551810" y="3754923"/>
            <a:ext cx="2910830" cy="2410927"/>
          </a:xfrm>
          <a:prstGeom prst="rect">
            <a:avLst/>
          </a:prstGeom>
        </p:spPr>
      </p:pic>
    </p:spTree>
    <p:extLst>
      <p:ext uri="{BB962C8B-B14F-4D97-AF65-F5344CB8AC3E}">
        <p14:creationId xmlns:p14="http://schemas.microsoft.com/office/powerpoint/2010/main" val="3902770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Four general stages of tests:</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2947" y="1124198"/>
            <a:ext cx="8241208" cy="2889381"/>
          </a:xfrm>
        </p:spPr>
        <p:txBody>
          <a:bodyPr/>
          <a:lstStyle/>
          <a:p>
            <a:r>
              <a:rPr lang="en-GB" dirty="0"/>
              <a:t>Unit tests</a:t>
            </a:r>
          </a:p>
          <a:p>
            <a:r>
              <a:rPr lang="en-GB" dirty="0"/>
              <a:t>Integration tests</a:t>
            </a:r>
          </a:p>
          <a:p>
            <a:r>
              <a:rPr lang="en-GB" dirty="0"/>
              <a:t>System tests</a:t>
            </a:r>
          </a:p>
          <a:p>
            <a:r>
              <a:rPr lang="en-GB" dirty="0"/>
              <a:t>Acceptance tests</a:t>
            </a:r>
          </a:p>
          <a:p>
            <a:r>
              <a:rPr lang="en-GB" dirty="0"/>
              <a:t>Generally, most errors are found during the integration and system testing:</a:t>
            </a:r>
          </a:p>
          <a:p>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24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28</a:t>
            </a:fld>
            <a:endParaRPr lang="en-GB" altLang="en-US"/>
          </a:p>
        </p:txBody>
      </p:sp>
      <p:pic>
        <p:nvPicPr>
          <p:cNvPr id="6" name="Picture 5">
            <a:extLst>
              <a:ext uri="{FF2B5EF4-FFF2-40B4-BE49-F238E27FC236}">
                <a16:creationId xmlns:a16="http://schemas.microsoft.com/office/drawing/2014/main" id="{F988C400-13AB-4890-9BB3-1967EE291A69}"/>
              </a:ext>
            </a:extLst>
          </p:cNvPr>
          <p:cNvPicPr>
            <a:picLocks noChangeAspect="1"/>
          </p:cNvPicPr>
          <p:nvPr/>
        </p:nvPicPr>
        <p:blipFill>
          <a:blip r:embed="rId2"/>
          <a:stretch>
            <a:fillRect/>
          </a:stretch>
        </p:blipFill>
        <p:spPr>
          <a:xfrm>
            <a:off x="2483768" y="3482252"/>
            <a:ext cx="4039480" cy="2467028"/>
          </a:xfrm>
          <a:prstGeom prst="rect">
            <a:avLst/>
          </a:prstGeom>
        </p:spPr>
      </p:pic>
      <p:pic>
        <p:nvPicPr>
          <p:cNvPr id="7" name="Picture 6">
            <a:extLst>
              <a:ext uri="{FF2B5EF4-FFF2-40B4-BE49-F238E27FC236}">
                <a16:creationId xmlns:a16="http://schemas.microsoft.com/office/drawing/2014/main" id="{7A75ED93-93F6-448A-A5F9-8056A59E43A0}"/>
              </a:ext>
            </a:extLst>
          </p:cNvPr>
          <p:cNvPicPr>
            <a:picLocks noChangeAspect="1"/>
          </p:cNvPicPr>
          <p:nvPr/>
        </p:nvPicPr>
        <p:blipFill>
          <a:blip r:embed="rId3"/>
          <a:stretch>
            <a:fillRect/>
          </a:stretch>
        </p:blipFill>
        <p:spPr>
          <a:xfrm>
            <a:off x="6219840" y="165348"/>
            <a:ext cx="2466960" cy="2564904"/>
          </a:xfrm>
          <a:prstGeom prst="rect">
            <a:avLst/>
          </a:prstGeom>
        </p:spPr>
      </p:pic>
    </p:spTree>
    <p:extLst>
      <p:ext uri="{BB962C8B-B14F-4D97-AF65-F5344CB8AC3E}">
        <p14:creationId xmlns:p14="http://schemas.microsoft.com/office/powerpoint/2010/main" val="3751746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Unit testing</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58281" y="1340768"/>
            <a:ext cx="8241208" cy="3027880"/>
          </a:xfrm>
        </p:spPr>
        <p:txBody>
          <a:bodyPr/>
          <a:lstStyle/>
          <a:p>
            <a:r>
              <a:rPr lang="en-GB" dirty="0"/>
              <a:t>Focuses on one unit</a:t>
            </a:r>
          </a:p>
          <a:p>
            <a:pPr lvl="1"/>
            <a:r>
              <a:rPr lang="en-GB" dirty="0"/>
              <a:t>Normally an individual method/function/procedure</a:t>
            </a:r>
          </a:p>
          <a:p>
            <a:r>
              <a:rPr lang="en-GB" dirty="0"/>
              <a:t>Commonly, this unit is isolated from unnecessary dependencies between other units or data spaces</a:t>
            </a:r>
          </a:p>
          <a:p>
            <a:r>
              <a:rPr lang="en-GB" dirty="0"/>
              <a:t>Unit test frameworks such as Junit, </a:t>
            </a:r>
            <a:r>
              <a:rPr lang="en-GB" dirty="0" err="1"/>
              <a:t>NUnit</a:t>
            </a:r>
            <a:r>
              <a:rPr lang="en-GB" dirty="0"/>
              <a:t> and the C++ boost unit test framework are used to automate this</a:t>
            </a:r>
          </a:p>
          <a:p>
            <a:r>
              <a:rPr lang="en-GB" dirty="0"/>
              <a:t>The more unit test coverage the better!</a:t>
            </a:r>
          </a:p>
          <a:p>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24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29</a:t>
            </a:fld>
            <a:endParaRPr lang="en-GB" altLang="en-US"/>
          </a:p>
        </p:txBody>
      </p:sp>
    </p:spTree>
    <p:extLst>
      <p:ext uri="{BB962C8B-B14F-4D97-AF65-F5344CB8AC3E}">
        <p14:creationId xmlns:p14="http://schemas.microsoft.com/office/powerpoint/2010/main" val="3778636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pPr algn="ctr"/>
            <a:r>
              <a:rPr lang="en-GB" b="1" dirty="0">
                <a:solidFill>
                  <a:srgbClr val="002060"/>
                </a:solidFill>
                <a:latin typeface="Arial" panose="020B0604020202020204" pitchFamily="34" charset="0"/>
                <a:cs typeface="Arial" panose="020B0604020202020204" pitchFamily="34" charset="0"/>
              </a:rPr>
              <a:t>Moving into Implementation</a:t>
            </a:r>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1260345"/>
          </a:xfrm>
        </p:spPr>
        <p:txBody>
          <a:bodyPr/>
          <a:lstStyle/>
          <a:p>
            <a:r>
              <a:rPr lang="en-GB" dirty="0"/>
              <a:t>Objectives of </a:t>
            </a:r>
            <a:r>
              <a:rPr lang="en-GB"/>
              <a:t>Lecture 17</a:t>
            </a:r>
            <a:endParaRPr lang="en-GB" dirty="0"/>
          </a:p>
          <a:p>
            <a:pPr lvl="1"/>
            <a:r>
              <a:rPr lang="en-GB" dirty="0"/>
              <a:t>Be familiar with the system construction process.</a:t>
            </a:r>
          </a:p>
          <a:p>
            <a:pPr lvl="1"/>
            <a:r>
              <a:rPr lang="en-GB" dirty="0"/>
              <a:t>Explain different types of tests and when to use them.</a:t>
            </a:r>
          </a:p>
          <a:p>
            <a:pPr lvl="1"/>
            <a:r>
              <a:rPr lang="en-GB" dirty="0"/>
              <a:t>Describe how to develop user documentation.</a:t>
            </a:r>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3</a:t>
            </a:fld>
            <a:endParaRPr lang="en-GB" altLang="en-US" dirty="0"/>
          </a:p>
        </p:txBody>
      </p:sp>
      <p:sp>
        <p:nvSpPr>
          <p:cNvPr id="14" name="TextBox 13">
            <a:extLst>
              <a:ext uri="{FF2B5EF4-FFF2-40B4-BE49-F238E27FC236}">
                <a16:creationId xmlns:a16="http://schemas.microsoft.com/office/drawing/2014/main" id="{D731306C-E587-42FB-9201-FEF308284A93}"/>
              </a:ext>
            </a:extLst>
          </p:cNvPr>
          <p:cNvSpPr txBox="1"/>
          <p:nvPr/>
        </p:nvSpPr>
        <p:spPr>
          <a:xfrm>
            <a:off x="467544" y="6021288"/>
            <a:ext cx="3070071" cy="784830"/>
          </a:xfrm>
          <a:prstGeom prst="rect">
            <a:avLst/>
          </a:prstGeom>
          <a:noFill/>
        </p:spPr>
        <p:txBody>
          <a:bodyPr wrap="none" rtlCol="0">
            <a:spAutoFit/>
          </a:bodyPr>
          <a:lstStyle/>
          <a:p>
            <a:r>
              <a:rPr lang="en-GB" sz="900" b="1" dirty="0">
                <a:solidFill>
                  <a:srgbClr val="002060"/>
                </a:solidFill>
                <a:latin typeface="Arial" panose="020B0604020202020204" pitchFamily="34" charset="0"/>
                <a:cs typeface="Arial" panose="020B0604020202020204" pitchFamily="34" charset="0"/>
              </a:rPr>
              <a:t>SOURCE: </a:t>
            </a:r>
            <a:r>
              <a:rPr lang="en-GB" sz="900" b="1" dirty="0" err="1">
                <a:solidFill>
                  <a:srgbClr val="002060"/>
                </a:solidFill>
                <a:latin typeface="Arial" panose="020B0604020202020204" pitchFamily="34" charset="0"/>
                <a:cs typeface="Arial" panose="020B0604020202020204" pitchFamily="34" charset="0"/>
              </a:rPr>
              <a:t>RecoSystems</a:t>
            </a:r>
            <a:r>
              <a:rPr lang="en-GB" sz="900" b="1" dirty="0">
                <a:solidFill>
                  <a:srgbClr val="002060"/>
                </a:solidFill>
                <a:latin typeface="Arial" panose="020B0604020202020204" pitchFamily="34" charset="0"/>
                <a:cs typeface="Arial" panose="020B0604020202020204" pitchFamily="34" charset="0"/>
              </a:rPr>
              <a:t> Analysis and Design</a:t>
            </a:r>
          </a:p>
          <a:p>
            <a:r>
              <a:rPr lang="en-GB" sz="900" b="1" dirty="0">
                <a:solidFill>
                  <a:srgbClr val="002060"/>
                </a:solidFill>
                <a:latin typeface="Arial" panose="020B0604020202020204" pitchFamily="34" charset="0"/>
                <a:cs typeface="Arial" panose="020B0604020202020204" pitchFamily="34" charset="0"/>
              </a:rPr>
              <a:t>Alan Dennis; Barbara Haley Wixom; Roberta M. Roth</a:t>
            </a:r>
          </a:p>
          <a:p>
            <a:r>
              <a:rPr lang="en-GB" sz="900" b="1" dirty="0">
                <a:solidFill>
                  <a:srgbClr val="002060"/>
                </a:solidFill>
                <a:latin typeface="Arial" panose="020B0604020202020204" pitchFamily="34" charset="0"/>
                <a:cs typeface="Arial" panose="020B0604020202020204" pitchFamily="34" charset="0"/>
              </a:rPr>
              <a:t>2019</a:t>
            </a:r>
          </a:p>
          <a:p>
            <a:r>
              <a:rPr lang="en-GB" sz="900" b="1" dirty="0">
                <a:solidFill>
                  <a:srgbClr val="002060"/>
                </a:solidFill>
                <a:latin typeface="Arial" panose="020B0604020202020204" pitchFamily="34" charset="0"/>
                <a:cs typeface="Arial" panose="020B0604020202020204" pitchFamily="34" charset="0"/>
              </a:rPr>
              <a:t>Chapter 5</a:t>
            </a:r>
          </a:p>
          <a:p>
            <a:endParaRPr lang="en-GB" sz="9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892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Integration testing</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58281" y="1340768"/>
            <a:ext cx="8241208" cy="3476336"/>
          </a:xfrm>
        </p:spPr>
        <p:txBody>
          <a:bodyPr/>
          <a:lstStyle/>
          <a:p>
            <a:r>
              <a:rPr lang="en-GB" dirty="0"/>
              <a:t>Assess whether a set of modules that must work together do so without error</a:t>
            </a:r>
          </a:p>
          <a:p>
            <a:r>
              <a:rPr lang="en-GB" dirty="0"/>
              <a:t>They ensure that the interfaces and linkages between different parts of the system work properly</a:t>
            </a:r>
          </a:p>
          <a:p>
            <a:r>
              <a:rPr lang="en-GB" dirty="0"/>
              <a:t>Unit tests should have passed at this point</a:t>
            </a:r>
          </a:p>
          <a:p>
            <a:r>
              <a:rPr lang="en-GB" dirty="0"/>
              <a:t>Four approaches to integration testing:</a:t>
            </a:r>
          </a:p>
          <a:p>
            <a:pPr lvl="1"/>
            <a:r>
              <a:rPr lang="en-GB" dirty="0"/>
              <a:t>User interface testing</a:t>
            </a:r>
          </a:p>
          <a:p>
            <a:pPr lvl="1"/>
            <a:r>
              <a:rPr lang="en-GB" dirty="0"/>
              <a:t>Use scenario testing</a:t>
            </a:r>
          </a:p>
          <a:p>
            <a:pPr lvl="1"/>
            <a:r>
              <a:rPr lang="en-GB" dirty="0"/>
              <a:t>Data flow testing</a:t>
            </a:r>
          </a:p>
          <a:p>
            <a:pPr lvl="1"/>
            <a:r>
              <a:rPr lang="en-GB" dirty="0"/>
              <a:t>System interface testing</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24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30</a:t>
            </a:fld>
            <a:endParaRPr lang="en-GB" altLang="en-US"/>
          </a:p>
        </p:txBody>
      </p:sp>
      <p:pic>
        <p:nvPicPr>
          <p:cNvPr id="6" name="Picture 5">
            <a:extLst>
              <a:ext uri="{FF2B5EF4-FFF2-40B4-BE49-F238E27FC236}">
                <a16:creationId xmlns:a16="http://schemas.microsoft.com/office/drawing/2014/main" id="{15AAE229-24AB-4B2E-9266-2ED57A7511A1}"/>
              </a:ext>
            </a:extLst>
          </p:cNvPr>
          <p:cNvPicPr>
            <a:picLocks noChangeAspect="1"/>
          </p:cNvPicPr>
          <p:nvPr/>
        </p:nvPicPr>
        <p:blipFill rotWithShape="1">
          <a:blip r:embed="rId2"/>
          <a:srcRect t="13601"/>
          <a:stretch/>
        </p:blipFill>
        <p:spPr>
          <a:xfrm>
            <a:off x="4045835" y="3688616"/>
            <a:ext cx="4644008" cy="2256975"/>
          </a:xfrm>
          <a:prstGeom prst="rect">
            <a:avLst/>
          </a:prstGeom>
        </p:spPr>
      </p:pic>
    </p:spTree>
    <p:extLst>
      <p:ext uri="{BB962C8B-B14F-4D97-AF65-F5344CB8AC3E}">
        <p14:creationId xmlns:p14="http://schemas.microsoft.com/office/powerpoint/2010/main" val="1276294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System tests</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58281" y="1340768"/>
            <a:ext cx="8241208" cy="2169184"/>
          </a:xfrm>
        </p:spPr>
        <p:txBody>
          <a:bodyPr/>
          <a:lstStyle/>
          <a:p>
            <a:r>
              <a:rPr lang="en-GB" dirty="0"/>
              <a:t>Similar to integration testing, but much broader in scope</a:t>
            </a:r>
          </a:p>
          <a:p>
            <a:r>
              <a:rPr lang="en-GB" dirty="0"/>
              <a:t>Whereas integration testing focuses on whether the modules work together without error, system tests examine how well the system meets business requirements and its usability, security, and performance under heavy load</a:t>
            </a:r>
          </a:p>
          <a:p>
            <a:r>
              <a:rPr lang="en-GB" dirty="0"/>
              <a:t>Also tests the systems documentation</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24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31</a:t>
            </a:fld>
            <a:endParaRPr lang="en-GB" altLang="en-US"/>
          </a:p>
        </p:txBody>
      </p:sp>
      <p:pic>
        <p:nvPicPr>
          <p:cNvPr id="6" name="Picture 5">
            <a:extLst>
              <a:ext uri="{FF2B5EF4-FFF2-40B4-BE49-F238E27FC236}">
                <a16:creationId xmlns:a16="http://schemas.microsoft.com/office/drawing/2014/main" id="{2A4F3932-ACA7-490B-957E-425CC0CC8186}"/>
              </a:ext>
            </a:extLst>
          </p:cNvPr>
          <p:cNvPicPr>
            <a:picLocks noChangeAspect="1"/>
          </p:cNvPicPr>
          <p:nvPr/>
        </p:nvPicPr>
        <p:blipFill>
          <a:blip r:embed="rId2"/>
          <a:stretch>
            <a:fillRect/>
          </a:stretch>
        </p:blipFill>
        <p:spPr>
          <a:xfrm>
            <a:off x="2100336" y="3566697"/>
            <a:ext cx="4199855" cy="2362419"/>
          </a:xfrm>
          <a:prstGeom prst="rect">
            <a:avLst/>
          </a:prstGeom>
        </p:spPr>
      </p:pic>
    </p:spTree>
    <p:extLst>
      <p:ext uri="{BB962C8B-B14F-4D97-AF65-F5344CB8AC3E}">
        <p14:creationId xmlns:p14="http://schemas.microsoft.com/office/powerpoint/2010/main" val="1574885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Acceptance testing</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58281" y="1340768"/>
            <a:ext cx="8241208" cy="2996205"/>
          </a:xfrm>
        </p:spPr>
        <p:txBody>
          <a:bodyPr/>
          <a:lstStyle/>
          <a:p>
            <a:r>
              <a:rPr lang="en-GB" dirty="0"/>
              <a:t>Primarily done by the users with support from the project team</a:t>
            </a:r>
          </a:p>
          <a:p>
            <a:r>
              <a:rPr lang="en-GB" dirty="0"/>
              <a:t>Confirms the system is complete, meets the business needs that prompted the system to be developed, and is acceptable to the users</a:t>
            </a:r>
          </a:p>
          <a:p>
            <a:r>
              <a:rPr lang="en-GB" dirty="0"/>
              <a:t>Is done in two stages:</a:t>
            </a:r>
          </a:p>
          <a:p>
            <a:pPr lvl="1"/>
            <a:r>
              <a:rPr lang="en-GB" dirty="0"/>
              <a:t>Alpha testing:</a:t>
            </a:r>
          </a:p>
          <a:p>
            <a:pPr lvl="2"/>
            <a:r>
              <a:rPr lang="en-GB" dirty="0"/>
              <a:t>Users test the system using made-up data</a:t>
            </a:r>
          </a:p>
          <a:p>
            <a:pPr lvl="1"/>
            <a:r>
              <a:rPr lang="en-GB" dirty="0"/>
              <a:t>Beta testing:</a:t>
            </a:r>
          </a:p>
          <a:p>
            <a:pPr lvl="2"/>
            <a:r>
              <a:rPr lang="en-GB" dirty="0"/>
              <a:t>Users begin to test the system with real data and carefully monitor the system for errors</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24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32</a:t>
            </a:fld>
            <a:endParaRPr lang="en-GB" altLang="en-US"/>
          </a:p>
        </p:txBody>
      </p:sp>
    </p:spTree>
    <p:extLst>
      <p:ext uri="{BB962C8B-B14F-4D97-AF65-F5344CB8AC3E}">
        <p14:creationId xmlns:p14="http://schemas.microsoft.com/office/powerpoint/2010/main" val="2219782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Developing documentation</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58281" y="1340768"/>
            <a:ext cx="8241208" cy="3130088"/>
          </a:xfrm>
        </p:spPr>
        <p:txBody>
          <a:bodyPr/>
          <a:lstStyle/>
          <a:p>
            <a:r>
              <a:rPr lang="en-GB" b="1" dirty="0"/>
              <a:t>System documentation </a:t>
            </a:r>
            <a:r>
              <a:rPr lang="en-GB" dirty="0"/>
              <a:t>is intended to help programmers and systems analysts understand the application software and enable them to build it or maintain it after the system is installed</a:t>
            </a:r>
          </a:p>
          <a:p>
            <a:pPr lvl="1"/>
            <a:r>
              <a:rPr lang="en-GB" dirty="0"/>
              <a:t>Should be created as the project unfolds</a:t>
            </a:r>
          </a:p>
          <a:p>
            <a:pPr lvl="1"/>
            <a:r>
              <a:rPr lang="en-GB" dirty="0"/>
              <a:t>This includes code comments, source control log etc.</a:t>
            </a:r>
          </a:p>
          <a:p>
            <a:r>
              <a:rPr lang="en-GB" b="1" dirty="0"/>
              <a:t>User documentation </a:t>
            </a:r>
            <a:r>
              <a:rPr lang="en-GB" dirty="0"/>
              <a:t>(such as user manuals, training manuals, and online help systems) is designed to help the user operate the system</a:t>
            </a:r>
          </a:p>
          <a:p>
            <a:pPr lvl="1"/>
            <a:r>
              <a:rPr lang="en-GB" dirty="0"/>
              <a:t>Producing documentation requires designing the documents (whether paper or online), writing the text, editing them, and testing them.</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24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33</a:t>
            </a:fld>
            <a:endParaRPr lang="en-GB" altLang="en-US"/>
          </a:p>
        </p:txBody>
      </p:sp>
    </p:spTree>
    <p:extLst>
      <p:ext uri="{BB962C8B-B14F-4D97-AF65-F5344CB8AC3E}">
        <p14:creationId xmlns:p14="http://schemas.microsoft.com/office/powerpoint/2010/main" val="4027432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Types of user documentation</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58281" y="1340768"/>
            <a:ext cx="8241208" cy="4154984"/>
          </a:xfrm>
        </p:spPr>
        <p:txBody>
          <a:bodyPr/>
          <a:lstStyle/>
          <a:p>
            <a:r>
              <a:rPr lang="en-GB" dirty="0"/>
              <a:t>Reference documents:</a:t>
            </a:r>
          </a:p>
          <a:p>
            <a:pPr lvl="1"/>
            <a:r>
              <a:rPr lang="en-GB" dirty="0"/>
              <a:t>are designed to be used when the user needs to learn how to perform a specific function</a:t>
            </a:r>
          </a:p>
          <a:p>
            <a:pPr lvl="1"/>
            <a:r>
              <a:rPr lang="en-GB" dirty="0"/>
              <a:t>Typically read only after the user has tried and failed to perform the function</a:t>
            </a:r>
          </a:p>
          <a:p>
            <a:pPr lvl="1"/>
            <a:r>
              <a:rPr lang="en-GB" dirty="0"/>
              <a:t>Requires special care because users are often impatient or frustrated when they begin to read them</a:t>
            </a:r>
          </a:p>
          <a:p>
            <a:r>
              <a:rPr lang="en-GB" dirty="0"/>
              <a:t>Procedures manuals</a:t>
            </a:r>
          </a:p>
          <a:p>
            <a:pPr lvl="1"/>
            <a:r>
              <a:rPr lang="en-GB" dirty="0"/>
              <a:t>Describe how to perform business tasks</a:t>
            </a:r>
          </a:p>
          <a:p>
            <a:pPr lvl="1"/>
            <a:r>
              <a:rPr lang="en-GB" dirty="0"/>
              <a:t>Guides the user through a task that requires several functions or steps in the system.</a:t>
            </a:r>
          </a:p>
          <a:p>
            <a:pPr lvl="1"/>
            <a:r>
              <a:rPr lang="en-GB" dirty="0"/>
              <a:t>Each entry is typically much longer than an entry in a reference document</a:t>
            </a:r>
          </a:p>
          <a:p>
            <a:r>
              <a:rPr lang="en-GB" dirty="0"/>
              <a:t>Tutorials</a:t>
            </a:r>
          </a:p>
          <a:p>
            <a:pPr lvl="1"/>
            <a:r>
              <a:rPr lang="en-GB" dirty="0"/>
              <a:t>Teach people how to use major components of the system</a:t>
            </a:r>
          </a:p>
          <a:p>
            <a:pPr lvl="1"/>
            <a:r>
              <a:rPr lang="en-GB" dirty="0"/>
              <a:t>Longer still than the entries in procedures manuals</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24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34</a:t>
            </a:fld>
            <a:endParaRPr lang="en-GB" altLang="en-US"/>
          </a:p>
        </p:txBody>
      </p:sp>
    </p:spTree>
    <p:extLst>
      <p:ext uri="{BB962C8B-B14F-4D97-AF65-F5344CB8AC3E}">
        <p14:creationId xmlns:p14="http://schemas.microsoft.com/office/powerpoint/2010/main" val="2107490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71ACC21-7343-4D8F-9CC0-29813D4A9D62}"/>
              </a:ext>
            </a:extLst>
          </p:cNvPr>
          <p:cNvSpPr>
            <a:spLocks noGrp="1" noChangeArrowheads="1"/>
          </p:cNvSpPr>
          <p:nvPr>
            <p:ph type="ctrTitle"/>
          </p:nvPr>
        </p:nvSpPr>
        <p:spPr>
          <a:xfrm>
            <a:off x="685800" y="3213100"/>
            <a:ext cx="7772400" cy="990600"/>
          </a:xfrm>
        </p:spPr>
        <p:txBody>
          <a:bodyPr/>
          <a:lstStyle/>
          <a:p>
            <a:pPr algn="ctr" eaLnBrk="1" hangingPunct="1"/>
            <a:br>
              <a:rPr lang="en-GB" altLang="en-US" dirty="0"/>
            </a:br>
            <a:endParaRPr lang="en-GB" altLang="en-US" dirty="0"/>
          </a:p>
        </p:txBody>
      </p:sp>
      <p:sp>
        <p:nvSpPr>
          <p:cNvPr id="31747" name="TextBox 2">
            <a:extLst>
              <a:ext uri="{FF2B5EF4-FFF2-40B4-BE49-F238E27FC236}">
                <a16:creationId xmlns:a16="http://schemas.microsoft.com/office/drawing/2014/main" id="{C201CEAA-5926-4FD7-B205-EBFAFFDB738C}"/>
              </a:ext>
            </a:extLst>
          </p:cNvPr>
          <p:cNvSpPr txBox="1">
            <a:spLocks noChangeArrowheads="1"/>
          </p:cNvSpPr>
          <p:nvPr/>
        </p:nvSpPr>
        <p:spPr bwMode="auto">
          <a:xfrm>
            <a:off x="2127420" y="2636838"/>
            <a:ext cx="474790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r>
              <a:rPr lang="en-ZA" altLang="en-US" dirty="0">
                <a:solidFill>
                  <a:schemeClr val="bg1"/>
                </a:solidFill>
                <a:latin typeface="Arial" panose="020B0604020202020204" pitchFamily="34" charset="0"/>
              </a:rPr>
              <a:t>Next Lecture</a:t>
            </a:r>
          </a:p>
          <a:p>
            <a:pPr algn="ctr"/>
            <a:r>
              <a:rPr lang="en-ZA" altLang="en-US" dirty="0">
                <a:solidFill>
                  <a:schemeClr val="bg1"/>
                </a:solidFill>
                <a:latin typeface="Arial" panose="020B0604020202020204" pitchFamily="34" charset="0"/>
              </a:rPr>
              <a:t>Transition to the </a:t>
            </a:r>
            <a:r>
              <a:rPr lang="en-ZA" altLang="en-US">
                <a:solidFill>
                  <a:schemeClr val="bg1"/>
                </a:solidFill>
                <a:latin typeface="Arial" panose="020B0604020202020204" pitchFamily="34" charset="0"/>
              </a:rPr>
              <a:t>new system</a:t>
            </a:r>
            <a:endParaRPr lang="en-ZA" altLang="en-US" dirty="0">
              <a:solidFill>
                <a:schemeClr val="bg1"/>
              </a:solidFill>
              <a:latin typeface="Arial" panose="020B0604020202020204" pitchFamily="34" charset="0"/>
            </a:endParaRPr>
          </a:p>
          <a:p>
            <a:pPr algn="ctr"/>
            <a:endParaRPr lang="en-ZA" altLang="en-US" dirty="0">
              <a:solidFill>
                <a:schemeClr val="bg1"/>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The implementation phase</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2473882"/>
          </a:xfrm>
        </p:spPr>
        <p:txBody>
          <a:bodyPr/>
          <a:lstStyle/>
          <a:p>
            <a:r>
              <a:rPr lang="en-GB" dirty="0"/>
              <a:t>Doing a thorough job on the analysis and design phases is essential to a smoot and successful implementation phase</a:t>
            </a:r>
          </a:p>
          <a:p>
            <a:r>
              <a:rPr lang="en-GB" dirty="0"/>
              <a:t>In industry, while programmers/developers are transforming program specifications into code, the systems analyst is </a:t>
            </a:r>
            <a:r>
              <a:rPr lang="en-GB" b="1" dirty="0"/>
              <a:t>designing a variety of tests</a:t>
            </a:r>
            <a:r>
              <a:rPr lang="en-GB" dirty="0"/>
              <a:t>, as well as finalising the </a:t>
            </a:r>
            <a:r>
              <a:rPr lang="en-GB" b="1" dirty="0"/>
              <a:t>system documentation</a:t>
            </a:r>
            <a:r>
              <a:rPr lang="en-GB" dirty="0"/>
              <a:t> and </a:t>
            </a:r>
            <a:r>
              <a:rPr lang="en-GB" b="1" dirty="0"/>
              <a:t>user documentation</a:t>
            </a:r>
          </a:p>
          <a:p>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24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4</a:t>
            </a:fld>
            <a:endParaRPr lang="en-GB" altLang="en-US"/>
          </a:p>
        </p:txBody>
      </p:sp>
      <p:pic>
        <p:nvPicPr>
          <p:cNvPr id="6" name="Picture 5">
            <a:extLst>
              <a:ext uri="{FF2B5EF4-FFF2-40B4-BE49-F238E27FC236}">
                <a16:creationId xmlns:a16="http://schemas.microsoft.com/office/drawing/2014/main" id="{E84EE4E9-802B-4D43-8919-E08D8AD6488C}"/>
              </a:ext>
            </a:extLst>
          </p:cNvPr>
          <p:cNvPicPr>
            <a:picLocks noChangeAspect="1"/>
          </p:cNvPicPr>
          <p:nvPr/>
        </p:nvPicPr>
        <p:blipFill>
          <a:blip r:embed="rId2"/>
          <a:stretch>
            <a:fillRect/>
          </a:stretch>
        </p:blipFill>
        <p:spPr>
          <a:xfrm>
            <a:off x="2646040" y="3645024"/>
            <a:ext cx="3851920" cy="1685407"/>
          </a:xfrm>
          <a:prstGeom prst="rect">
            <a:avLst/>
          </a:prstGeom>
        </p:spPr>
      </p:pic>
    </p:spTree>
    <p:extLst>
      <p:ext uri="{BB962C8B-B14F-4D97-AF65-F5344CB8AC3E}">
        <p14:creationId xmlns:p14="http://schemas.microsoft.com/office/powerpoint/2010/main" val="90399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Managing the programming process</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1947584"/>
          </a:xfrm>
        </p:spPr>
        <p:txBody>
          <a:bodyPr/>
          <a:lstStyle/>
          <a:p>
            <a:r>
              <a:rPr lang="en-GB" dirty="0"/>
              <a:t>Tasks the </a:t>
            </a:r>
            <a:r>
              <a:rPr lang="en-GB" b="1" dirty="0"/>
              <a:t>project manager</a:t>
            </a:r>
            <a:r>
              <a:rPr lang="en-GB" dirty="0"/>
              <a:t> must do to manage the programming effort:</a:t>
            </a:r>
          </a:p>
          <a:p>
            <a:pPr lvl="1"/>
            <a:r>
              <a:rPr lang="en-GB" dirty="0"/>
              <a:t>Assigning programming tasks</a:t>
            </a:r>
          </a:p>
          <a:p>
            <a:pPr lvl="1"/>
            <a:r>
              <a:rPr lang="en-GB" dirty="0"/>
              <a:t>Coordinating the activities</a:t>
            </a:r>
          </a:p>
          <a:p>
            <a:pPr lvl="1"/>
            <a:r>
              <a:rPr lang="en-GB" dirty="0"/>
              <a:t>Managing the programming schedule</a:t>
            </a:r>
          </a:p>
          <a:p>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24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5</a:t>
            </a:fld>
            <a:endParaRPr lang="en-GB" altLang="en-US"/>
          </a:p>
        </p:txBody>
      </p:sp>
      <p:pic>
        <p:nvPicPr>
          <p:cNvPr id="7" name="Picture 6">
            <a:extLst>
              <a:ext uri="{FF2B5EF4-FFF2-40B4-BE49-F238E27FC236}">
                <a16:creationId xmlns:a16="http://schemas.microsoft.com/office/drawing/2014/main" id="{4A9A7641-64B8-42A6-9169-720A14C0FA7F}"/>
              </a:ext>
            </a:extLst>
          </p:cNvPr>
          <p:cNvPicPr>
            <a:picLocks noChangeAspect="1"/>
          </p:cNvPicPr>
          <p:nvPr/>
        </p:nvPicPr>
        <p:blipFill>
          <a:blip r:embed="rId2"/>
          <a:stretch>
            <a:fillRect/>
          </a:stretch>
        </p:blipFill>
        <p:spPr>
          <a:xfrm>
            <a:off x="3131840" y="3369109"/>
            <a:ext cx="3242745" cy="2160240"/>
          </a:xfrm>
          <a:prstGeom prst="rect">
            <a:avLst/>
          </a:prstGeom>
        </p:spPr>
      </p:pic>
    </p:spTree>
    <p:extLst>
      <p:ext uri="{BB962C8B-B14F-4D97-AF65-F5344CB8AC3E}">
        <p14:creationId xmlns:p14="http://schemas.microsoft.com/office/powerpoint/2010/main" val="192168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Assigning programming tasks</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3277179"/>
          </a:xfrm>
        </p:spPr>
        <p:txBody>
          <a:bodyPr/>
          <a:lstStyle/>
          <a:p>
            <a:r>
              <a:rPr lang="en-GB" dirty="0"/>
              <a:t>Use cases that are related are grouped together.</a:t>
            </a:r>
          </a:p>
          <a:p>
            <a:r>
              <a:rPr lang="en-GB" dirty="0"/>
              <a:t>These groups are then assigned to programmers on the basis of their </a:t>
            </a:r>
            <a:r>
              <a:rPr lang="en-GB" b="1" dirty="0"/>
              <a:t>experience</a:t>
            </a:r>
            <a:r>
              <a:rPr lang="en-GB" dirty="0"/>
              <a:t> and </a:t>
            </a:r>
            <a:r>
              <a:rPr lang="en-GB" b="1" dirty="0"/>
              <a:t>skill</a:t>
            </a:r>
          </a:p>
          <a:p>
            <a:pPr lvl="1"/>
            <a:r>
              <a:rPr lang="en-GB" dirty="0"/>
              <a:t>It may be identified here that there is a mismatch between the skills of the team, and the skills needed to complete the project</a:t>
            </a:r>
          </a:p>
          <a:p>
            <a:pPr lvl="1"/>
            <a:r>
              <a:rPr lang="en-GB" dirty="0"/>
              <a:t>The additional time needed for the team members to be trained/mentored should be considered.</a:t>
            </a:r>
          </a:p>
          <a:p>
            <a:r>
              <a:rPr lang="en-GB" dirty="0"/>
              <a:t>After a point, the more programmers who are involved, the longer the system will take (as the need for coordination increases)</a:t>
            </a:r>
          </a:p>
          <a:p>
            <a:pPr lvl="1"/>
            <a:r>
              <a:rPr lang="en-GB" dirty="0"/>
              <a:t>The best size is the smallest feasible programming team</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24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6</a:t>
            </a:fld>
            <a:endParaRPr lang="en-GB" altLang="en-US"/>
          </a:p>
        </p:txBody>
      </p:sp>
    </p:spTree>
    <p:extLst>
      <p:ext uri="{BB962C8B-B14F-4D97-AF65-F5344CB8AC3E}">
        <p14:creationId xmlns:p14="http://schemas.microsoft.com/office/powerpoint/2010/main" val="1685969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Coordinating Activities</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3886577"/>
          </a:xfrm>
        </p:spPr>
        <p:txBody>
          <a:bodyPr/>
          <a:lstStyle/>
          <a:p>
            <a:r>
              <a:rPr lang="en-GB" dirty="0"/>
              <a:t>Communication is key!</a:t>
            </a:r>
          </a:p>
          <a:p>
            <a:r>
              <a:rPr lang="en-GB" dirty="0"/>
              <a:t>Regular, brief meetings encourage the discussion of issues before they become problems</a:t>
            </a:r>
          </a:p>
          <a:p>
            <a:r>
              <a:rPr lang="en-GB" dirty="0"/>
              <a:t>We’ll be running the labs after Christmas as “</a:t>
            </a:r>
            <a:r>
              <a:rPr lang="en-GB" dirty="0" err="1"/>
              <a:t>standups</a:t>
            </a:r>
            <a:r>
              <a:rPr lang="en-GB" dirty="0"/>
              <a:t>” to help you with this. In industry, these are often run every day</a:t>
            </a:r>
          </a:p>
          <a:p>
            <a:r>
              <a:rPr lang="en-GB" dirty="0" err="1"/>
              <a:t>Standups</a:t>
            </a:r>
            <a:r>
              <a:rPr lang="en-GB" dirty="0"/>
              <a:t> are simple. Each member of the team answers 3 questions:</a:t>
            </a:r>
          </a:p>
          <a:p>
            <a:pPr lvl="1"/>
            <a:r>
              <a:rPr lang="en-GB" dirty="0"/>
              <a:t>What did I work on yesterday?</a:t>
            </a:r>
          </a:p>
          <a:p>
            <a:pPr lvl="1"/>
            <a:r>
              <a:rPr lang="en-GB" dirty="0"/>
              <a:t>What am I working on today?</a:t>
            </a:r>
          </a:p>
          <a:p>
            <a:pPr lvl="1"/>
            <a:r>
              <a:rPr lang="en-GB" dirty="0"/>
              <a:t>What issues are blocking me?</a:t>
            </a:r>
          </a:p>
          <a:p>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24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7</a:t>
            </a:fld>
            <a:endParaRPr lang="en-GB" altLang="en-US"/>
          </a:p>
        </p:txBody>
      </p:sp>
    </p:spTree>
    <p:extLst>
      <p:ext uri="{BB962C8B-B14F-4D97-AF65-F5344CB8AC3E}">
        <p14:creationId xmlns:p14="http://schemas.microsoft.com/office/powerpoint/2010/main" val="240233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Managing the schedule</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2335383"/>
          </a:xfrm>
        </p:spPr>
        <p:txBody>
          <a:bodyPr/>
          <a:lstStyle/>
          <a:p>
            <a:r>
              <a:rPr lang="en-GB" dirty="0"/>
              <a:t>Scope creep can become an issues at this stage. Scope creep occurs when requirements are added to the project after system design has been finalised. Any features added at this point should be carefully considered</a:t>
            </a:r>
          </a:p>
          <a:p>
            <a:r>
              <a:rPr lang="en-GB" dirty="0"/>
              <a:t>Unnoticed day-by-day slippages can cause delays in the schedule. These minor delays can up! Communication between the programming team is important to watch these minor slippages.</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24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8</a:t>
            </a:fld>
            <a:endParaRPr lang="en-GB" altLang="en-US"/>
          </a:p>
        </p:txBody>
      </p:sp>
      <p:pic>
        <p:nvPicPr>
          <p:cNvPr id="6" name="Picture 5">
            <a:extLst>
              <a:ext uri="{FF2B5EF4-FFF2-40B4-BE49-F238E27FC236}">
                <a16:creationId xmlns:a16="http://schemas.microsoft.com/office/drawing/2014/main" id="{CA52068C-617F-40A4-A0AA-CFD4D3B20682}"/>
              </a:ext>
            </a:extLst>
          </p:cNvPr>
          <p:cNvPicPr>
            <a:picLocks noChangeAspect="1"/>
          </p:cNvPicPr>
          <p:nvPr/>
        </p:nvPicPr>
        <p:blipFill>
          <a:blip r:embed="rId2"/>
          <a:stretch>
            <a:fillRect/>
          </a:stretch>
        </p:blipFill>
        <p:spPr>
          <a:xfrm>
            <a:off x="2793156" y="4244725"/>
            <a:ext cx="3381375" cy="1352550"/>
          </a:xfrm>
          <a:prstGeom prst="rect">
            <a:avLst/>
          </a:prstGeom>
        </p:spPr>
      </p:pic>
    </p:spTree>
    <p:extLst>
      <p:ext uri="{BB962C8B-B14F-4D97-AF65-F5344CB8AC3E}">
        <p14:creationId xmlns:p14="http://schemas.microsoft.com/office/powerpoint/2010/main" val="315550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4B167-280E-4985-8322-6361457E1BF8}"/>
              </a:ext>
            </a:extLst>
          </p:cNvPr>
          <p:cNvSpPr>
            <a:spLocks noGrp="1"/>
          </p:cNvSpPr>
          <p:nvPr>
            <p:ph type="title"/>
          </p:nvPr>
        </p:nvSpPr>
        <p:spPr/>
        <p:txBody>
          <a:bodyPr/>
          <a:lstStyle/>
          <a:p>
            <a:r>
              <a:rPr lang="en-GB" dirty="0"/>
              <a:t>Development Guidelines</a:t>
            </a:r>
          </a:p>
        </p:txBody>
      </p:sp>
      <p:sp>
        <p:nvSpPr>
          <p:cNvPr id="3" name="Content Placeholder 2">
            <a:extLst>
              <a:ext uri="{FF2B5EF4-FFF2-40B4-BE49-F238E27FC236}">
                <a16:creationId xmlns:a16="http://schemas.microsoft.com/office/drawing/2014/main" id="{3FB9C5DE-F35D-4D26-A230-7EC124034B92}"/>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28BD413A-764E-4C28-8CAC-B287E31AFBE9}"/>
              </a:ext>
            </a:extLst>
          </p:cNvPr>
          <p:cNvSpPr>
            <a:spLocks noGrp="1"/>
          </p:cNvSpPr>
          <p:nvPr>
            <p:ph type="dt" sz="half" idx="10"/>
          </p:nvPr>
        </p:nvSpPr>
        <p:spPr/>
        <p:txBody>
          <a:bodyPr/>
          <a:lstStyle/>
          <a:p>
            <a:pPr>
              <a:defRPr/>
            </a:pPr>
            <a:fld id="{F6664BA8-6D01-4662-B50D-8966B381A429}" type="datetime4">
              <a:rPr lang="en-GB" smtClean="0"/>
              <a:pPr>
                <a:defRPr/>
              </a:pPr>
              <a:t>24 November 2020</a:t>
            </a:fld>
            <a:endParaRPr lang="en-GB"/>
          </a:p>
        </p:txBody>
      </p:sp>
      <p:sp>
        <p:nvSpPr>
          <p:cNvPr id="5" name="Slide Number Placeholder 4">
            <a:extLst>
              <a:ext uri="{FF2B5EF4-FFF2-40B4-BE49-F238E27FC236}">
                <a16:creationId xmlns:a16="http://schemas.microsoft.com/office/drawing/2014/main" id="{F60C7C9B-4C8E-427C-B4F8-C645D167F48E}"/>
              </a:ext>
            </a:extLst>
          </p:cNvPr>
          <p:cNvSpPr>
            <a:spLocks noGrp="1"/>
          </p:cNvSpPr>
          <p:nvPr>
            <p:ph type="sldNum" sz="quarter" idx="11"/>
          </p:nvPr>
        </p:nvSpPr>
        <p:spPr/>
        <p:txBody>
          <a:bodyPr/>
          <a:lstStyle/>
          <a:p>
            <a:pPr>
              <a:defRPr/>
            </a:pPr>
            <a:fld id="{A97EE600-4527-4325-AB02-09A779AB1D91}" type="slidenum">
              <a:rPr lang="en-GB" smtClean="0"/>
              <a:pPr>
                <a:defRPr/>
              </a:pPr>
              <a:t>9</a:t>
            </a:fld>
            <a:endParaRPr lang="en-GB"/>
          </a:p>
        </p:txBody>
      </p:sp>
    </p:spTree>
    <p:extLst>
      <p:ext uri="{BB962C8B-B14F-4D97-AF65-F5344CB8AC3E}">
        <p14:creationId xmlns:p14="http://schemas.microsoft.com/office/powerpoint/2010/main" val="878997616"/>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8B34987282E245925653206154BE59" ma:contentTypeVersion="12" ma:contentTypeDescription="Create a new document." ma:contentTypeScope="" ma:versionID="f866a80796db09659cea86d446771c66">
  <xsd:schema xmlns:xsd="http://www.w3.org/2001/XMLSchema" xmlns:xs="http://www.w3.org/2001/XMLSchema" xmlns:p="http://schemas.microsoft.com/office/2006/metadata/properties" xmlns:ns3="57d63fa3-3886-494d-940e-25df5bc14fd5" xmlns:ns4="70061780-d5d0-45df-9c4a-3caebf693f82" targetNamespace="http://schemas.microsoft.com/office/2006/metadata/properties" ma:root="true" ma:fieldsID="c86d2ab37c8e3716d9b3b344cdf3a206" ns3:_="" ns4:_="">
    <xsd:import namespace="57d63fa3-3886-494d-940e-25df5bc14fd5"/>
    <xsd:import namespace="70061780-d5d0-45df-9c4a-3caebf693f8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d63fa3-3886-494d-940e-25df5bc14f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061780-d5d0-45df-9c4a-3caebf693f8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0CBD1-DCB5-485F-9F11-D67C0363B907}">
  <ds:schemaRefs>
    <ds:schemaRef ds:uri="http://purl.org/dc/terms/"/>
    <ds:schemaRef ds:uri="http://schemas.openxmlformats.org/package/2006/metadata/core-properties"/>
    <ds:schemaRef ds:uri="http://purl.org/dc/dcmitype/"/>
    <ds:schemaRef ds:uri="57d63fa3-3886-494d-940e-25df5bc14fd5"/>
    <ds:schemaRef ds:uri="http://purl.org/dc/elements/1.1/"/>
    <ds:schemaRef ds:uri="http://schemas.microsoft.com/office/2006/metadata/properties"/>
    <ds:schemaRef ds:uri="http://schemas.microsoft.com/office/2006/documentManagement/types"/>
    <ds:schemaRef ds:uri="http://schemas.microsoft.com/office/infopath/2007/PartnerControls"/>
    <ds:schemaRef ds:uri="70061780-d5d0-45df-9c4a-3caebf693f82"/>
    <ds:schemaRef ds:uri="http://www.w3.org/XML/1998/namespace"/>
  </ds:schemaRefs>
</ds:datastoreItem>
</file>

<file path=customXml/itemProps2.xml><?xml version="1.0" encoding="utf-8"?>
<ds:datastoreItem xmlns:ds="http://schemas.openxmlformats.org/officeDocument/2006/customXml" ds:itemID="{C80BBF3A-C574-478C-926E-E0754E7926F4}">
  <ds:schemaRefs>
    <ds:schemaRef ds:uri="http://schemas.microsoft.com/sharepoint/v3/contenttype/forms"/>
  </ds:schemaRefs>
</ds:datastoreItem>
</file>

<file path=customXml/itemProps3.xml><?xml version="1.0" encoding="utf-8"?>
<ds:datastoreItem xmlns:ds="http://schemas.openxmlformats.org/officeDocument/2006/customXml" ds:itemID="{E71459BD-4046-44CF-B107-6F9F8090BE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d63fa3-3886-494d-940e-25df5bc14fd5"/>
    <ds:schemaRef ds:uri="70061780-d5d0-45df-9c4a-3caebf693f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TotalTime>
  <Words>1553</Words>
  <Application>Microsoft Office PowerPoint</Application>
  <PresentationFormat>On-screen Show (4:3)</PresentationFormat>
  <Paragraphs>218</Paragraphs>
  <Slides>35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Times</vt:lpstr>
      <vt:lpstr>Verdana</vt:lpstr>
      <vt:lpstr>blank</vt:lpstr>
      <vt:lpstr>Advanced Systems Analysis and Design  Moving into Implementation  SOFT 30121 L17     </vt:lpstr>
      <vt:lpstr>PowerPoint Presentation</vt:lpstr>
      <vt:lpstr>Moving into Implementation</vt:lpstr>
      <vt:lpstr>The implementation phase</vt:lpstr>
      <vt:lpstr>Managing the programming process</vt:lpstr>
      <vt:lpstr>Assigning programming tasks</vt:lpstr>
      <vt:lpstr>Coordinating Activities</vt:lpstr>
      <vt:lpstr>Managing the schedule</vt:lpstr>
      <vt:lpstr>Development Guidelines</vt:lpstr>
      <vt:lpstr>Guidelines</vt:lpstr>
      <vt:lpstr>Guidelines</vt:lpstr>
      <vt:lpstr>Guidelines</vt:lpstr>
      <vt:lpstr>Guidelines</vt:lpstr>
      <vt:lpstr>Guidelines</vt:lpstr>
      <vt:lpstr>Guidelines</vt:lpstr>
      <vt:lpstr>Coding Standards</vt:lpstr>
      <vt:lpstr>Standards</vt:lpstr>
      <vt:lpstr>Standards</vt:lpstr>
      <vt:lpstr>Standards</vt:lpstr>
      <vt:lpstr>For example, use Visual Studio to enforce rules</vt:lpstr>
      <vt:lpstr>Testing</vt:lpstr>
      <vt:lpstr>Testing hierarchy</vt:lpstr>
      <vt:lpstr>Testing hierarchy</vt:lpstr>
      <vt:lpstr>Testing</vt:lpstr>
      <vt:lpstr>Developing/testing/production</vt:lpstr>
      <vt:lpstr>Testing</vt:lpstr>
      <vt:lpstr>Test planning</vt:lpstr>
      <vt:lpstr>Four general stages of tests:</vt:lpstr>
      <vt:lpstr>Unit testing</vt:lpstr>
      <vt:lpstr>Integration testing</vt:lpstr>
      <vt:lpstr>System tests</vt:lpstr>
      <vt:lpstr>Acceptance testing</vt:lpstr>
      <vt:lpstr>Developing documentation</vt:lpstr>
      <vt:lpstr>Types of user documentation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Systems Analysis and Design  Process Modelling  SOFT 30121 L8     </dc:title>
  <dc:creator>Harris, Matthew</dc:creator>
  <cp:lastModifiedBy>King, Nigel</cp:lastModifiedBy>
  <cp:revision>3</cp:revision>
  <dcterms:created xsi:type="dcterms:W3CDTF">2020-10-28T10:50:42Z</dcterms:created>
  <dcterms:modified xsi:type="dcterms:W3CDTF">2020-11-24T20:57:06Z</dcterms:modified>
</cp:coreProperties>
</file>