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handoutMasterIdLst>
    <p:handoutMasterId r:id="rId26"/>
  </p:handoutMasterIdLst>
  <p:sldIdLst>
    <p:sldId id="660" r:id="rId5"/>
    <p:sldId id="511" r:id="rId6"/>
    <p:sldId id="663" r:id="rId7"/>
    <p:sldId id="686" r:id="rId8"/>
    <p:sldId id="687" r:id="rId9"/>
    <p:sldId id="688" r:id="rId10"/>
    <p:sldId id="691" r:id="rId11"/>
    <p:sldId id="689" r:id="rId12"/>
    <p:sldId id="690" r:id="rId13"/>
    <p:sldId id="692" r:id="rId14"/>
    <p:sldId id="693" r:id="rId15"/>
    <p:sldId id="694" r:id="rId16"/>
    <p:sldId id="695" r:id="rId17"/>
    <p:sldId id="696" r:id="rId18"/>
    <p:sldId id="697" r:id="rId19"/>
    <p:sldId id="698" r:id="rId20"/>
    <p:sldId id="699" r:id="rId21"/>
    <p:sldId id="700" r:id="rId22"/>
    <p:sldId id="701" r:id="rId23"/>
    <p:sldId id="524" r:id="rId24"/>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30" autoAdjust="0"/>
  </p:normalViewPr>
  <p:slideViewPr>
    <p:cSldViewPr>
      <p:cViewPr varScale="1">
        <p:scale>
          <a:sx n="68" d="100"/>
          <a:sy n="68" d="100"/>
        </p:scale>
        <p:origin x="1112" y="56"/>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24/11/2020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11/24/2020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20</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24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24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24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24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nupturnedsoul.wordpress.com/2016/05/22/how-dark-are-you/"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Transition to the new system</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L18</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8364-BAC1-4608-9882-12C26AC5E9E6}"/>
              </a:ext>
            </a:extLst>
          </p:cNvPr>
          <p:cNvSpPr>
            <a:spLocks noGrp="1"/>
          </p:cNvSpPr>
          <p:nvPr>
            <p:ph type="title"/>
          </p:nvPr>
        </p:nvSpPr>
        <p:spPr/>
        <p:txBody>
          <a:bodyPr/>
          <a:lstStyle/>
          <a:p>
            <a:r>
              <a:rPr lang="en-GB" dirty="0"/>
              <a:t>Resistance to Change</a:t>
            </a:r>
          </a:p>
        </p:txBody>
      </p:sp>
      <p:pic>
        <p:nvPicPr>
          <p:cNvPr id="6" name="Content Placeholder 5">
            <a:extLst>
              <a:ext uri="{FF2B5EF4-FFF2-40B4-BE49-F238E27FC236}">
                <a16:creationId xmlns:a16="http://schemas.microsoft.com/office/drawing/2014/main" id="{B967B323-8685-4550-A5A8-AFFB3310DB69}"/>
              </a:ext>
            </a:extLst>
          </p:cNvPr>
          <p:cNvPicPr>
            <a:picLocks noGrp="1" noChangeAspect="1"/>
          </p:cNvPicPr>
          <p:nvPr>
            <p:ph idx="1"/>
          </p:nvPr>
        </p:nvPicPr>
        <p:blipFill>
          <a:blip r:embed="rId2"/>
          <a:stretch>
            <a:fillRect/>
          </a:stretch>
        </p:blipFill>
        <p:spPr>
          <a:xfrm>
            <a:off x="539552" y="1447799"/>
            <a:ext cx="7943576" cy="3493369"/>
          </a:xfrm>
          <a:prstGeom prst="rect">
            <a:avLst/>
          </a:prstGeom>
        </p:spPr>
      </p:pic>
      <p:sp>
        <p:nvSpPr>
          <p:cNvPr id="4" name="Date Placeholder 3">
            <a:extLst>
              <a:ext uri="{FF2B5EF4-FFF2-40B4-BE49-F238E27FC236}">
                <a16:creationId xmlns:a16="http://schemas.microsoft.com/office/drawing/2014/main" id="{631D9E39-F3EF-49C9-A69D-16E983977911}"/>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E0CD64D6-5CF3-4705-8715-18C518437F23}"/>
              </a:ext>
            </a:extLst>
          </p:cNvPr>
          <p:cNvSpPr>
            <a:spLocks noGrp="1"/>
          </p:cNvSpPr>
          <p:nvPr>
            <p:ph type="sldNum" sz="quarter" idx="11"/>
          </p:nvPr>
        </p:nvSpPr>
        <p:spPr/>
        <p:txBody>
          <a:bodyPr/>
          <a:lstStyle/>
          <a:p>
            <a:pPr>
              <a:defRPr/>
            </a:pPr>
            <a:fld id="{A97EE600-4527-4325-AB02-09A779AB1D91}" type="slidenum">
              <a:rPr lang="en-GB" smtClean="0"/>
              <a:pPr>
                <a:defRPr/>
              </a:pPr>
              <a:t>10</a:t>
            </a:fld>
            <a:endParaRPr lang="en-GB"/>
          </a:p>
        </p:txBody>
      </p:sp>
    </p:spTree>
    <p:extLst>
      <p:ext uri="{BB962C8B-B14F-4D97-AF65-F5344CB8AC3E}">
        <p14:creationId xmlns:p14="http://schemas.microsoft.com/office/powerpoint/2010/main" val="20399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DCB2-F602-4D06-BC53-B104E4E6A359}"/>
              </a:ext>
            </a:extLst>
          </p:cNvPr>
          <p:cNvSpPr>
            <a:spLocks noGrp="1"/>
          </p:cNvSpPr>
          <p:nvPr>
            <p:ph type="title"/>
          </p:nvPr>
        </p:nvSpPr>
        <p:spPr/>
        <p:txBody>
          <a:bodyPr/>
          <a:lstStyle/>
          <a:p>
            <a:r>
              <a:rPr lang="en-GB" dirty="0"/>
              <a:t>Costs and Benefits</a:t>
            </a:r>
          </a:p>
        </p:txBody>
      </p:sp>
      <p:pic>
        <p:nvPicPr>
          <p:cNvPr id="6" name="Content Placeholder 5">
            <a:extLst>
              <a:ext uri="{FF2B5EF4-FFF2-40B4-BE49-F238E27FC236}">
                <a16:creationId xmlns:a16="http://schemas.microsoft.com/office/drawing/2014/main" id="{557953CA-D3E1-4FE9-9ED0-26A98514E166}"/>
              </a:ext>
            </a:extLst>
          </p:cNvPr>
          <p:cNvPicPr>
            <a:picLocks noGrp="1" noChangeAspect="1"/>
          </p:cNvPicPr>
          <p:nvPr>
            <p:ph idx="1"/>
          </p:nvPr>
        </p:nvPicPr>
        <p:blipFill rotWithShape="1">
          <a:blip r:embed="rId2"/>
          <a:srcRect r="29733"/>
          <a:stretch/>
        </p:blipFill>
        <p:spPr>
          <a:xfrm>
            <a:off x="59474" y="1447800"/>
            <a:ext cx="7896902" cy="4069432"/>
          </a:xfrm>
          <a:prstGeom prst="rect">
            <a:avLst/>
          </a:prstGeom>
        </p:spPr>
      </p:pic>
      <p:sp>
        <p:nvSpPr>
          <p:cNvPr id="4" name="Date Placeholder 3">
            <a:extLst>
              <a:ext uri="{FF2B5EF4-FFF2-40B4-BE49-F238E27FC236}">
                <a16:creationId xmlns:a16="http://schemas.microsoft.com/office/drawing/2014/main" id="{336B1E14-14B2-4EDE-8BE6-E68B530B0CA3}"/>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8D83E7B3-9479-4749-813E-CDB246CEA33A}"/>
              </a:ext>
            </a:extLst>
          </p:cNvPr>
          <p:cNvSpPr>
            <a:spLocks noGrp="1"/>
          </p:cNvSpPr>
          <p:nvPr>
            <p:ph type="sldNum" sz="quarter" idx="11"/>
          </p:nvPr>
        </p:nvSpPr>
        <p:spPr/>
        <p:txBody>
          <a:bodyPr/>
          <a:lstStyle/>
          <a:p>
            <a:pPr>
              <a:defRPr/>
            </a:pPr>
            <a:fld id="{A97EE600-4527-4325-AB02-09A779AB1D91}" type="slidenum">
              <a:rPr lang="en-GB" smtClean="0"/>
              <a:pPr>
                <a:defRPr/>
              </a:pPr>
              <a:t>11</a:t>
            </a:fld>
            <a:endParaRPr lang="en-GB"/>
          </a:p>
        </p:txBody>
      </p:sp>
    </p:spTree>
    <p:extLst>
      <p:ext uri="{BB962C8B-B14F-4D97-AF65-F5344CB8AC3E}">
        <p14:creationId xmlns:p14="http://schemas.microsoft.com/office/powerpoint/2010/main" val="301544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DCB2-F602-4D06-BC53-B104E4E6A359}"/>
              </a:ext>
            </a:extLst>
          </p:cNvPr>
          <p:cNvSpPr>
            <a:spLocks noGrp="1"/>
          </p:cNvSpPr>
          <p:nvPr>
            <p:ph type="title"/>
          </p:nvPr>
        </p:nvSpPr>
        <p:spPr/>
        <p:txBody>
          <a:bodyPr/>
          <a:lstStyle/>
          <a:p>
            <a:r>
              <a:rPr lang="en-GB" dirty="0"/>
              <a:t>Costs and Benefits</a:t>
            </a:r>
          </a:p>
        </p:txBody>
      </p:sp>
      <p:pic>
        <p:nvPicPr>
          <p:cNvPr id="6" name="Content Placeholder 5">
            <a:extLst>
              <a:ext uri="{FF2B5EF4-FFF2-40B4-BE49-F238E27FC236}">
                <a16:creationId xmlns:a16="http://schemas.microsoft.com/office/drawing/2014/main" id="{557953CA-D3E1-4FE9-9ED0-26A98514E166}"/>
              </a:ext>
            </a:extLst>
          </p:cNvPr>
          <p:cNvPicPr>
            <a:picLocks noGrp="1" noChangeAspect="1"/>
          </p:cNvPicPr>
          <p:nvPr>
            <p:ph idx="1"/>
          </p:nvPr>
        </p:nvPicPr>
        <p:blipFill rotWithShape="1">
          <a:blip r:embed="rId2"/>
          <a:srcRect r="57303"/>
          <a:stretch/>
        </p:blipFill>
        <p:spPr>
          <a:xfrm>
            <a:off x="398742" y="1447800"/>
            <a:ext cx="5098080" cy="4323552"/>
          </a:xfrm>
          <a:prstGeom prst="rect">
            <a:avLst/>
          </a:prstGeom>
        </p:spPr>
      </p:pic>
      <p:sp>
        <p:nvSpPr>
          <p:cNvPr id="4" name="Date Placeholder 3">
            <a:extLst>
              <a:ext uri="{FF2B5EF4-FFF2-40B4-BE49-F238E27FC236}">
                <a16:creationId xmlns:a16="http://schemas.microsoft.com/office/drawing/2014/main" id="{336B1E14-14B2-4EDE-8BE6-E68B530B0CA3}"/>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8D83E7B3-9479-4749-813E-CDB246CEA33A}"/>
              </a:ext>
            </a:extLst>
          </p:cNvPr>
          <p:cNvSpPr>
            <a:spLocks noGrp="1"/>
          </p:cNvSpPr>
          <p:nvPr>
            <p:ph type="sldNum" sz="quarter" idx="11"/>
          </p:nvPr>
        </p:nvSpPr>
        <p:spPr/>
        <p:txBody>
          <a:bodyPr/>
          <a:lstStyle/>
          <a:p>
            <a:pPr>
              <a:defRPr/>
            </a:pPr>
            <a:fld id="{A97EE600-4527-4325-AB02-09A779AB1D91}" type="slidenum">
              <a:rPr lang="en-GB" smtClean="0"/>
              <a:pPr>
                <a:defRPr/>
              </a:pPr>
              <a:t>12</a:t>
            </a:fld>
            <a:endParaRPr lang="en-GB"/>
          </a:p>
        </p:txBody>
      </p:sp>
      <p:pic>
        <p:nvPicPr>
          <p:cNvPr id="7" name="Content Placeholder 5">
            <a:extLst>
              <a:ext uri="{FF2B5EF4-FFF2-40B4-BE49-F238E27FC236}">
                <a16:creationId xmlns:a16="http://schemas.microsoft.com/office/drawing/2014/main" id="{6A017B27-6DCD-46F6-A633-85570F771B6B}"/>
              </a:ext>
            </a:extLst>
          </p:cNvPr>
          <p:cNvPicPr>
            <a:picLocks noChangeAspect="1"/>
          </p:cNvPicPr>
          <p:nvPr/>
        </p:nvPicPr>
        <p:blipFill rotWithShape="1">
          <a:blip r:embed="rId2"/>
          <a:srcRect l="70450"/>
          <a:stretch/>
        </p:blipFill>
        <p:spPr bwMode="auto">
          <a:xfrm>
            <a:off x="5436096" y="1481712"/>
            <a:ext cx="3528392" cy="432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38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E27E-7F59-478E-B0FC-E00326CC90FD}"/>
              </a:ext>
            </a:extLst>
          </p:cNvPr>
          <p:cNvSpPr>
            <a:spLocks noGrp="1"/>
          </p:cNvSpPr>
          <p:nvPr>
            <p:ph type="title"/>
          </p:nvPr>
        </p:nvSpPr>
        <p:spPr/>
        <p:txBody>
          <a:bodyPr/>
          <a:lstStyle/>
          <a:p>
            <a:r>
              <a:rPr lang="en-GB" dirty="0"/>
              <a:t>People and Political Challenges</a:t>
            </a:r>
          </a:p>
        </p:txBody>
      </p:sp>
      <p:sp>
        <p:nvSpPr>
          <p:cNvPr id="3" name="Content Placeholder 2">
            <a:extLst>
              <a:ext uri="{FF2B5EF4-FFF2-40B4-BE49-F238E27FC236}">
                <a16:creationId xmlns:a16="http://schemas.microsoft.com/office/drawing/2014/main" id="{7EBBCB46-4624-41CA-991B-8E7199126CA9}"/>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75227459-0EF8-4C11-99FD-CED1F79F532F}"/>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18F8A882-3A76-4A10-842E-D8F101194AAD}"/>
              </a:ext>
            </a:extLst>
          </p:cNvPr>
          <p:cNvSpPr>
            <a:spLocks noGrp="1"/>
          </p:cNvSpPr>
          <p:nvPr>
            <p:ph type="sldNum" sz="quarter" idx="11"/>
          </p:nvPr>
        </p:nvSpPr>
        <p:spPr/>
        <p:txBody>
          <a:bodyPr/>
          <a:lstStyle/>
          <a:p>
            <a:pPr>
              <a:defRPr/>
            </a:pPr>
            <a:fld id="{A97EE600-4527-4325-AB02-09A779AB1D91}" type="slidenum">
              <a:rPr lang="en-GB" smtClean="0"/>
              <a:pPr>
                <a:defRPr/>
              </a:pPr>
              <a:t>13</a:t>
            </a:fld>
            <a:endParaRPr lang="en-GB"/>
          </a:p>
        </p:txBody>
      </p:sp>
      <p:pic>
        <p:nvPicPr>
          <p:cNvPr id="6" name="Picture 5">
            <a:extLst>
              <a:ext uri="{FF2B5EF4-FFF2-40B4-BE49-F238E27FC236}">
                <a16:creationId xmlns:a16="http://schemas.microsoft.com/office/drawing/2014/main" id="{CBA10413-5E54-4B32-B878-2909824EA80A}"/>
              </a:ext>
            </a:extLst>
          </p:cNvPr>
          <p:cNvPicPr>
            <a:picLocks noChangeAspect="1"/>
          </p:cNvPicPr>
          <p:nvPr/>
        </p:nvPicPr>
        <p:blipFill>
          <a:blip r:embed="rId2"/>
          <a:stretch>
            <a:fillRect/>
          </a:stretch>
        </p:blipFill>
        <p:spPr>
          <a:xfrm>
            <a:off x="199414" y="2113037"/>
            <a:ext cx="8745172" cy="1315963"/>
          </a:xfrm>
          <a:prstGeom prst="rect">
            <a:avLst/>
          </a:prstGeom>
        </p:spPr>
      </p:pic>
    </p:spTree>
    <p:extLst>
      <p:ext uri="{BB962C8B-B14F-4D97-AF65-F5344CB8AC3E}">
        <p14:creationId xmlns:p14="http://schemas.microsoft.com/office/powerpoint/2010/main" val="158366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F243-657B-49E0-9E5C-99955BA9EF31}"/>
              </a:ext>
            </a:extLst>
          </p:cNvPr>
          <p:cNvSpPr>
            <a:spLocks noGrp="1"/>
          </p:cNvSpPr>
          <p:nvPr>
            <p:ph type="title"/>
          </p:nvPr>
        </p:nvSpPr>
        <p:spPr/>
        <p:txBody>
          <a:bodyPr/>
          <a:lstStyle/>
          <a:p>
            <a:r>
              <a:rPr lang="en-GB" dirty="0"/>
              <a:t>Developing your Training Plan</a:t>
            </a:r>
          </a:p>
        </p:txBody>
      </p:sp>
      <p:pic>
        <p:nvPicPr>
          <p:cNvPr id="6" name="Content Placeholder 5">
            <a:extLst>
              <a:ext uri="{FF2B5EF4-FFF2-40B4-BE49-F238E27FC236}">
                <a16:creationId xmlns:a16="http://schemas.microsoft.com/office/drawing/2014/main" id="{026A0195-6E42-4F96-BC0B-EABC668234F8}"/>
              </a:ext>
            </a:extLst>
          </p:cNvPr>
          <p:cNvPicPr>
            <a:picLocks noGrp="1" noChangeAspect="1"/>
          </p:cNvPicPr>
          <p:nvPr>
            <p:ph idx="1"/>
          </p:nvPr>
        </p:nvPicPr>
        <p:blipFill>
          <a:blip r:embed="rId2"/>
          <a:stretch>
            <a:fillRect/>
          </a:stretch>
        </p:blipFill>
        <p:spPr>
          <a:xfrm>
            <a:off x="624716" y="1844824"/>
            <a:ext cx="7894567" cy="1662014"/>
          </a:xfrm>
          <a:prstGeom prst="rect">
            <a:avLst/>
          </a:prstGeom>
        </p:spPr>
      </p:pic>
      <p:sp>
        <p:nvSpPr>
          <p:cNvPr id="4" name="Date Placeholder 3">
            <a:extLst>
              <a:ext uri="{FF2B5EF4-FFF2-40B4-BE49-F238E27FC236}">
                <a16:creationId xmlns:a16="http://schemas.microsoft.com/office/drawing/2014/main" id="{4B8F60AE-1E34-4210-93D6-5397F50C4001}"/>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EA2D46C5-80C4-483E-B3B1-8B7E04075658}"/>
              </a:ext>
            </a:extLst>
          </p:cNvPr>
          <p:cNvSpPr>
            <a:spLocks noGrp="1"/>
          </p:cNvSpPr>
          <p:nvPr>
            <p:ph type="sldNum" sz="quarter" idx="11"/>
          </p:nvPr>
        </p:nvSpPr>
        <p:spPr/>
        <p:txBody>
          <a:bodyPr/>
          <a:lstStyle/>
          <a:p>
            <a:pPr>
              <a:defRPr/>
            </a:pPr>
            <a:fld id="{A97EE600-4527-4325-AB02-09A779AB1D91}" type="slidenum">
              <a:rPr lang="en-GB" smtClean="0"/>
              <a:pPr>
                <a:defRPr/>
              </a:pPr>
              <a:t>14</a:t>
            </a:fld>
            <a:endParaRPr lang="en-GB"/>
          </a:p>
        </p:txBody>
      </p:sp>
    </p:spTree>
    <p:extLst>
      <p:ext uri="{BB962C8B-B14F-4D97-AF65-F5344CB8AC3E}">
        <p14:creationId xmlns:p14="http://schemas.microsoft.com/office/powerpoint/2010/main" val="85040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8BA-ED66-4FB3-9EB9-5DA1A8AA1E36}"/>
              </a:ext>
            </a:extLst>
          </p:cNvPr>
          <p:cNvSpPr>
            <a:spLocks noGrp="1"/>
          </p:cNvSpPr>
          <p:nvPr>
            <p:ph type="title"/>
          </p:nvPr>
        </p:nvSpPr>
        <p:spPr/>
        <p:txBody>
          <a:bodyPr/>
          <a:lstStyle/>
          <a:p>
            <a:r>
              <a:rPr lang="en-GB" dirty="0"/>
              <a:t>Postimplementation Activities</a:t>
            </a:r>
          </a:p>
        </p:txBody>
      </p:sp>
      <p:sp>
        <p:nvSpPr>
          <p:cNvPr id="3" name="Content Placeholder 2">
            <a:extLst>
              <a:ext uri="{FF2B5EF4-FFF2-40B4-BE49-F238E27FC236}">
                <a16:creationId xmlns:a16="http://schemas.microsoft.com/office/drawing/2014/main" id="{3E491F32-4765-4B36-B359-43B19098315F}"/>
              </a:ext>
            </a:extLst>
          </p:cNvPr>
          <p:cNvSpPr>
            <a:spLocks noGrp="1"/>
          </p:cNvSpPr>
          <p:nvPr>
            <p:ph idx="1"/>
          </p:nvPr>
        </p:nvSpPr>
        <p:spPr>
          <a:xfrm>
            <a:off x="381000" y="1447800"/>
            <a:ext cx="8305800" cy="1255087"/>
          </a:xfrm>
        </p:spPr>
        <p:txBody>
          <a:bodyPr/>
          <a:lstStyle/>
          <a:p>
            <a:r>
              <a:rPr lang="en-GB" dirty="0"/>
              <a:t>System Support</a:t>
            </a:r>
          </a:p>
          <a:p>
            <a:r>
              <a:rPr lang="en-GB" dirty="0"/>
              <a:t>System Maintenance</a:t>
            </a:r>
          </a:p>
          <a:p>
            <a:r>
              <a:rPr lang="en-GB" dirty="0"/>
              <a:t>Implementation Review</a:t>
            </a:r>
          </a:p>
        </p:txBody>
      </p:sp>
      <p:sp>
        <p:nvSpPr>
          <p:cNvPr id="4" name="Date Placeholder 3">
            <a:extLst>
              <a:ext uri="{FF2B5EF4-FFF2-40B4-BE49-F238E27FC236}">
                <a16:creationId xmlns:a16="http://schemas.microsoft.com/office/drawing/2014/main" id="{A356A2B0-6764-426B-BD4B-5755CCB7BAF9}"/>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059AEE73-3DFF-4F8C-8D4C-F4034B70C481}"/>
              </a:ext>
            </a:extLst>
          </p:cNvPr>
          <p:cNvSpPr>
            <a:spLocks noGrp="1"/>
          </p:cNvSpPr>
          <p:nvPr>
            <p:ph type="sldNum" sz="quarter" idx="11"/>
          </p:nvPr>
        </p:nvSpPr>
        <p:spPr/>
        <p:txBody>
          <a:bodyPr/>
          <a:lstStyle/>
          <a:p>
            <a:pPr>
              <a:defRPr/>
            </a:pPr>
            <a:fld id="{A97EE600-4527-4325-AB02-09A779AB1D91}" type="slidenum">
              <a:rPr lang="en-GB" smtClean="0"/>
              <a:pPr>
                <a:defRPr/>
              </a:pPr>
              <a:t>15</a:t>
            </a:fld>
            <a:endParaRPr lang="en-GB"/>
          </a:p>
        </p:txBody>
      </p:sp>
    </p:spTree>
    <p:extLst>
      <p:ext uri="{BB962C8B-B14F-4D97-AF65-F5344CB8AC3E}">
        <p14:creationId xmlns:p14="http://schemas.microsoft.com/office/powerpoint/2010/main" val="319916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4D20-305B-47CA-B5CF-5497659AF0AF}"/>
              </a:ext>
            </a:extLst>
          </p:cNvPr>
          <p:cNvSpPr>
            <a:spLocks noGrp="1"/>
          </p:cNvSpPr>
          <p:nvPr>
            <p:ph type="title"/>
          </p:nvPr>
        </p:nvSpPr>
        <p:spPr/>
        <p:txBody>
          <a:bodyPr/>
          <a:lstStyle/>
          <a:p>
            <a:r>
              <a:rPr lang="en-GB" dirty="0"/>
              <a:t>System Support</a:t>
            </a:r>
          </a:p>
        </p:txBody>
      </p:sp>
      <p:sp>
        <p:nvSpPr>
          <p:cNvPr id="3" name="Content Placeholder 2">
            <a:extLst>
              <a:ext uri="{FF2B5EF4-FFF2-40B4-BE49-F238E27FC236}">
                <a16:creationId xmlns:a16="http://schemas.microsoft.com/office/drawing/2014/main" id="{9218B359-9757-4DD8-A3D1-854E189FA6C4}"/>
              </a:ext>
            </a:extLst>
          </p:cNvPr>
          <p:cNvSpPr>
            <a:spLocks noGrp="1"/>
          </p:cNvSpPr>
          <p:nvPr>
            <p:ph idx="1"/>
          </p:nvPr>
        </p:nvSpPr>
        <p:spPr>
          <a:xfrm>
            <a:off x="381000" y="1447800"/>
            <a:ext cx="8305800" cy="1587486"/>
          </a:xfrm>
        </p:spPr>
        <p:txBody>
          <a:bodyPr/>
          <a:lstStyle/>
          <a:p>
            <a:r>
              <a:rPr lang="en-GB" dirty="0"/>
              <a:t>Most organizations provide a help desk that provides a place for a user to talk with a person who can answer questions (usually over the phone, but sometimes in person). The help desk supports all systems, not just one specific system, so it receives calls about a wide variety of software and hardware. </a:t>
            </a:r>
          </a:p>
        </p:txBody>
      </p:sp>
      <p:sp>
        <p:nvSpPr>
          <p:cNvPr id="4" name="Date Placeholder 3">
            <a:extLst>
              <a:ext uri="{FF2B5EF4-FFF2-40B4-BE49-F238E27FC236}">
                <a16:creationId xmlns:a16="http://schemas.microsoft.com/office/drawing/2014/main" id="{5ABC5961-1326-4454-A44D-2031999541BE}"/>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37C54C13-3EE4-4B6E-9030-65E535979C99}"/>
              </a:ext>
            </a:extLst>
          </p:cNvPr>
          <p:cNvSpPr>
            <a:spLocks noGrp="1"/>
          </p:cNvSpPr>
          <p:nvPr>
            <p:ph type="sldNum" sz="quarter" idx="11"/>
          </p:nvPr>
        </p:nvSpPr>
        <p:spPr/>
        <p:txBody>
          <a:bodyPr/>
          <a:lstStyle/>
          <a:p>
            <a:pPr>
              <a:defRPr/>
            </a:pPr>
            <a:fld id="{A97EE600-4527-4325-AB02-09A779AB1D91}" type="slidenum">
              <a:rPr lang="en-GB" smtClean="0"/>
              <a:pPr>
                <a:defRPr/>
              </a:pPr>
              <a:t>16</a:t>
            </a:fld>
            <a:endParaRPr lang="en-GB"/>
          </a:p>
        </p:txBody>
      </p:sp>
      <p:pic>
        <p:nvPicPr>
          <p:cNvPr id="6" name="Picture 5">
            <a:extLst>
              <a:ext uri="{FF2B5EF4-FFF2-40B4-BE49-F238E27FC236}">
                <a16:creationId xmlns:a16="http://schemas.microsoft.com/office/drawing/2014/main" id="{55C6051E-18CD-4484-A36B-42F6B98D511F}"/>
              </a:ext>
            </a:extLst>
          </p:cNvPr>
          <p:cNvPicPr>
            <a:picLocks noChangeAspect="1"/>
          </p:cNvPicPr>
          <p:nvPr/>
        </p:nvPicPr>
        <p:blipFill>
          <a:blip r:embed="rId2"/>
          <a:stretch>
            <a:fillRect/>
          </a:stretch>
        </p:blipFill>
        <p:spPr>
          <a:xfrm>
            <a:off x="1907704" y="3645024"/>
            <a:ext cx="4743450" cy="1695450"/>
          </a:xfrm>
          <a:prstGeom prst="rect">
            <a:avLst/>
          </a:prstGeom>
        </p:spPr>
      </p:pic>
    </p:spTree>
    <p:extLst>
      <p:ext uri="{BB962C8B-B14F-4D97-AF65-F5344CB8AC3E}">
        <p14:creationId xmlns:p14="http://schemas.microsoft.com/office/powerpoint/2010/main" val="400714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1C67-388E-4779-93E2-1CD3555E1BD7}"/>
              </a:ext>
            </a:extLst>
          </p:cNvPr>
          <p:cNvSpPr>
            <a:spLocks noGrp="1"/>
          </p:cNvSpPr>
          <p:nvPr>
            <p:ph type="title"/>
          </p:nvPr>
        </p:nvSpPr>
        <p:spPr/>
        <p:txBody>
          <a:bodyPr/>
          <a:lstStyle/>
          <a:p>
            <a:r>
              <a:rPr lang="en-GB" dirty="0"/>
              <a:t>System Maintenance</a:t>
            </a:r>
          </a:p>
        </p:txBody>
      </p:sp>
      <p:sp>
        <p:nvSpPr>
          <p:cNvPr id="3" name="Content Placeholder 2">
            <a:extLst>
              <a:ext uri="{FF2B5EF4-FFF2-40B4-BE49-F238E27FC236}">
                <a16:creationId xmlns:a16="http://schemas.microsoft.com/office/drawing/2014/main" id="{230DEDEE-9F24-489E-9D17-86D1486952C4}"/>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7FECBE60-1116-4FE2-9BEA-A9EAAF8C42E6}"/>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A55BFB6E-2937-41AB-8571-D2C8679422DF}"/>
              </a:ext>
            </a:extLst>
          </p:cNvPr>
          <p:cNvSpPr>
            <a:spLocks noGrp="1"/>
          </p:cNvSpPr>
          <p:nvPr>
            <p:ph type="sldNum" sz="quarter" idx="11"/>
          </p:nvPr>
        </p:nvSpPr>
        <p:spPr/>
        <p:txBody>
          <a:bodyPr/>
          <a:lstStyle/>
          <a:p>
            <a:pPr>
              <a:defRPr/>
            </a:pPr>
            <a:fld id="{A97EE600-4527-4325-AB02-09A779AB1D91}" type="slidenum">
              <a:rPr lang="en-GB" smtClean="0"/>
              <a:pPr>
                <a:defRPr/>
              </a:pPr>
              <a:t>17</a:t>
            </a:fld>
            <a:endParaRPr lang="en-GB"/>
          </a:p>
        </p:txBody>
      </p:sp>
      <p:pic>
        <p:nvPicPr>
          <p:cNvPr id="6" name="Picture 5">
            <a:extLst>
              <a:ext uri="{FF2B5EF4-FFF2-40B4-BE49-F238E27FC236}">
                <a16:creationId xmlns:a16="http://schemas.microsoft.com/office/drawing/2014/main" id="{4BB29555-5C3B-4318-984B-1DC8BAF3ADF2}"/>
              </a:ext>
            </a:extLst>
          </p:cNvPr>
          <p:cNvPicPr>
            <a:picLocks noChangeAspect="1"/>
          </p:cNvPicPr>
          <p:nvPr/>
        </p:nvPicPr>
        <p:blipFill>
          <a:blip r:embed="rId2"/>
          <a:stretch>
            <a:fillRect/>
          </a:stretch>
        </p:blipFill>
        <p:spPr>
          <a:xfrm>
            <a:off x="1475655" y="1711827"/>
            <a:ext cx="5184577" cy="4263323"/>
          </a:xfrm>
          <a:prstGeom prst="rect">
            <a:avLst/>
          </a:prstGeom>
        </p:spPr>
      </p:pic>
    </p:spTree>
    <p:extLst>
      <p:ext uri="{BB962C8B-B14F-4D97-AF65-F5344CB8AC3E}">
        <p14:creationId xmlns:p14="http://schemas.microsoft.com/office/powerpoint/2010/main" val="137901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313E-B3EF-4F05-B32B-7C70BB2C2659}"/>
              </a:ext>
            </a:extLst>
          </p:cNvPr>
          <p:cNvSpPr>
            <a:spLocks noGrp="1"/>
          </p:cNvSpPr>
          <p:nvPr>
            <p:ph type="title"/>
          </p:nvPr>
        </p:nvSpPr>
        <p:spPr/>
        <p:txBody>
          <a:bodyPr/>
          <a:lstStyle/>
          <a:p>
            <a:r>
              <a:rPr lang="en-GB" dirty="0"/>
              <a:t>Implementation Review</a:t>
            </a:r>
          </a:p>
        </p:txBody>
      </p:sp>
      <p:sp>
        <p:nvSpPr>
          <p:cNvPr id="3" name="Content Placeholder 2">
            <a:extLst>
              <a:ext uri="{FF2B5EF4-FFF2-40B4-BE49-F238E27FC236}">
                <a16:creationId xmlns:a16="http://schemas.microsoft.com/office/drawing/2014/main" id="{B896C575-E0D7-4593-9247-E7064B0361AD}"/>
              </a:ext>
            </a:extLst>
          </p:cNvPr>
          <p:cNvSpPr>
            <a:spLocks noGrp="1"/>
          </p:cNvSpPr>
          <p:nvPr>
            <p:ph idx="1"/>
          </p:nvPr>
        </p:nvSpPr>
        <p:spPr>
          <a:xfrm>
            <a:off x="381000" y="1447800"/>
            <a:ext cx="8305800" cy="1895968"/>
          </a:xfrm>
        </p:spPr>
        <p:txBody>
          <a:bodyPr/>
          <a:lstStyle/>
          <a:p>
            <a:r>
              <a:rPr lang="en-GB" dirty="0"/>
              <a:t>The goal of </a:t>
            </a:r>
            <a:r>
              <a:rPr lang="en-GB" i="1" dirty="0"/>
              <a:t>project assessment</a:t>
            </a:r>
            <a:r>
              <a:rPr lang="en-GB" dirty="0"/>
              <a:t> is to understand what was successful about the system and the project activities (and therefore should be continued in the next system or project) and what needs to be improved. Project assessment is not routine in most organizations, except for military organizations, which are accustomed to preparing after‐action reports.</a:t>
            </a:r>
          </a:p>
        </p:txBody>
      </p:sp>
      <p:sp>
        <p:nvSpPr>
          <p:cNvPr id="4" name="Date Placeholder 3">
            <a:extLst>
              <a:ext uri="{FF2B5EF4-FFF2-40B4-BE49-F238E27FC236}">
                <a16:creationId xmlns:a16="http://schemas.microsoft.com/office/drawing/2014/main" id="{FB3E5206-7EC5-4D19-A0FB-B7331D105C9D}"/>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F411BC92-EFE3-45CF-A007-9FF95BDA2994}"/>
              </a:ext>
            </a:extLst>
          </p:cNvPr>
          <p:cNvSpPr>
            <a:spLocks noGrp="1"/>
          </p:cNvSpPr>
          <p:nvPr>
            <p:ph type="sldNum" sz="quarter" idx="11"/>
          </p:nvPr>
        </p:nvSpPr>
        <p:spPr/>
        <p:txBody>
          <a:bodyPr/>
          <a:lstStyle/>
          <a:p>
            <a:pPr>
              <a:defRPr/>
            </a:pPr>
            <a:fld id="{A97EE600-4527-4325-AB02-09A779AB1D91}" type="slidenum">
              <a:rPr lang="en-GB" smtClean="0"/>
              <a:pPr>
                <a:defRPr/>
              </a:pPr>
              <a:t>18</a:t>
            </a:fld>
            <a:endParaRPr lang="en-GB"/>
          </a:p>
        </p:txBody>
      </p:sp>
    </p:spTree>
    <p:extLst>
      <p:ext uri="{BB962C8B-B14F-4D97-AF65-F5344CB8AC3E}">
        <p14:creationId xmlns:p14="http://schemas.microsoft.com/office/powerpoint/2010/main" val="69893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3737-1377-4118-B4BA-03507E2FCA07}"/>
              </a:ext>
            </a:extLst>
          </p:cNvPr>
          <p:cNvSpPr>
            <a:spLocks noGrp="1"/>
          </p:cNvSpPr>
          <p:nvPr>
            <p:ph type="title"/>
          </p:nvPr>
        </p:nvSpPr>
        <p:spPr/>
        <p:txBody>
          <a:bodyPr/>
          <a:lstStyle/>
          <a:p>
            <a:r>
              <a:rPr lang="en-GB" dirty="0"/>
              <a:t>Lecture 18 review</a:t>
            </a:r>
          </a:p>
        </p:txBody>
      </p:sp>
      <p:sp>
        <p:nvSpPr>
          <p:cNvPr id="3" name="Content Placeholder 2">
            <a:extLst>
              <a:ext uri="{FF2B5EF4-FFF2-40B4-BE49-F238E27FC236}">
                <a16:creationId xmlns:a16="http://schemas.microsoft.com/office/drawing/2014/main" id="{E7993A70-67A7-48E2-8B39-D2FD5FC9D5BE}"/>
              </a:ext>
            </a:extLst>
          </p:cNvPr>
          <p:cNvSpPr>
            <a:spLocks noGrp="1"/>
          </p:cNvSpPr>
          <p:nvPr>
            <p:ph idx="1"/>
          </p:nvPr>
        </p:nvSpPr>
        <p:spPr>
          <a:xfrm>
            <a:off x="381000" y="1447800"/>
            <a:ext cx="8305800" cy="2196883"/>
          </a:xfrm>
        </p:spPr>
        <p:txBody>
          <a:bodyPr/>
          <a:lstStyle/>
          <a:p>
            <a:r>
              <a:rPr lang="en-GB" dirty="0"/>
              <a:t>Objectives of Lecture 18</a:t>
            </a:r>
          </a:p>
          <a:p>
            <a:pPr lvl="1"/>
            <a:r>
              <a:rPr lang="en-GB" dirty="0"/>
              <a:t>Explain the system installation process.</a:t>
            </a:r>
          </a:p>
          <a:p>
            <a:pPr lvl="1"/>
            <a:r>
              <a:rPr lang="en-GB" dirty="0"/>
              <a:t>Describe the elements of a migration plan.</a:t>
            </a:r>
          </a:p>
          <a:p>
            <a:pPr lvl="1"/>
            <a:r>
              <a:rPr lang="en-GB" dirty="0"/>
              <a:t>Explain different types of conversion strategies and when to use them.</a:t>
            </a:r>
          </a:p>
          <a:p>
            <a:pPr lvl="1"/>
            <a:r>
              <a:rPr lang="en-GB" dirty="0"/>
              <a:t>Describe several techniques for managing change.</a:t>
            </a:r>
          </a:p>
          <a:p>
            <a:pPr lvl="1"/>
            <a:r>
              <a:rPr lang="en-GB" dirty="0"/>
              <a:t>Outline </a:t>
            </a:r>
            <a:r>
              <a:rPr lang="en-GB" dirty="0" err="1"/>
              <a:t>postinstallation</a:t>
            </a:r>
            <a:r>
              <a:rPr lang="en-GB" dirty="0"/>
              <a:t> processes.</a:t>
            </a:r>
          </a:p>
          <a:p>
            <a:endParaRPr lang="en-GB" dirty="0"/>
          </a:p>
        </p:txBody>
      </p:sp>
      <p:sp>
        <p:nvSpPr>
          <p:cNvPr id="4" name="Date Placeholder 3">
            <a:extLst>
              <a:ext uri="{FF2B5EF4-FFF2-40B4-BE49-F238E27FC236}">
                <a16:creationId xmlns:a16="http://schemas.microsoft.com/office/drawing/2014/main" id="{D0DBA4A6-08C3-4934-A9ED-11B82A7CAD83}"/>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C9F72A3E-9288-48F7-B94B-3563BE5A36E7}"/>
              </a:ext>
            </a:extLst>
          </p:cNvPr>
          <p:cNvSpPr>
            <a:spLocks noGrp="1"/>
          </p:cNvSpPr>
          <p:nvPr>
            <p:ph type="sldNum" sz="quarter" idx="11"/>
          </p:nvPr>
        </p:nvSpPr>
        <p:spPr/>
        <p:txBody>
          <a:bodyPr/>
          <a:lstStyle/>
          <a:p>
            <a:pPr>
              <a:defRPr/>
            </a:pPr>
            <a:fld id="{A97EE600-4527-4325-AB02-09A779AB1D91}" type="slidenum">
              <a:rPr lang="en-GB" smtClean="0"/>
              <a:pPr>
                <a:defRPr/>
              </a:pPr>
              <a:t>19</a:t>
            </a:fld>
            <a:endParaRPr lang="en-GB"/>
          </a:p>
        </p:txBody>
      </p:sp>
    </p:spTree>
    <p:extLst>
      <p:ext uri="{BB962C8B-B14F-4D97-AF65-F5344CB8AC3E}">
        <p14:creationId xmlns:p14="http://schemas.microsoft.com/office/powerpoint/2010/main" val="94822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altLang="en-US" sz="2800" b="1" dirty="0">
                <a:latin typeface="Arial" panose="020B0604020202020204" pitchFamily="34" charset="0"/>
                <a:cs typeface="Arial" panose="020B0604020202020204" pitchFamily="34" charset="0"/>
              </a:rPr>
              <a:t>Transition to the new system</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13</a:t>
            </a:r>
          </a:p>
        </p:txBody>
      </p:sp>
      <p:pic>
        <p:nvPicPr>
          <p:cNvPr id="6" name="Picture 5">
            <a:extLst>
              <a:ext uri="{FF2B5EF4-FFF2-40B4-BE49-F238E27FC236}">
                <a16:creationId xmlns:a16="http://schemas.microsoft.com/office/drawing/2014/main" id="{7537AA39-4ED8-458B-9619-F276AC587C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1759" y="1393056"/>
            <a:ext cx="3962729" cy="2972047"/>
          </a:xfrm>
          <a:prstGeom prst="rect">
            <a:avLst/>
          </a:prstGeom>
        </p:spPr>
      </p:pic>
      <p:pic>
        <p:nvPicPr>
          <p:cNvPr id="4" name="Picture 3">
            <a:extLst>
              <a:ext uri="{FF2B5EF4-FFF2-40B4-BE49-F238E27FC236}">
                <a16:creationId xmlns:a16="http://schemas.microsoft.com/office/drawing/2014/main" id="{66895975-1D0A-49CA-B0AD-CDF8C9052DBC}"/>
              </a:ext>
            </a:extLst>
          </p:cNvPr>
          <p:cNvPicPr>
            <a:picLocks noChangeAspect="1"/>
          </p:cNvPicPr>
          <p:nvPr/>
        </p:nvPicPr>
        <p:blipFill>
          <a:blip r:embed="rId3"/>
          <a:stretch>
            <a:fillRect/>
          </a:stretch>
        </p:blipFill>
        <p:spPr>
          <a:xfrm>
            <a:off x="923976" y="980268"/>
            <a:ext cx="7488832" cy="37872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060321" y="2636838"/>
            <a:ext cx="488210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r>
              <a:rPr lang="en-ZA" altLang="en-US" dirty="0">
                <a:solidFill>
                  <a:schemeClr val="bg1"/>
                </a:solidFill>
                <a:latin typeface="Arial" panose="020B0604020202020204" pitchFamily="34" charset="0"/>
              </a:rPr>
              <a:t>Constructing Your Sprint Plan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altLang="en-US" b="1" dirty="0">
                <a:latin typeface="Arial" panose="020B0604020202020204" pitchFamily="34" charset="0"/>
                <a:cs typeface="Arial" panose="020B0604020202020204" pitchFamily="34" charset="0"/>
              </a:rPr>
              <a:t>Transition to the new system</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814343"/>
          </a:xfrm>
        </p:spPr>
        <p:txBody>
          <a:bodyPr/>
          <a:lstStyle/>
          <a:p>
            <a:r>
              <a:rPr lang="en-GB" dirty="0"/>
              <a:t>Objectives of Lecture 18</a:t>
            </a:r>
          </a:p>
          <a:p>
            <a:pPr lvl="1"/>
            <a:r>
              <a:rPr lang="en-GB" dirty="0"/>
              <a:t>Explain the system installation process.</a:t>
            </a:r>
          </a:p>
          <a:p>
            <a:pPr lvl="1"/>
            <a:r>
              <a:rPr lang="en-GB" dirty="0"/>
              <a:t>Describe the elements of a migration plan.</a:t>
            </a:r>
          </a:p>
          <a:p>
            <a:pPr lvl="1"/>
            <a:r>
              <a:rPr lang="en-GB" dirty="0"/>
              <a:t>Explain different types of conversion strategies and when to use them.</a:t>
            </a:r>
          </a:p>
          <a:p>
            <a:pPr lvl="1"/>
            <a:r>
              <a:rPr lang="en-GB" dirty="0"/>
              <a:t>Describe several techniques for managing change.</a:t>
            </a:r>
          </a:p>
          <a:p>
            <a:pPr lvl="1"/>
            <a:r>
              <a:rPr lang="en-GB" dirty="0"/>
              <a:t>Outline </a:t>
            </a:r>
            <a:r>
              <a:rPr lang="en-GB" dirty="0" err="1"/>
              <a:t>postinstallation</a:t>
            </a:r>
            <a:r>
              <a:rPr lang="en-GB" dirty="0"/>
              <a:t> processes.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13</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Past Wisdom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pic>
        <p:nvPicPr>
          <p:cNvPr id="8" name="Picture 7" descr="Text&#10;&#10;Description automatically generated">
            <a:extLst>
              <a:ext uri="{FF2B5EF4-FFF2-40B4-BE49-F238E27FC236}">
                <a16:creationId xmlns:a16="http://schemas.microsoft.com/office/drawing/2014/main" id="{1D4EC3A8-76AF-4E15-8FD4-75A363AAC6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95450" y="1271587"/>
            <a:ext cx="5753100" cy="4314825"/>
          </a:xfrm>
          <a:prstGeom prst="rect">
            <a:avLst/>
          </a:prstGeom>
        </p:spPr>
      </p:pic>
      <p:sp>
        <p:nvSpPr>
          <p:cNvPr id="9" name="TextBox 8">
            <a:extLst>
              <a:ext uri="{FF2B5EF4-FFF2-40B4-BE49-F238E27FC236}">
                <a16:creationId xmlns:a16="http://schemas.microsoft.com/office/drawing/2014/main" id="{8DCDC2C9-0E89-484C-9286-1843BD5361A4}"/>
              </a:ext>
            </a:extLst>
          </p:cNvPr>
          <p:cNvSpPr txBox="1"/>
          <p:nvPr/>
        </p:nvSpPr>
        <p:spPr>
          <a:xfrm>
            <a:off x="1695450" y="5586412"/>
            <a:ext cx="5753100" cy="230832"/>
          </a:xfrm>
          <a:prstGeom prst="rect">
            <a:avLst/>
          </a:prstGeom>
          <a:noFill/>
        </p:spPr>
        <p:txBody>
          <a:bodyPr wrap="square" rtlCol="0">
            <a:spAutoFit/>
          </a:bodyPr>
          <a:lstStyle/>
          <a:p>
            <a:r>
              <a:rPr lang="en-GB" sz="900">
                <a:hlinkClick r:id="rId3" tooltip="https://anupturnedsoul.wordpress.com/2016/05/22/how-dark-are-you/"/>
              </a:rPr>
              <a:t>This Photo</a:t>
            </a:r>
            <a:r>
              <a:rPr lang="en-GB" sz="900"/>
              <a:t> by Unknown Author is licensed under </a:t>
            </a:r>
            <a:r>
              <a:rPr lang="en-GB" sz="900">
                <a:hlinkClick r:id="rId4" tooltip="https://creativecommons.org/licenses/by-nc-sa/3.0/"/>
              </a:rPr>
              <a:t>CC BY-SA-NC</a:t>
            </a:r>
            <a:endParaRPr lang="en-GB" sz="900"/>
          </a:p>
        </p:txBody>
      </p:sp>
      <p:sp>
        <p:nvSpPr>
          <p:cNvPr id="10" name="Content Placeholder 9">
            <a:extLst>
              <a:ext uri="{FF2B5EF4-FFF2-40B4-BE49-F238E27FC236}">
                <a16:creationId xmlns:a16="http://schemas.microsoft.com/office/drawing/2014/main" id="{3B943FA1-B724-4CD0-9733-169BFDB1778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C37-0965-4158-9C70-8EFB8929C704}"/>
              </a:ext>
            </a:extLst>
          </p:cNvPr>
          <p:cNvSpPr>
            <a:spLocks noGrp="1"/>
          </p:cNvSpPr>
          <p:nvPr>
            <p:ph type="title"/>
          </p:nvPr>
        </p:nvSpPr>
        <p:spPr/>
        <p:txBody>
          <a:bodyPr/>
          <a:lstStyle/>
          <a:p>
            <a:r>
              <a:rPr lang="en-GB" dirty="0"/>
              <a:t>Kurt Lewin’s Model for Managing Organizational Change</a:t>
            </a:r>
          </a:p>
        </p:txBody>
      </p:sp>
      <p:sp>
        <p:nvSpPr>
          <p:cNvPr id="3" name="Content Placeholder 2">
            <a:extLst>
              <a:ext uri="{FF2B5EF4-FFF2-40B4-BE49-F238E27FC236}">
                <a16:creationId xmlns:a16="http://schemas.microsoft.com/office/drawing/2014/main" id="{FA8F4641-D377-46A3-B91A-72655D34D39C}"/>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B62E926F-6900-455A-B21A-6F20C4B1A76A}"/>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54F0888C-AEF1-4A2B-9778-F286E59586E1}"/>
              </a:ext>
            </a:extLst>
          </p:cNvPr>
          <p:cNvSpPr>
            <a:spLocks noGrp="1"/>
          </p:cNvSpPr>
          <p:nvPr>
            <p:ph type="sldNum" sz="quarter" idx="11"/>
          </p:nvPr>
        </p:nvSpPr>
        <p:spPr/>
        <p:txBody>
          <a:bodyPr/>
          <a:lstStyle/>
          <a:p>
            <a:pPr>
              <a:defRPr/>
            </a:pPr>
            <a:fld id="{A97EE600-4527-4325-AB02-09A779AB1D91}" type="slidenum">
              <a:rPr lang="en-GB" smtClean="0"/>
              <a:pPr>
                <a:defRPr/>
              </a:pPr>
              <a:t>5</a:t>
            </a:fld>
            <a:endParaRPr lang="en-GB"/>
          </a:p>
        </p:txBody>
      </p:sp>
      <p:pic>
        <p:nvPicPr>
          <p:cNvPr id="6" name="Picture 5">
            <a:extLst>
              <a:ext uri="{FF2B5EF4-FFF2-40B4-BE49-F238E27FC236}">
                <a16:creationId xmlns:a16="http://schemas.microsoft.com/office/drawing/2014/main" id="{7BDE509E-F8C9-4308-B497-3EAC8C254723}"/>
              </a:ext>
            </a:extLst>
          </p:cNvPr>
          <p:cNvPicPr>
            <a:picLocks noChangeAspect="1"/>
          </p:cNvPicPr>
          <p:nvPr/>
        </p:nvPicPr>
        <p:blipFill>
          <a:blip r:embed="rId2"/>
          <a:stretch>
            <a:fillRect/>
          </a:stretch>
        </p:blipFill>
        <p:spPr>
          <a:xfrm>
            <a:off x="1781175" y="1900237"/>
            <a:ext cx="5581650" cy="3057525"/>
          </a:xfrm>
          <a:prstGeom prst="rect">
            <a:avLst/>
          </a:prstGeom>
        </p:spPr>
      </p:pic>
    </p:spTree>
    <p:extLst>
      <p:ext uri="{BB962C8B-B14F-4D97-AF65-F5344CB8AC3E}">
        <p14:creationId xmlns:p14="http://schemas.microsoft.com/office/powerpoint/2010/main" val="354835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4732-14C5-4E58-A20B-C89F7E316FBF}"/>
              </a:ext>
            </a:extLst>
          </p:cNvPr>
          <p:cNvSpPr>
            <a:spLocks noGrp="1"/>
          </p:cNvSpPr>
          <p:nvPr>
            <p:ph type="title"/>
          </p:nvPr>
        </p:nvSpPr>
        <p:spPr/>
        <p:txBody>
          <a:bodyPr/>
          <a:lstStyle/>
          <a:p>
            <a:r>
              <a:rPr lang="en-GB" dirty="0"/>
              <a:t>The Migration Plan</a:t>
            </a:r>
          </a:p>
        </p:txBody>
      </p:sp>
      <p:sp>
        <p:nvSpPr>
          <p:cNvPr id="3" name="Content Placeholder 2">
            <a:extLst>
              <a:ext uri="{FF2B5EF4-FFF2-40B4-BE49-F238E27FC236}">
                <a16:creationId xmlns:a16="http://schemas.microsoft.com/office/drawing/2014/main" id="{7DB449E1-DB4D-4659-80E4-3F67121F0461}"/>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1C0C33AD-1734-432F-BBEA-F059F8CB0647}"/>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9EF7A609-F104-41F6-8D11-20C6B60548DF}"/>
              </a:ext>
            </a:extLst>
          </p:cNvPr>
          <p:cNvSpPr>
            <a:spLocks noGrp="1"/>
          </p:cNvSpPr>
          <p:nvPr>
            <p:ph type="sldNum" sz="quarter" idx="11"/>
          </p:nvPr>
        </p:nvSpPr>
        <p:spPr/>
        <p:txBody>
          <a:bodyPr/>
          <a:lstStyle/>
          <a:p>
            <a:pPr>
              <a:defRPr/>
            </a:pPr>
            <a:fld id="{A97EE600-4527-4325-AB02-09A779AB1D91}" type="slidenum">
              <a:rPr lang="en-GB" smtClean="0"/>
              <a:pPr>
                <a:defRPr/>
              </a:pPr>
              <a:t>6</a:t>
            </a:fld>
            <a:endParaRPr lang="en-GB"/>
          </a:p>
        </p:txBody>
      </p:sp>
      <p:pic>
        <p:nvPicPr>
          <p:cNvPr id="6" name="Picture 5">
            <a:extLst>
              <a:ext uri="{FF2B5EF4-FFF2-40B4-BE49-F238E27FC236}">
                <a16:creationId xmlns:a16="http://schemas.microsoft.com/office/drawing/2014/main" id="{1F27BD3A-CAD4-4B78-958F-84A0FC2B7305}"/>
              </a:ext>
            </a:extLst>
          </p:cNvPr>
          <p:cNvPicPr>
            <a:picLocks noChangeAspect="1"/>
          </p:cNvPicPr>
          <p:nvPr/>
        </p:nvPicPr>
        <p:blipFill>
          <a:blip r:embed="rId2"/>
          <a:stretch>
            <a:fillRect/>
          </a:stretch>
        </p:blipFill>
        <p:spPr>
          <a:xfrm>
            <a:off x="557212" y="2133600"/>
            <a:ext cx="8029575" cy="2590800"/>
          </a:xfrm>
          <a:prstGeom prst="rect">
            <a:avLst/>
          </a:prstGeom>
        </p:spPr>
      </p:pic>
    </p:spTree>
    <p:extLst>
      <p:ext uri="{BB962C8B-B14F-4D97-AF65-F5344CB8AC3E}">
        <p14:creationId xmlns:p14="http://schemas.microsoft.com/office/powerpoint/2010/main" val="269003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06A6-7670-4EA3-8823-CB9A0F5281A5}"/>
              </a:ext>
            </a:extLst>
          </p:cNvPr>
          <p:cNvSpPr>
            <a:spLocks noGrp="1"/>
          </p:cNvSpPr>
          <p:nvPr>
            <p:ph type="title"/>
          </p:nvPr>
        </p:nvSpPr>
        <p:spPr/>
        <p:txBody>
          <a:bodyPr/>
          <a:lstStyle/>
          <a:p>
            <a:r>
              <a:rPr lang="en-GB" dirty="0"/>
              <a:t>Migration Plan</a:t>
            </a:r>
          </a:p>
        </p:txBody>
      </p:sp>
      <p:sp>
        <p:nvSpPr>
          <p:cNvPr id="3" name="Content Placeholder 2">
            <a:extLst>
              <a:ext uri="{FF2B5EF4-FFF2-40B4-BE49-F238E27FC236}">
                <a16:creationId xmlns:a16="http://schemas.microsoft.com/office/drawing/2014/main" id="{CD24E479-C20D-4FC9-A5ED-49E9D526000B}"/>
              </a:ext>
            </a:extLst>
          </p:cNvPr>
          <p:cNvSpPr>
            <a:spLocks noGrp="1"/>
          </p:cNvSpPr>
          <p:nvPr>
            <p:ph idx="1"/>
          </p:nvPr>
        </p:nvSpPr>
        <p:spPr>
          <a:xfrm>
            <a:off x="381000" y="1447800"/>
            <a:ext cx="8305800" cy="3775777"/>
          </a:xfrm>
        </p:spPr>
        <p:txBody>
          <a:bodyPr/>
          <a:lstStyle/>
          <a:p>
            <a:r>
              <a:rPr lang="en-GB" dirty="0"/>
              <a:t>Preparing a Business Contingency Plan</a:t>
            </a:r>
          </a:p>
          <a:p>
            <a:pPr lvl="1"/>
            <a:r>
              <a:rPr lang="en-GB" dirty="0"/>
              <a:t>Contingency plans help the business withstand relatively small problems with the new system so that major business disruptions are prevented.</a:t>
            </a:r>
          </a:p>
          <a:p>
            <a:r>
              <a:rPr lang="en-GB" dirty="0"/>
              <a:t>Preparing the Technology</a:t>
            </a:r>
          </a:p>
          <a:p>
            <a:pPr lvl="1"/>
            <a:r>
              <a:rPr lang="en-GB" dirty="0"/>
              <a:t>Sometimes the project requires new servers, client computers, printers, and networking equipment. The new hardware requirements should have been defined in the hardware and software specifications during design</a:t>
            </a:r>
          </a:p>
          <a:p>
            <a:r>
              <a:rPr lang="en-GB" dirty="0"/>
              <a:t>Preparing People for the New System</a:t>
            </a:r>
          </a:p>
          <a:p>
            <a:pPr lvl="1"/>
            <a:r>
              <a:rPr lang="en-GB" dirty="0"/>
              <a:t>In the context of a systems development project, people who will use the new system need help to adopt and adapt to the new system. The process of helping them adjust to the new system and its new work processes without undue stress is called change management.</a:t>
            </a:r>
          </a:p>
          <a:p>
            <a:endParaRPr lang="en-GB" dirty="0"/>
          </a:p>
        </p:txBody>
      </p:sp>
      <p:sp>
        <p:nvSpPr>
          <p:cNvPr id="4" name="Date Placeholder 3">
            <a:extLst>
              <a:ext uri="{FF2B5EF4-FFF2-40B4-BE49-F238E27FC236}">
                <a16:creationId xmlns:a16="http://schemas.microsoft.com/office/drawing/2014/main" id="{7A6E6C7C-EDC6-47CE-B1DD-2F40E79B43C4}"/>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AD09F436-955F-434E-B9E1-F039D52D1C29}"/>
              </a:ext>
            </a:extLst>
          </p:cNvPr>
          <p:cNvSpPr>
            <a:spLocks noGrp="1"/>
          </p:cNvSpPr>
          <p:nvPr>
            <p:ph type="sldNum" sz="quarter" idx="11"/>
          </p:nvPr>
        </p:nvSpPr>
        <p:spPr/>
        <p:txBody>
          <a:bodyPr/>
          <a:lstStyle/>
          <a:p>
            <a:pPr>
              <a:defRPr/>
            </a:pPr>
            <a:fld id="{A97EE600-4527-4325-AB02-09A779AB1D91}" type="slidenum">
              <a:rPr lang="en-GB" smtClean="0"/>
              <a:pPr>
                <a:defRPr/>
              </a:pPr>
              <a:t>7</a:t>
            </a:fld>
            <a:endParaRPr lang="en-GB"/>
          </a:p>
        </p:txBody>
      </p:sp>
    </p:spTree>
    <p:extLst>
      <p:ext uri="{BB962C8B-B14F-4D97-AF65-F5344CB8AC3E}">
        <p14:creationId xmlns:p14="http://schemas.microsoft.com/office/powerpoint/2010/main" val="308689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D094-C1A6-41BF-B098-CBF9349CA40A}"/>
              </a:ext>
            </a:extLst>
          </p:cNvPr>
          <p:cNvSpPr>
            <a:spLocks noGrp="1"/>
          </p:cNvSpPr>
          <p:nvPr>
            <p:ph type="title"/>
          </p:nvPr>
        </p:nvSpPr>
        <p:spPr/>
        <p:txBody>
          <a:bodyPr/>
          <a:lstStyle/>
          <a:p>
            <a:r>
              <a:rPr lang="en-GB" dirty="0"/>
              <a:t>Selecting a Conversion Strategy</a:t>
            </a:r>
          </a:p>
        </p:txBody>
      </p:sp>
      <p:sp>
        <p:nvSpPr>
          <p:cNvPr id="3" name="Content Placeholder 2">
            <a:extLst>
              <a:ext uri="{FF2B5EF4-FFF2-40B4-BE49-F238E27FC236}">
                <a16:creationId xmlns:a16="http://schemas.microsoft.com/office/drawing/2014/main" id="{CEBCC0D1-C019-4498-97E3-796A9D65E73E}"/>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459ABF52-554B-4D63-B4F2-B083B177FCB6}"/>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86D54842-280B-4FCD-8E8D-29418842D0D2}"/>
              </a:ext>
            </a:extLst>
          </p:cNvPr>
          <p:cNvSpPr>
            <a:spLocks noGrp="1"/>
          </p:cNvSpPr>
          <p:nvPr>
            <p:ph type="sldNum" sz="quarter" idx="11"/>
          </p:nvPr>
        </p:nvSpPr>
        <p:spPr/>
        <p:txBody>
          <a:bodyPr/>
          <a:lstStyle/>
          <a:p>
            <a:pPr>
              <a:defRPr/>
            </a:pPr>
            <a:fld id="{A97EE600-4527-4325-AB02-09A779AB1D91}" type="slidenum">
              <a:rPr lang="en-GB" smtClean="0"/>
              <a:pPr>
                <a:defRPr/>
              </a:pPr>
              <a:t>8</a:t>
            </a:fld>
            <a:endParaRPr lang="en-GB"/>
          </a:p>
        </p:txBody>
      </p:sp>
      <p:pic>
        <p:nvPicPr>
          <p:cNvPr id="6" name="Picture 5">
            <a:extLst>
              <a:ext uri="{FF2B5EF4-FFF2-40B4-BE49-F238E27FC236}">
                <a16:creationId xmlns:a16="http://schemas.microsoft.com/office/drawing/2014/main" id="{BF5E5FD2-6ABD-4548-9539-915D9BFAF9E8}"/>
              </a:ext>
            </a:extLst>
          </p:cNvPr>
          <p:cNvPicPr>
            <a:picLocks noChangeAspect="1"/>
          </p:cNvPicPr>
          <p:nvPr/>
        </p:nvPicPr>
        <p:blipFill>
          <a:blip r:embed="rId2"/>
          <a:stretch>
            <a:fillRect/>
          </a:stretch>
        </p:blipFill>
        <p:spPr>
          <a:xfrm>
            <a:off x="2112247" y="1628800"/>
            <a:ext cx="4843305" cy="3957637"/>
          </a:xfrm>
          <a:prstGeom prst="rect">
            <a:avLst/>
          </a:prstGeom>
        </p:spPr>
      </p:pic>
    </p:spTree>
    <p:extLst>
      <p:ext uri="{BB962C8B-B14F-4D97-AF65-F5344CB8AC3E}">
        <p14:creationId xmlns:p14="http://schemas.microsoft.com/office/powerpoint/2010/main" val="301080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C4B7-6416-45A3-AD31-4447CABECFC1}"/>
              </a:ext>
            </a:extLst>
          </p:cNvPr>
          <p:cNvSpPr>
            <a:spLocks noGrp="1"/>
          </p:cNvSpPr>
          <p:nvPr>
            <p:ph type="title"/>
          </p:nvPr>
        </p:nvSpPr>
        <p:spPr/>
        <p:txBody>
          <a:bodyPr/>
          <a:lstStyle/>
          <a:p>
            <a:r>
              <a:rPr lang="en-GB" dirty="0"/>
              <a:t>Evaluating Strategy Choices</a:t>
            </a:r>
          </a:p>
        </p:txBody>
      </p:sp>
      <p:pic>
        <p:nvPicPr>
          <p:cNvPr id="6" name="Content Placeholder 5">
            <a:extLst>
              <a:ext uri="{FF2B5EF4-FFF2-40B4-BE49-F238E27FC236}">
                <a16:creationId xmlns:a16="http://schemas.microsoft.com/office/drawing/2014/main" id="{591D506E-4BB0-4844-98AE-C39C19F58ACB}"/>
              </a:ext>
            </a:extLst>
          </p:cNvPr>
          <p:cNvPicPr>
            <a:picLocks noGrp="1" noChangeAspect="1"/>
          </p:cNvPicPr>
          <p:nvPr>
            <p:ph idx="1"/>
          </p:nvPr>
        </p:nvPicPr>
        <p:blipFill>
          <a:blip r:embed="rId2"/>
          <a:stretch>
            <a:fillRect/>
          </a:stretch>
        </p:blipFill>
        <p:spPr>
          <a:xfrm>
            <a:off x="959117" y="2132856"/>
            <a:ext cx="7114908" cy="1465263"/>
          </a:xfrm>
          <a:prstGeom prst="rect">
            <a:avLst/>
          </a:prstGeom>
        </p:spPr>
      </p:pic>
      <p:sp>
        <p:nvSpPr>
          <p:cNvPr id="4" name="Date Placeholder 3">
            <a:extLst>
              <a:ext uri="{FF2B5EF4-FFF2-40B4-BE49-F238E27FC236}">
                <a16:creationId xmlns:a16="http://schemas.microsoft.com/office/drawing/2014/main" id="{467AEE78-D338-4271-8FF2-0539B2B7751A}"/>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8AE4D8DB-2C21-4641-AA95-FFC168F52F9F}"/>
              </a:ext>
            </a:extLst>
          </p:cNvPr>
          <p:cNvSpPr>
            <a:spLocks noGrp="1"/>
          </p:cNvSpPr>
          <p:nvPr>
            <p:ph type="sldNum" sz="quarter" idx="11"/>
          </p:nvPr>
        </p:nvSpPr>
        <p:spPr/>
        <p:txBody>
          <a:bodyPr/>
          <a:lstStyle/>
          <a:p>
            <a:pPr>
              <a:defRPr/>
            </a:pPr>
            <a:fld id="{A97EE600-4527-4325-AB02-09A779AB1D91}" type="slidenum">
              <a:rPr lang="en-GB" smtClean="0"/>
              <a:pPr>
                <a:defRPr/>
              </a:pPr>
              <a:t>9</a:t>
            </a:fld>
            <a:endParaRPr lang="en-GB"/>
          </a:p>
        </p:txBody>
      </p:sp>
    </p:spTree>
    <p:extLst>
      <p:ext uri="{BB962C8B-B14F-4D97-AF65-F5344CB8AC3E}">
        <p14:creationId xmlns:p14="http://schemas.microsoft.com/office/powerpoint/2010/main" val="205786322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3.xml><?xml version="1.0" encoding="utf-8"?>
<ds:datastoreItem xmlns:ds="http://schemas.openxmlformats.org/officeDocument/2006/customXml" ds:itemID="{7B60CBD1-DCB5-485F-9F11-D67C0363B907}">
  <ds:schemaRefs>
    <ds:schemaRef ds:uri="http://purl.org/dc/terms/"/>
    <ds:schemaRef ds:uri="http://schemas.openxmlformats.org/package/2006/metadata/core-properties"/>
    <ds:schemaRef ds:uri="http://purl.org/dc/dcmitype/"/>
    <ds:schemaRef ds:uri="57d63fa3-3886-494d-940e-25df5bc14fd5"/>
    <ds:schemaRef ds:uri="http://purl.org/dc/elements/1.1/"/>
    <ds:schemaRef ds:uri="http://schemas.microsoft.com/office/2006/metadata/properties"/>
    <ds:schemaRef ds:uri="http://schemas.microsoft.com/office/2006/documentManagement/types"/>
    <ds:schemaRef ds:uri="http://schemas.microsoft.com/office/infopath/2007/PartnerControls"/>
    <ds:schemaRef ds:uri="70061780-d5d0-45df-9c4a-3caebf693f8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201</TotalTime>
  <Words>497</Words>
  <Application>Microsoft Office PowerPoint</Application>
  <PresentationFormat>On-screen Show (4:3)</PresentationFormat>
  <Paragraphs>89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vt:lpstr>
      <vt:lpstr>Verdana</vt:lpstr>
      <vt:lpstr>blank</vt:lpstr>
      <vt:lpstr>Advanced Systems Analysis and Design  Transition to the new system  SOFT 30121 L18     </vt:lpstr>
      <vt:lpstr>PowerPoint Presentation</vt:lpstr>
      <vt:lpstr>Transition to the new system</vt:lpstr>
      <vt:lpstr>Past Wisdom</vt:lpstr>
      <vt:lpstr>Kurt Lewin’s Model for Managing Organizational Change</vt:lpstr>
      <vt:lpstr>The Migration Plan</vt:lpstr>
      <vt:lpstr>Migration Plan</vt:lpstr>
      <vt:lpstr>Selecting a Conversion Strategy</vt:lpstr>
      <vt:lpstr>Evaluating Strategy Choices</vt:lpstr>
      <vt:lpstr>Resistance to Change</vt:lpstr>
      <vt:lpstr>Costs and Benefits</vt:lpstr>
      <vt:lpstr>Costs and Benefits</vt:lpstr>
      <vt:lpstr>People and Political Challenges</vt:lpstr>
      <vt:lpstr>Developing your Training Plan</vt:lpstr>
      <vt:lpstr>Postimplementation Activities</vt:lpstr>
      <vt:lpstr>System Support</vt:lpstr>
      <vt:lpstr>System Maintenance</vt:lpstr>
      <vt:lpstr>Implementation Review</vt:lpstr>
      <vt:lpstr>Lecture 18 review</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Process Modelling  SOFT 30121 L8     </dc:title>
  <dc:creator>Harris, Matthew</dc:creator>
  <cp:lastModifiedBy>King, Nigel</cp:lastModifiedBy>
  <cp:revision>11</cp:revision>
  <dcterms:created xsi:type="dcterms:W3CDTF">2020-10-28T10:50:42Z</dcterms:created>
  <dcterms:modified xsi:type="dcterms:W3CDTF">2020-11-24T20:44:51Z</dcterms:modified>
</cp:coreProperties>
</file>