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32" r:id="rId5"/>
  </p:sldMasterIdLst>
  <p:notesMasterIdLst>
    <p:notesMasterId r:id="rId22"/>
  </p:notesMasterIdLst>
  <p:handoutMasterIdLst>
    <p:handoutMasterId r:id="rId23"/>
  </p:handoutMasterIdLst>
  <p:sldIdLst>
    <p:sldId id="660" r:id="rId6"/>
    <p:sldId id="511" r:id="rId7"/>
    <p:sldId id="686" r:id="rId8"/>
    <p:sldId id="663" r:id="rId9"/>
    <p:sldId id="693" r:id="rId10"/>
    <p:sldId id="688" r:id="rId11"/>
    <p:sldId id="696" r:id="rId12"/>
    <p:sldId id="697" r:id="rId13"/>
    <p:sldId id="701" r:id="rId14"/>
    <p:sldId id="698" r:id="rId15"/>
    <p:sldId id="699" r:id="rId16"/>
    <p:sldId id="700" r:id="rId17"/>
    <p:sldId id="703" r:id="rId18"/>
    <p:sldId id="702" r:id="rId19"/>
    <p:sldId id="690" r:id="rId20"/>
    <p:sldId id="524" r:id="rId21"/>
  </p:sldIdLst>
  <p:sldSz cx="9144000" cy="6858000" type="screen4x3"/>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75"/>
    <a:srgbClr val="00FF00"/>
    <a:srgbClr val="66FF99"/>
    <a:srgbClr val="99FFCC"/>
    <a:srgbClr val="66FF66"/>
    <a:srgbClr val="FF99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939" autoAdjust="0"/>
  </p:normalViewPr>
  <p:slideViewPr>
    <p:cSldViewPr>
      <p:cViewPr varScale="1">
        <p:scale>
          <a:sx n="68" d="100"/>
          <a:sy n="68" d="100"/>
        </p:scale>
        <p:origin x="544" y="48"/>
      </p:cViewPr>
      <p:guideLst>
        <p:guide orient="horz" pos="2160"/>
        <p:guide pos="2880"/>
      </p:guideLst>
    </p:cSldViewPr>
  </p:slideViewPr>
  <p:outlineViewPr>
    <p:cViewPr>
      <p:scale>
        <a:sx n="33" d="100"/>
        <a:sy n="33" d="100"/>
      </p:scale>
      <p:origin x="0" y="-964"/>
    </p:cViewPr>
  </p:outlineViewPr>
  <p:notesTextViewPr>
    <p:cViewPr>
      <p:scale>
        <a:sx n="100" d="100"/>
        <a:sy n="100" d="100"/>
      </p:scale>
      <p:origin x="0" y="0"/>
    </p:cViewPr>
  </p:notesTextViewPr>
  <p:sorterViewPr>
    <p:cViewPr>
      <p:scale>
        <a:sx n="75" d="100"/>
        <a:sy n="75" d="100"/>
      </p:scale>
      <p:origin x="0" y="-72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5300"/>
          </a:xfrm>
          <a:prstGeom prst="rect">
            <a:avLst/>
          </a:prstGeom>
        </p:spPr>
        <p:txBody>
          <a:bodyPr vert="horz" lIns="91440" tIns="45720" rIns="91440" bIns="45720" rtlCol="0"/>
          <a:lstStyle>
            <a:lvl1pPr algn="r">
              <a:defRPr sz="1200"/>
            </a:lvl1pPr>
          </a:lstStyle>
          <a:p>
            <a:fld id="{94D0709E-05AE-4D19-B05A-36F42BCF0082}" type="datetimeFigureOut">
              <a:rPr lang="en-GB" smtClean="0"/>
              <a:pPr/>
              <a:t>25/08/2020</a:t>
            </a:fld>
            <a:endParaRPr lang="en-GB"/>
          </a:p>
        </p:txBody>
      </p:sp>
      <p:sp>
        <p:nvSpPr>
          <p:cNvPr id="4" name="Footer Placeholder 3"/>
          <p:cNvSpPr>
            <a:spLocks noGrp="1"/>
          </p:cNvSpPr>
          <p:nvPr>
            <p:ph type="ftr" sz="quarter" idx="2"/>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08981"/>
            <a:ext cx="2944283" cy="495300"/>
          </a:xfrm>
          <a:prstGeom prst="rect">
            <a:avLst/>
          </a:prstGeom>
        </p:spPr>
        <p:txBody>
          <a:bodyPr vert="horz" lIns="91440" tIns="45720" rIns="91440" bIns="45720" rtlCol="0" anchor="b"/>
          <a:lstStyle>
            <a:lvl1pPr algn="r">
              <a:defRPr sz="1200"/>
            </a:lvl1pPr>
          </a:lstStyle>
          <a:p>
            <a:fld id="{1879CC75-6FBE-44E5-BC7E-F905C34D1BE4}" type="slidenum">
              <a:rPr lang="en-GB" smtClean="0"/>
              <a:pPr/>
              <a:t>‹#›</a:t>
            </a:fld>
            <a:endParaRPr lang="en-GB"/>
          </a:p>
        </p:txBody>
      </p:sp>
    </p:spTree>
    <p:extLst>
      <p:ext uri="{BB962C8B-B14F-4D97-AF65-F5344CB8AC3E}">
        <p14:creationId xmlns:p14="http://schemas.microsoft.com/office/powerpoint/2010/main" val="1190586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C651C6E4-B910-45F9-82AF-AB8BE04DDF6F}" type="datetimeFigureOut">
              <a:rPr lang="en-US" smtClean="0"/>
              <a:pPr/>
              <a:t>8/25/2020</a:t>
            </a:fld>
            <a:endParaRPr lang="en-GB"/>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5B466AF5-7AE8-4C9E-9D29-254F1BC0BE28}" type="slidenum">
              <a:rPr lang="en-GB" smtClean="0"/>
              <a:pPr/>
              <a:t>‹#›</a:t>
            </a:fld>
            <a:endParaRPr lang="en-GB"/>
          </a:p>
        </p:txBody>
      </p:sp>
    </p:spTree>
    <p:extLst>
      <p:ext uri="{BB962C8B-B14F-4D97-AF65-F5344CB8AC3E}">
        <p14:creationId xmlns:p14="http://schemas.microsoft.com/office/powerpoint/2010/main" val="105651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DF5F59E-AB8A-48C6-8DCE-DBCDB0619312}"/>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56C665-5849-4E82-851E-37EB6BFF72AF}"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GB" alt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3" name="Rectangle 2">
            <a:extLst>
              <a:ext uri="{FF2B5EF4-FFF2-40B4-BE49-F238E27FC236}">
                <a16:creationId xmlns:a16="http://schemas.microsoft.com/office/drawing/2014/main" id="{A3D3AD2A-A6FA-4ACA-A0DF-6B46ED5FABF2}"/>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FA572CA-0884-465E-96C6-614EA7D99BE1}"/>
              </a:ext>
            </a:extLst>
          </p:cNvPr>
          <p:cNvSpPr>
            <a:spLocks noGrp="1" noChangeArrowheads="1"/>
          </p:cNvSpPr>
          <p:nvPr>
            <p:ph type="body" idx="1"/>
          </p:nvPr>
        </p:nvSpPr>
        <p:spPr>
          <a:noFill/>
        </p:spPr>
        <p:txBody>
          <a:bodyPr/>
          <a:lstStyle/>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589ADB2B-30DB-4239-B075-60958F2DBB85}"/>
              </a:ext>
            </a:extLst>
          </p:cNvPr>
          <p:cNvSpPr>
            <a:spLocks noGrp="1" noChangeArrowheads="1"/>
          </p:cNvSpPr>
          <p:nvPr>
            <p:ph type="sldNum" sz="quarter" idx="5"/>
          </p:nvPr>
        </p:nvSpPr>
        <p:spPr>
          <a:noFill/>
        </p:spPr>
        <p:txBody>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fld id="{3767A9AF-C5CC-4B5C-BC27-DAC0D8495653}" type="slidenum">
              <a:rPr lang="en-GB" altLang="en-US" sz="1200" smtClean="0">
                <a:solidFill>
                  <a:schemeClr val="tx1"/>
                </a:solidFill>
                <a:latin typeface="Arial" panose="020B0604020202020204" pitchFamily="34" charset="0"/>
              </a:rPr>
              <a:pPr/>
              <a:t>16</a:t>
            </a:fld>
            <a:endParaRPr lang="en-GB" altLang="en-US" sz="1200">
              <a:solidFill>
                <a:schemeClr val="tx1"/>
              </a:solidFill>
              <a:latin typeface="Arial" panose="020B0604020202020204" pitchFamily="34" charset="0"/>
            </a:endParaRPr>
          </a:p>
        </p:txBody>
      </p:sp>
      <p:sp>
        <p:nvSpPr>
          <p:cNvPr id="32771" name="Rectangle 2">
            <a:extLst>
              <a:ext uri="{FF2B5EF4-FFF2-40B4-BE49-F238E27FC236}">
                <a16:creationId xmlns:a16="http://schemas.microsoft.com/office/drawing/2014/main" id="{FD9B75D4-7E17-496B-98C6-EFC4233C3EE1}"/>
              </a:ext>
            </a:extLst>
          </p:cNvPr>
          <p:cNvSpPr>
            <a:spLocks noGrp="1" noRot="1" noChangeAspect="1" noChangeArrowheads="1" noTextEdit="1"/>
          </p:cNvSpPr>
          <p:nvPr>
            <p:ph type="sldImg"/>
          </p:nvPr>
        </p:nvSpPr>
        <p:spPr>
          <a:xfrm>
            <a:off x="1143000" y="684213"/>
            <a:ext cx="4572000" cy="3429000"/>
          </a:xfrm>
          <a:ln/>
        </p:spPr>
      </p:sp>
      <p:sp>
        <p:nvSpPr>
          <p:cNvPr id="32772" name="Rectangle 3">
            <a:extLst>
              <a:ext uri="{FF2B5EF4-FFF2-40B4-BE49-F238E27FC236}">
                <a16:creationId xmlns:a16="http://schemas.microsoft.com/office/drawing/2014/main" id="{144DBD9B-AAD9-4DAF-81F2-1E2DF27940C7}"/>
              </a:ext>
            </a:extLst>
          </p:cNvPr>
          <p:cNvSpPr>
            <a:spLocks noGrp="1" noChangeArrowheads="1"/>
          </p:cNvSpPr>
          <p:nvPr>
            <p:ph type="body" idx="1"/>
          </p:nvPr>
        </p:nvSpPr>
        <p:spPr>
          <a:xfrm>
            <a:off x="685800" y="4343400"/>
            <a:ext cx="5486400" cy="4116388"/>
          </a:xfrm>
          <a:noFill/>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000000"/>
              </a:solidFill>
              <a:latin typeface="Times" pitchFamily="48" charset="0"/>
              <a:cs typeface="Arial" charset="0"/>
            </a:endParaRPr>
          </a:p>
        </p:txBody>
      </p:sp>
      <p:pic>
        <p:nvPicPr>
          <p:cNvPr id="5" name="Picture 5" descr="NTU logo 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noProof="0"/>
              <a:t>Click to edit Master subtitle style</a:t>
            </a:r>
          </a:p>
        </p:txBody>
      </p:sp>
    </p:spTree>
    <p:extLst>
      <p:ext uri="{BB962C8B-B14F-4D97-AF65-F5344CB8AC3E}">
        <p14:creationId xmlns:p14="http://schemas.microsoft.com/office/powerpoint/2010/main" val="65794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4A258E9C-783D-4EDA-BAF6-1795ADAC1333}" type="datetime4">
              <a:rPr lang="en-GB"/>
              <a:pPr>
                <a:defRPr/>
              </a:pPr>
              <a:t>25 August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416B720-C743-44F4-BBA7-1EE5ED6F1133}" type="slidenum">
              <a:rPr lang="en-GB"/>
              <a:pPr>
                <a:defRPr/>
              </a:pPr>
              <a:t>‹#›</a:t>
            </a:fld>
            <a:endParaRPr lang="en-GB"/>
          </a:p>
        </p:txBody>
      </p:sp>
    </p:spTree>
    <p:extLst>
      <p:ext uri="{BB962C8B-B14F-4D97-AF65-F5344CB8AC3E}">
        <p14:creationId xmlns:p14="http://schemas.microsoft.com/office/powerpoint/2010/main" val="2328519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7F1AB414-8B1F-4E61-AF80-07C1890FA8BA}" type="datetime4">
              <a:rPr lang="en-GB"/>
              <a:pPr>
                <a:defRPr/>
              </a:pPr>
              <a:t>25 August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0B07D53E-954B-4E4A-9530-085B332D124E}" type="slidenum">
              <a:rPr lang="en-GB"/>
              <a:pPr>
                <a:defRPr/>
              </a:pPr>
              <a:t>‹#›</a:t>
            </a:fld>
            <a:endParaRPr lang="en-GB"/>
          </a:p>
        </p:txBody>
      </p:sp>
    </p:spTree>
    <p:extLst>
      <p:ext uri="{BB962C8B-B14F-4D97-AF65-F5344CB8AC3E}">
        <p14:creationId xmlns:p14="http://schemas.microsoft.com/office/powerpoint/2010/main" val="2773290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D2AA970-4E71-4004-91FB-EE297090702C}"/>
              </a:ext>
            </a:extLst>
          </p:cNvPr>
          <p:cNvSpPr>
            <a:spLocks noChangeArrowheads="1"/>
          </p:cNvSpPr>
          <p:nvPr/>
        </p:nvSpPr>
        <p:spPr bwMode="auto">
          <a:xfrm>
            <a:off x="152400" y="1143000"/>
            <a:ext cx="8839200" cy="5562600"/>
          </a:xfrm>
          <a:prstGeom prst="rect">
            <a:avLst/>
          </a:prstGeom>
          <a:solidFill>
            <a:srgbClr val="004D7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defRPr/>
            </a:pPr>
            <a:endParaRPr lang="en-US" altLang="en-US" sz="2400">
              <a:solidFill>
                <a:schemeClr val="tx1"/>
              </a:solidFill>
              <a:latin typeface="Times" panose="02020603050405020304" pitchFamily="18" charset="0"/>
            </a:endParaRPr>
          </a:p>
        </p:txBody>
      </p:sp>
      <p:pic>
        <p:nvPicPr>
          <p:cNvPr id="5" name="Picture 5" descr="NTU logo RGB">
            <a:extLst>
              <a:ext uri="{FF2B5EF4-FFF2-40B4-BE49-F238E27FC236}">
                <a16:creationId xmlns:a16="http://schemas.microsoft.com/office/drawing/2014/main" id="{50596EEA-E245-40D2-83F9-0D1501A00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0325" y="323850"/>
            <a:ext cx="243522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7" name="Rectangle 3"/>
          <p:cNvSpPr>
            <a:spLocks noGrp="1" noChangeArrowheads="1"/>
          </p:cNvSpPr>
          <p:nvPr>
            <p:ph type="ctrTitle"/>
          </p:nvPr>
        </p:nvSpPr>
        <p:spPr>
          <a:xfrm>
            <a:off x="685800" y="2286000"/>
            <a:ext cx="7772400" cy="990600"/>
          </a:xfrm>
        </p:spPr>
        <p:txBody>
          <a:bodyPr/>
          <a:lstStyle>
            <a:lvl1pPr>
              <a:defRPr sz="2400">
                <a:solidFill>
                  <a:schemeClr val="bg1"/>
                </a:solidFill>
              </a:defRPr>
            </a:lvl1pPr>
          </a:lstStyle>
          <a:p>
            <a:pPr lvl="0"/>
            <a:r>
              <a:rPr lang="en-GB" altLang="en-US" noProof="0"/>
              <a:t>Click to edit Master title style</a:t>
            </a:r>
          </a:p>
        </p:txBody>
      </p:sp>
      <p:sp>
        <p:nvSpPr>
          <p:cNvPr id="349188" name="Rectangle 4"/>
          <p:cNvSpPr>
            <a:spLocks noGrp="1" noChangeArrowheads="1"/>
          </p:cNvSpPr>
          <p:nvPr>
            <p:ph type="subTitle" idx="1"/>
          </p:nvPr>
        </p:nvSpPr>
        <p:spPr>
          <a:xfrm>
            <a:off x="685800" y="3276600"/>
            <a:ext cx="7772400" cy="762000"/>
          </a:xfrm>
        </p:spPr>
        <p:txBody>
          <a:bodyPr/>
          <a:lstStyle>
            <a:lvl1pPr marL="0" indent="0">
              <a:buFontTx/>
              <a:buNone/>
              <a:defRPr>
                <a:solidFill>
                  <a:schemeClr val="bg1"/>
                </a:solidFill>
              </a:defRPr>
            </a:lvl1pPr>
          </a:lstStyle>
          <a:p>
            <a:pPr lvl="0"/>
            <a:r>
              <a:rPr lang="en-GB" altLang="en-US" noProof="0"/>
              <a:t>Click to edit Master subtitle style</a:t>
            </a:r>
          </a:p>
        </p:txBody>
      </p:sp>
    </p:spTree>
    <p:extLst>
      <p:ext uri="{BB962C8B-B14F-4D97-AF65-F5344CB8AC3E}">
        <p14:creationId xmlns:p14="http://schemas.microsoft.com/office/powerpoint/2010/main" val="1488991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DFE2919-4711-4635-B466-1E65A5C6C6AD}"/>
              </a:ext>
            </a:extLst>
          </p:cNvPr>
          <p:cNvSpPr>
            <a:spLocks noGrp="1" noChangeArrowheads="1"/>
          </p:cNvSpPr>
          <p:nvPr>
            <p:ph type="dt" sz="half" idx="10"/>
          </p:nvPr>
        </p:nvSpPr>
        <p:spPr>
          <a:ln/>
        </p:spPr>
        <p:txBody>
          <a:bodyPr/>
          <a:lstStyle>
            <a:lvl1pPr>
              <a:defRPr/>
            </a:lvl1pPr>
          </a:lstStyle>
          <a:p>
            <a:pPr>
              <a:defRPr/>
            </a:pPr>
            <a:fld id="{C4C9B118-951F-4210-95A1-158B23349F78}" type="datetime4">
              <a:rPr lang="en-GB" altLang="en-US"/>
              <a:pPr>
                <a:defRPr/>
              </a:pPr>
              <a:t>25 August 2020</a:t>
            </a:fld>
            <a:endParaRPr lang="en-GB" altLang="en-US"/>
          </a:p>
        </p:txBody>
      </p:sp>
      <p:sp>
        <p:nvSpPr>
          <p:cNvPr id="5" name="Rectangle 8">
            <a:extLst>
              <a:ext uri="{FF2B5EF4-FFF2-40B4-BE49-F238E27FC236}">
                <a16:creationId xmlns:a16="http://schemas.microsoft.com/office/drawing/2014/main" id="{E152C387-0A3F-4338-896A-598EF4160438}"/>
              </a:ext>
            </a:extLst>
          </p:cNvPr>
          <p:cNvSpPr>
            <a:spLocks noGrp="1" noChangeArrowheads="1"/>
          </p:cNvSpPr>
          <p:nvPr>
            <p:ph type="sldNum" sz="quarter" idx="11"/>
          </p:nvPr>
        </p:nvSpPr>
        <p:spPr>
          <a:ln/>
        </p:spPr>
        <p:txBody>
          <a:bodyPr/>
          <a:lstStyle>
            <a:lvl1pPr>
              <a:defRPr/>
            </a:lvl1pPr>
          </a:lstStyle>
          <a:p>
            <a:pPr>
              <a:defRPr/>
            </a:pPr>
            <a:fld id="{9A546908-54B0-4EF9-B997-73888F4A5500}" type="slidenum">
              <a:rPr lang="en-GB" altLang="en-US"/>
              <a:pPr>
                <a:defRPr/>
              </a:pPr>
              <a:t>‹#›</a:t>
            </a:fld>
            <a:endParaRPr lang="en-GB" altLang="en-US"/>
          </a:p>
        </p:txBody>
      </p:sp>
    </p:spTree>
    <p:extLst>
      <p:ext uri="{BB962C8B-B14F-4D97-AF65-F5344CB8AC3E}">
        <p14:creationId xmlns:p14="http://schemas.microsoft.com/office/powerpoint/2010/main" val="3513967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a:extLst>
              <a:ext uri="{FF2B5EF4-FFF2-40B4-BE49-F238E27FC236}">
                <a16:creationId xmlns:a16="http://schemas.microsoft.com/office/drawing/2014/main" id="{B0AD9F96-8823-4B03-9B39-234703F24EC4}"/>
              </a:ext>
            </a:extLst>
          </p:cNvPr>
          <p:cNvSpPr>
            <a:spLocks noGrp="1" noChangeArrowheads="1"/>
          </p:cNvSpPr>
          <p:nvPr>
            <p:ph type="dt" sz="half" idx="10"/>
          </p:nvPr>
        </p:nvSpPr>
        <p:spPr>
          <a:ln/>
        </p:spPr>
        <p:txBody>
          <a:bodyPr/>
          <a:lstStyle>
            <a:lvl1pPr>
              <a:defRPr/>
            </a:lvl1pPr>
          </a:lstStyle>
          <a:p>
            <a:pPr>
              <a:defRPr/>
            </a:pPr>
            <a:fld id="{E5181304-6D53-4C7B-B699-6B81E4D7B974}" type="datetime4">
              <a:rPr lang="en-GB" altLang="en-US"/>
              <a:pPr>
                <a:defRPr/>
              </a:pPr>
              <a:t>25 August 2020</a:t>
            </a:fld>
            <a:endParaRPr lang="en-GB" altLang="en-US"/>
          </a:p>
        </p:txBody>
      </p:sp>
      <p:sp>
        <p:nvSpPr>
          <p:cNvPr id="5" name="Rectangle 8">
            <a:extLst>
              <a:ext uri="{FF2B5EF4-FFF2-40B4-BE49-F238E27FC236}">
                <a16:creationId xmlns:a16="http://schemas.microsoft.com/office/drawing/2014/main" id="{52C16A51-833A-4ADC-8B16-3D59D3D1A485}"/>
              </a:ext>
            </a:extLst>
          </p:cNvPr>
          <p:cNvSpPr>
            <a:spLocks noGrp="1" noChangeArrowheads="1"/>
          </p:cNvSpPr>
          <p:nvPr>
            <p:ph type="sldNum" sz="quarter" idx="11"/>
          </p:nvPr>
        </p:nvSpPr>
        <p:spPr>
          <a:ln/>
        </p:spPr>
        <p:txBody>
          <a:bodyPr/>
          <a:lstStyle>
            <a:lvl1pPr>
              <a:defRPr/>
            </a:lvl1pPr>
          </a:lstStyle>
          <a:p>
            <a:pPr>
              <a:defRPr/>
            </a:pPr>
            <a:fld id="{93FF6F4C-86B6-4DE8-B8DA-D04C57CD064C}" type="slidenum">
              <a:rPr lang="en-GB" altLang="en-US"/>
              <a:pPr>
                <a:defRPr/>
              </a:pPr>
              <a:t>‹#›</a:t>
            </a:fld>
            <a:endParaRPr lang="en-GB" altLang="en-US"/>
          </a:p>
        </p:txBody>
      </p:sp>
    </p:spTree>
    <p:extLst>
      <p:ext uri="{BB962C8B-B14F-4D97-AF65-F5344CB8AC3E}">
        <p14:creationId xmlns:p14="http://schemas.microsoft.com/office/powerpoint/2010/main" val="3353722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a:extLst>
              <a:ext uri="{FF2B5EF4-FFF2-40B4-BE49-F238E27FC236}">
                <a16:creationId xmlns:a16="http://schemas.microsoft.com/office/drawing/2014/main" id="{4A76CE2D-3CA4-4EC7-8ED2-1D6547F690E1}"/>
              </a:ext>
            </a:extLst>
          </p:cNvPr>
          <p:cNvSpPr>
            <a:spLocks noGrp="1" noChangeArrowheads="1"/>
          </p:cNvSpPr>
          <p:nvPr>
            <p:ph type="dt" sz="half" idx="10"/>
          </p:nvPr>
        </p:nvSpPr>
        <p:spPr>
          <a:ln/>
        </p:spPr>
        <p:txBody>
          <a:bodyPr/>
          <a:lstStyle>
            <a:lvl1pPr>
              <a:defRPr/>
            </a:lvl1pPr>
          </a:lstStyle>
          <a:p>
            <a:pPr>
              <a:defRPr/>
            </a:pPr>
            <a:fld id="{8FAAFEB4-E7A6-465B-9EC4-19AF9478B086}" type="datetime4">
              <a:rPr lang="en-GB" altLang="en-US"/>
              <a:pPr>
                <a:defRPr/>
              </a:pPr>
              <a:t>25 August 2020</a:t>
            </a:fld>
            <a:endParaRPr lang="en-GB" altLang="en-US"/>
          </a:p>
        </p:txBody>
      </p:sp>
      <p:sp>
        <p:nvSpPr>
          <p:cNvPr id="6" name="Rectangle 8">
            <a:extLst>
              <a:ext uri="{FF2B5EF4-FFF2-40B4-BE49-F238E27FC236}">
                <a16:creationId xmlns:a16="http://schemas.microsoft.com/office/drawing/2014/main" id="{3AE037C4-DDD5-4D84-9063-1F454BEB5395}"/>
              </a:ext>
            </a:extLst>
          </p:cNvPr>
          <p:cNvSpPr>
            <a:spLocks noGrp="1" noChangeArrowheads="1"/>
          </p:cNvSpPr>
          <p:nvPr>
            <p:ph type="sldNum" sz="quarter" idx="11"/>
          </p:nvPr>
        </p:nvSpPr>
        <p:spPr>
          <a:ln/>
        </p:spPr>
        <p:txBody>
          <a:bodyPr/>
          <a:lstStyle>
            <a:lvl1pPr>
              <a:defRPr/>
            </a:lvl1pPr>
          </a:lstStyle>
          <a:p>
            <a:pPr>
              <a:defRPr/>
            </a:pPr>
            <a:fld id="{5B813AC0-CA19-40AB-9D34-4CC97A238C04}" type="slidenum">
              <a:rPr lang="en-GB" altLang="en-US"/>
              <a:pPr>
                <a:defRPr/>
              </a:pPr>
              <a:t>‹#›</a:t>
            </a:fld>
            <a:endParaRPr lang="en-GB" altLang="en-US"/>
          </a:p>
        </p:txBody>
      </p:sp>
    </p:spTree>
    <p:extLst>
      <p:ext uri="{BB962C8B-B14F-4D97-AF65-F5344CB8AC3E}">
        <p14:creationId xmlns:p14="http://schemas.microsoft.com/office/powerpoint/2010/main" val="1236570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a:extLst>
              <a:ext uri="{FF2B5EF4-FFF2-40B4-BE49-F238E27FC236}">
                <a16:creationId xmlns:a16="http://schemas.microsoft.com/office/drawing/2014/main" id="{1831FCBB-F96B-45B3-BF47-6BF9469B82F1}"/>
              </a:ext>
            </a:extLst>
          </p:cNvPr>
          <p:cNvSpPr>
            <a:spLocks noGrp="1" noChangeArrowheads="1"/>
          </p:cNvSpPr>
          <p:nvPr>
            <p:ph type="dt" sz="half" idx="10"/>
          </p:nvPr>
        </p:nvSpPr>
        <p:spPr>
          <a:ln/>
        </p:spPr>
        <p:txBody>
          <a:bodyPr/>
          <a:lstStyle>
            <a:lvl1pPr>
              <a:defRPr/>
            </a:lvl1pPr>
          </a:lstStyle>
          <a:p>
            <a:pPr>
              <a:defRPr/>
            </a:pPr>
            <a:fld id="{BF54381E-D27A-42B0-A40A-ABB3A71D4231}" type="datetime4">
              <a:rPr lang="en-GB" altLang="en-US"/>
              <a:pPr>
                <a:defRPr/>
              </a:pPr>
              <a:t>25 August 2020</a:t>
            </a:fld>
            <a:endParaRPr lang="en-GB" altLang="en-US"/>
          </a:p>
        </p:txBody>
      </p:sp>
      <p:sp>
        <p:nvSpPr>
          <p:cNvPr id="8" name="Rectangle 8">
            <a:extLst>
              <a:ext uri="{FF2B5EF4-FFF2-40B4-BE49-F238E27FC236}">
                <a16:creationId xmlns:a16="http://schemas.microsoft.com/office/drawing/2014/main" id="{A6C707A0-D576-46E2-89B8-3850B52F8359}"/>
              </a:ext>
            </a:extLst>
          </p:cNvPr>
          <p:cNvSpPr>
            <a:spLocks noGrp="1" noChangeArrowheads="1"/>
          </p:cNvSpPr>
          <p:nvPr>
            <p:ph type="sldNum" sz="quarter" idx="11"/>
          </p:nvPr>
        </p:nvSpPr>
        <p:spPr>
          <a:ln/>
        </p:spPr>
        <p:txBody>
          <a:bodyPr/>
          <a:lstStyle>
            <a:lvl1pPr>
              <a:defRPr/>
            </a:lvl1pPr>
          </a:lstStyle>
          <a:p>
            <a:pPr>
              <a:defRPr/>
            </a:pPr>
            <a:fld id="{F282BC9B-DD46-447B-A49D-6623C16A79DB}" type="slidenum">
              <a:rPr lang="en-GB" altLang="en-US"/>
              <a:pPr>
                <a:defRPr/>
              </a:pPr>
              <a:t>‹#›</a:t>
            </a:fld>
            <a:endParaRPr lang="en-GB" altLang="en-US"/>
          </a:p>
        </p:txBody>
      </p:sp>
    </p:spTree>
    <p:extLst>
      <p:ext uri="{BB962C8B-B14F-4D97-AF65-F5344CB8AC3E}">
        <p14:creationId xmlns:p14="http://schemas.microsoft.com/office/powerpoint/2010/main" val="220997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a:extLst>
              <a:ext uri="{FF2B5EF4-FFF2-40B4-BE49-F238E27FC236}">
                <a16:creationId xmlns:a16="http://schemas.microsoft.com/office/drawing/2014/main" id="{59B758E8-6C0F-40F3-A93B-FFC9F8259136}"/>
              </a:ext>
            </a:extLst>
          </p:cNvPr>
          <p:cNvSpPr>
            <a:spLocks noGrp="1" noChangeArrowheads="1"/>
          </p:cNvSpPr>
          <p:nvPr>
            <p:ph type="dt" sz="half" idx="10"/>
          </p:nvPr>
        </p:nvSpPr>
        <p:spPr>
          <a:ln/>
        </p:spPr>
        <p:txBody>
          <a:bodyPr/>
          <a:lstStyle>
            <a:lvl1pPr>
              <a:defRPr/>
            </a:lvl1pPr>
          </a:lstStyle>
          <a:p>
            <a:pPr>
              <a:defRPr/>
            </a:pPr>
            <a:fld id="{D612D9F2-3FDD-4E4E-BD28-BC17B51B1635}" type="datetime4">
              <a:rPr lang="en-GB" altLang="en-US"/>
              <a:pPr>
                <a:defRPr/>
              </a:pPr>
              <a:t>25 August 2020</a:t>
            </a:fld>
            <a:endParaRPr lang="en-GB" altLang="en-US"/>
          </a:p>
        </p:txBody>
      </p:sp>
      <p:sp>
        <p:nvSpPr>
          <p:cNvPr id="4" name="Rectangle 8">
            <a:extLst>
              <a:ext uri="{FF2B5EF4-FFF2-40B4-BE49-F238E27FC236}">
                <a16:creationId xmlns:a16="http://schemas.microsoft.com/office/drawing/2014/main" id="{FBC008C5-55B8-4459-AA47-AD04EA8CE10B}"/>
              </a:ext>
            </a:extLst>
          </p:cNvPr>
          <p:cNvSpPr>
            <a:spLocks noGrp="1" noChangeArrowheads="1"/>
          </p:cNvSpPr>
          <p:nvPr>
            <p:ph type="sldNum" sz="quarter" idx="11"/>
          </p:nvPr>
        </p:nvSpPr>
        <p:spPr>
          <a:ln/>
        </p:spPr>
        <p:txBody>
          <a:bodyPr/>
          <a:lstStyle>
            <a:lvl1pPr>
              <a:defRPr/>
            </a:lvl1pPr>
          </a:lstStyle>
          <a:p>
            <a:pPr>
              <a:defRPr/>
            </a:pPr>
            <a:fld id="{DA004F3A-E60A-4F64-A716-2BE920AAD1BF}" type="slidenum">
              <a:rPr lang="en-GB" altLang="en-US"/>
              <a:pPr>
                <a:defRPr/>
              </a:pPr>
              <a:t>‹#›</a:t>
            </a:fld>
            <a:endParaRPr lang="en-GB" altLang="en-US"/>
          </a:p>
        </p:txBody>
      </p:sp>
    </p:spTree>
    <p:extLst>
      <p:ext uri="{BB962C8B-B14F-4D97-AF65-F5344CB8AC3E}">
        <p14:creationId xmlns:p14="http://schemas.microsoft.com/office/powerpoint/2010/main" val="4014104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C879488E-8006-46CA-A677-CAB70165BE6F}"/>
              </a:ext>
            </a:extLst>
          </p:cNvPr>
          <p:cNvSpPr>
            <a:spLocks noGrp="1" noChangeArrowheads="1"/>
          </p:cNvSpPr>
          <p:nvPr>
            <p:ph type="dt" sz="half" idx="10"/>
          </p:nvPr>
        </p:nvSpPr>
        <p:spPr>
          <a:ln/>
        </p:spPr>
        <p:txBody>
          <a:bodyPr/>
          <a:lstStyle>
            <a:lvl1pPr>
              <a:defRPr/>
            </a:lvl1pPr>
          </a:lstStyle>
          <a:p>
            <a:pPr>
              <a:defRPr/>
            </a:pPr>
            <a:fld id="{FFFED1D5-63BE-4B39-BA36-1974BA87DA3E}" type="datetime4">
              <a:rPr lang="en-GB" altLang="en-US"/>
              <a:pPr>
                <a:defRPr/>
              </a:pPr>
              <a:t>25 August 2020</a:t>
            </a:fld>
            <a:endParaRPr lang="en-GB" altLang="en-US"/>
          </a:p>
        </p:txBody>
      </p:sp>
      <p:sp>
        <p:nvSpPr>
          <p:cNvPr id="3" name="Rectangle 8">
            <a:extLst>
              <a:ext uri="{FF2B5EF4-FFF2-40B4-BE49-F238E27FC236}">
                <a16:creationId xmlns:a16="http://schemas.microsoft.com/office/drawing/2014/main" id="{DF11DB14-CAF2-4F33-B63E-AD1E8B720D53}"/>
              </a:ext>
            </a:extLst>
          </p:cNvPr>
          <p:cNvSpPr>
            <a:spLocks noGrp="1" noChangeArrowheads="1"/>
          </p:cNvSpPr>
          <p:nvPr>
            <p:ph type="sldNum" sz="quarter" idx="11"/>
          </p:nvPr>
        </p:nvSpPr>
        <p:spPr>
          <a:ln/>
        </p:spPr>
        <p:txBody>
          <a:bodyPr/>
          <a:lstStyle>
            <a:lvl1pPr>
              <a:defRPr/>
            </a:lvl1pPr>
          </a:lstStyle>
          <a:p>
            <a:pPr>
              <a:defRPr/>
            </a:pPr>
            <a:fld id="{B29B7424-7DE5-47F5-94F6-B80006E8B133}" type="slidenum">
              <a:rPr lang="en-GB" altLang="en-US"/>
              <a:pPr>
                <a:defRPr/>
              </a:pPr>
              <a:t>‹#›</a:t>
            </a:fld>
            <a:endParaRPr lang="en-GB" altLang="en-US"/>
          </a:p>
        </p:txBody>
      </p:sp>
    </p:spTree>
    <p:extLst>
      <p:ext uri="{BB962C8B-B14F-4D97-AF65-F5344CB8AC3E}">
        <p14:creationId xmlns:p14="http://schemas.microsoft.com/office/powerpoint/2010/main" val="1577492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2BFEB877-8667-4613-B65D-30C2FFDE3D3F}"/>
              </a:ext>
            </a:extLst>
          </p:cNvPr>
          <p:cNvSpPr>
            <a:spLocks noGrp="1" noChangeArrowheads="1"/>
          </p:cNvSpPr>
          <p:nvPr>
            <p:ph type="dt" sz="half" idx="10"/>
          </p:nvPr>
        </p:nvSpPr>
        <p:spPr>
          <a:ln/>
        </p:spPr>
        <p:txBody>
          <a:bodyPr/>
          <a:lstStyle>
            <a:lvl1pPr>
              <a:defRPr/>
            </a:lvl1pPr>
          </a:lstStyle>
          <a:p>
            <a:pPr>
              <a:defRPr/>
            </a:pPr>
            <a:fld id="{EAC4EE50-10DE-4EA6-94AA-1D62FCE225B5}" type="datetime4">
              <a:rPr lang="en-GB" altLang="en-US"/>
              <a:pPr>
                <a:defRPr/>
              </a:pPr>
              <a:t>25 August 2020</a:t>
            </a:fld>
            <a:endParaRPr lang="en-GB" altLang="en-US"/>
          </a:p>
        </p:txBody>
      </p:sp>
      <p:sp>
        <p:nvSpPr>
          <p:cNvPr id="6" name="Rectangle 8">
            <a:extLst>
              <a:ext uri="{FF2B5EF4-FFF2-40B4-BE49-F238E27FC236}">
                <a16:creationId xmlns:a16="http://schemas.microsoft.com/office/drawing/2014/main" id="{8CA07F81-6943-4E77-B143-3F5F34ABC21C}"/>
              </a:ext>
            </a:extLst>
          </p:cNvPr>
          <p:cNvSpPr>
            <a:spLocks noGrp="1" noChangeArrowheads="1"/>
          </p:cNvSpPr>
          <p:nvPr>
            <p:ph type="sldNum" sz="quarter" idx="11"/>
          </p:nvPr>
        </p:nvSpPr>
        <p:spPr>
          <a:ln/>
        </p:spPr>
        <p:txBody>
          <a:bodyPr/>
          <a:lstStyle>
            <a:lvl1pPr>
              <a:defRPr/>
            </a:lvl1pPr>
          </a:lstStyle>
          <a:p>
            <a:pPr>
              <a:defRPr/>
            </a:pPr>
            <a:fld id="{789B7A5D-B8F3-4FE4-87F8-13EF0DC623B3}" type="slidenum">
              <a:rPr lang="en-GB" altLang="en-US"/>
              <a:pPr>
                <a:defRPr/>
              </a:pPr>
              <a:t>‹#›</a:t>
            </a:fld>
            <a:endParaRPr lang="en-GB" altLang="en-US"/>
          </a:p>
        </p:txBody>
      </p:sp>
    </p:spTree>
    <p:extLst>
      <p:ext uri="{BB962C8B-B14F-4D97-AF65-F5344CB8AC3E}">
        <p14:creationId xmlns:p14="http://schemas.microsoft.com/office/powerpoint/2010/main" val="4315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p:cNvSpPr>
            <a:spLocks noGrp="1" noChangeArrowheads="1"/>
          </p:cNvSpPr>
          <p:nvPr>
            <p:ph type="dt" sz="half" idx="10"/>
          </p:nvPr>
        </p:nvSpPr>
        <p:spPr>
          <a:ln/>
        </p:spPr>
        <p:txBody>
          <a:bodyPr/>
          <a:lstStyle>
            <a:lvl1pPr>
              <a:defRPr/>
            </a:lvl1pPr>
          </a:lstStyle>
          <a:p>
            <a:pPr>
              <a:defRPr/>
            </a:pPr>
            <a:fld id="{F6664BA8-6D01-4662-B50D-8966B381A429}" type="datetime4">
              <a:rPr lang="en-GB"/>
              <a:pPr>
                <a:defRPr/>
              </a:pPr>
              <a:t>25 August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A97EE600-4527-4325-AB02-09A779AB1D91}" type="slidenum">
              <a:rPr lang="en-GB"/>
              <a:pPr>
                <a:defRPr/>
              </a:pPr>
              <a:t>‹#›</a:t>
            </a:fld>
            <a:endParaRPr lang="en-GB"/>
          </a:p>
        </p:txBody>
      </p:sp>
    </p:spTree>
    <p:extLst>
      <p:ext uri="{BB962C8B-B14F-4D97-AF65-F5344CB8AC3E}">
        <p14:creationId xmlns:p14="http://schemas.microsoft.com/office/powerpoint/2010/main" val="106531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629818AA-DC53-4F19-8880-E8E12D52D69B}"/>
              </a:ext>
            </a:extLst>
          </p:cNvPr>
          <p:cNvSpPr>
            <a:spLocks noGrp="1" noChangeArrowheads="1"/>
          </p:cNvSpPr>
          <p:nvPr>
            <p:ph type="dt" sz="half" idx="10"/>
          </p:nvPr>
        </p:nvSpPr>
        <p:spPr>
          <a:ln/>
        </p:spPr>
        <p:txBody>
          <a:bodyPr/>
          <a:lstStyle>
            <a:lvl1pPr>
              <a:defRPr/>
            </a:lvl1pPr>
          </a:lstStyle>
          <a:p>
            <a:pPr>
              <a:defRPr/>
            </a:pPr>
            <a:fld id="{809EB932-0925-4459-B0B6-4E0E1A699DE3}" type="datetime4">
              <a:rPr lang="en-GB" altLang="en-US"/>
              <a:pPr>
                <a:defRPr/>
              </a:pPr>
              <a:t>25 August 2020</a:t>
            </a:fld>
            <a:endParaRPr lang="en-GB" altLang="en-US"/>
          </a:p>
        </p:txBody>
      </p:sp>
      <p:sp>
        <p:nvSpPr>
          <p:cNvPr id="6" name="Rectangle 8">
            <a:extLst>
              <a:ext uri="{FF2B5EF4-FFF2-40B4-BE49-F238E27FC236}">
                <a16:creationId xmlns:a16="http://schemas.microsoft.com/office/drawing/2014/main" id="{72C923BF-959B-41C9-B564-15E03BE6CC8C}"/>
              </a:ext>
            </a:extLst>
          </p:cNvPr>
          <p:cNvSpPr>
            <a:spLocks noGrp="1" noChangeArrowheads="1"/>
          </p:cNvSpPr>
          <p:nvPr>
            <p:ph type="sldNum" sz="quarter" idx="11"/>
          </p:nvPr>
        </p:nvSpPr>
        <p:spPr>
          <a:ln/>
        </p:spPr>
        <p:txBody>
          <a:bodyPr/>
          <a:lstStyle>
            <a:lvl1pPr>
              <a:defRPr/>
            </a:lvl1pPr>
          </a:lstStyle>
          <a:p>
            <a:pPr>
              <a:defRPr/>
            </a:pPr>
            <a:fld id="{E22304FE-6269-4171-B77D-25DF6378912B}" type="slidenum">
              <a:rPr lang="en-GB" altLang="en-US"/>
              <a:pPr>
                <a:defRPr/>
              </a:pPr>
              <a:t>‹#›</a:t>
            </a:fld>
            <a:endParaRPr lang="en-GB" altLang="en-US"/>
          </a:p>
        </p:txBody>
      </p:sp>
    </p:spTree>
    <p:extLst>
      <p:ext uri="{BB962C8B-B14F-4D97-AF65-F5344CB8AC3E}">
        <p14:creationId xmlns:p14="http://schemas.microsoft.com/office/powerpoint/2010/main" val="6252452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175A8BB9-BF31-4F22-8716-15EA9778ECBB}"/>
              </a:ext>
            </a:extLst>
          </p:cNvPr>
          <p:cNvSpPr>
            <a:spLocks noGrp="1" noChangeArrowheads="1"/>
          </p:cNvSpPr>
          <p:nvPr>
            <p:ph type="dt" sz="half" idx="10"/>
          </p:nvPr>
        </p:nvSpPr>
        <p:spPr>
          <a:ln/>
        </p:spPr>
        <p:txBody>
          <a:bodyPr/>
          <a:lstStyle>
            <a:lvl1pPr>
              <a:defRPr/>
            </a:lvl1pPr>
          </a:lstStyle>
          <a:p>
            <a:pPr>
              <a:defRPr/>
            </a:pPr>
            <a:fld id="{46A8C39A-31AA-41AF-9F08-93F30D12DBBF}" type="datetime4">
              <a:rPr lang="en-GB" altLang="en-US"/>
              <a:pPr>
                <a:defRPr/>
              </a:pPr>
              <a:t>25 August 2020</a:t>
            </a:fld>
            <a:endParaRPr lang="en-GB" altLang="en-US"/>
          </a:p>
        </p:txBody>
      </p:sp>
      <p:sp>
        <p:nvSpPr>
          <p:cNvPr id="5" name="Rectangle 8">
            <a:extLst>
              <a:ext uri="{FF2B5EF4-FFF2-40B4-BE49-F238E27FC236}">
                <a16:creationId xmlns:a16="http://schemas.microsoft.com/office/drawing/2014/main" id="{F734508A-01DF-4210-8507-BFF53F5FDB8F}"/>
              </a:ext>
            </a:extLst>
          </p:cNvPr>
          <p:cNvSpPr>
            <a:spLocks noGrp="1" noChangeArrowheads="1"/>
          </p:cNvSpPr>
          <p:nvPr>
            <p:ph type="sldNum" sz="quarter" idx="11"/>
          </p:nvPr>
        </p:nvSpPr>
        <p:spPr>
          <a:ln/>
        </p:spPr>
        <p:txBody>
          <a:bodyPr/>
          <a:lstStyle>
            <a:lvl1pPr>
              <a:defRPr/>
            </a:lvl1pPr>
          </a:lstStyle>
          <a:p>
            <a:pPr>
              <a:defRPr/>
            </a:pPr>
            <a:fld id="{CDF0C0E8-2A0C-43DE-ACD5-370E9DA592E6}" type="slidenum">
              <a:rPr lang="en-GB" altLang="en-US"/>
              <a:pPr>
                <a:defRPr/>
              </a:pPr>
              <a:t>‹#›</a:t>
            </a:fld>
            <a:endParaRPr lang="en-GB" altLang="en-US"/>
          </a:p>
        </p:txBody>
      </p:sp>
    </p:spTree>
    <p:extLst>
      <p:ext uri="{BB962C8B-B14F-4D97-AF65-F5344CB8AC3E}">
        <p14:creationId xmlns:p14="http://schemas.microsoft.com/office/powerpoint/2010/main" val="34389463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81000"/>
            <a:ext cx="2076450" cy="253206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1000" y="381000"/>
            <a:ext cx="6076950" cy="25320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7D4D341E-B50C-436D-AD94-F65E7AD125C8}"/>
              </a:ext>
            </a:extLst>
          </p:cNvPr>
          <p:cNvSpPr>
            <a:spLocks noGrp="1" noChangeArrowheads="1"/>
          </p:cNvSpPr>
          <p:nvPr>
            <p:ph type="dt" sz="half" idx="10"/>
          </p:nvPr>
        </p:nvSpPr>
        <p:spPr>
          <a:ln/>
        </p:spPr>
        <p:txBody>
          <a:bodyPr/>
          <a:lstStyle>
            <a:lvl1pPr>
              <a:defRPr/>
            </a:lvl1pPr>
          </a:lstStyle>
          <a:p>
            <a:pPr>
              <a:defRPr/>
            </a:pPr>
            <a:fld id="{1E102C8A-3F92-4280-A2BF-0BA608E64D4A}" type="datetime4">
              <a:rPr lang="en-GB" altLang="en-US"/>
              <a:pPr>
                <a:defRPr/>
              </a:pPr>
              <a:t>25 August 2020</a:t>
            </a:fld>
            <a:endParaRPr lang="en-GB" altLang="en-US"/>
          </a:p>
        </p:txBody>
      </p:sp>
      <p:sp>
        <p:nvSpPr>
          <p:cNvPr id="5" name="Rectangle 8">
            <a:extLst>
              <a:ext uri="{FF2B5EF4-FFF2-40B4-BE49-F238E27FC236}">
                <a16:creationId xmlns:a16="http://schemas.microsoft.com/office/drawing/2014/main" id="{8E55198A-7258-48A1-8073-856AFE6EFB98}"/>
              </a:ext>
            </a:extLst>
          </p:cNvPr>
          <p:cNvSpPr>
            <a:spLocks noGrp="1" noChangeArrowheads="1"/>
          </p:cNvSpPr>
          <p:nvPr>
            <p:ph type="sldNum" sz="quarter" idx="11"/>
          </p:nvPr>
        </p:nvSpPr>
        <p:spPr>
          <a:ln/>
        </p:spPr>
        <p:txBody>
          <a:bodyPr/>
          <a:lstStyle>
            <a:lvl1pPr>
              <a:defRPr/>
            </a:lvl1pPr>
          </a:lstStyle>
          <a:p>
            <a:pPr>
              <a:defRPr/>
            </a:pPr>
            <a:fld id="{23BD7451-AC75-4A07-9C43-48CF6CC1BFD6}" type="slidenum">
              <a:rPr lang="en-GB" altLang="en-US"/>
              <a:pPr>
                <a:defRPr/>
              </a:pPr>
              <a:t>‹#›</a:t>
            </a:fld>
            <a:endParaRPr lang="en-GB" altLang="en-US"/>
          </a:p>
        </p:txBody>
      </p:sp>
    </p:spTree>
    <p:extLst>
      <p:ext uri="{BB962C8B-B14F-4D97-AF65-F5344CB8AC3E}">
        <p14:creationId xmlns:p14="http://schemas.microsoft.com/office/powerpoint/2010/main" val="126783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65D57DB4-5599-4FA2-861F-8126AF48E67B}" type="datetime4">
              <a:rPr lang="en-GB"/>
              <a:pPr>
                <a:defRPr/>
              </a:pPr>
              <a:t>25 August 2020</a:t>
            </a:fld>
            <a:endParaRPr lang="en-GB"/>
          </a:p>
        </p:txBody>
      </p:sp>
      <p:sp>
        <p:nvSpPr>
          <p:cNvPr id="5" name="Rectangle 8"/>
          <p:cNvSpPr>
            <a:spLocks noGrp="1" noChangeArrowheads="1"/>
          </p:cNvSpPr>
          <p:nvPr>
            <p:ph type="sldNum" sz="quarter" idx="11"/>
          </p:nvPr>
        </p:nvSpPr>
        <p:spPr>
          <a:ln/>
        </p:spPr>
        <p:txBody>
          <a:bodyPr/>
          <a:lstStyle>
            <a:lvl1pPr>
              <a:defRPr/>
            </a:lvl1pPr>
          </a:lstStyle>
          <a:p>
            <a:pPr>
              <a:defRPr/>
            </a:pPr>
            <a:fld id="{F5D12695-5A92-499B-ACF9-54F7E8C8E921}" type="slidenum">
              <a:rPr lang="en-GB"/>
              <a:pPr>
                <a:defRPr/>
              </a:pPr>
              <a:t>‹#›</a:t>
            </a:fld>
            <a:endParaRPr lang="en-GB"/>
          </a:p>
        </p:txBody>
      </p:sp>
    </p:spTree>
    <p:extLst>
      <p:ext uri="{BB962C8B-B14F-4D97-AF65-F5344CB8AC3E}">
        <p14:creationId xmlns:p14="http://schemas.microsoft.com/office/powerpoint/2010/main" val="2142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10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10100" y="1447800"/>
            <a:ext cx="4076700" cy="1465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p:cNvSpPr>
            <a:spLocks noGrp="1" noChangeArrowheads="1"/>
          </p:cNvSpPr>
          <p:nvPr>
            <p:ph type="dt" sz="half" idx="10"/>
          </p:nvPr>
        </p:nvSpPr>
        <p:spPr>
          <a:ln/>
        </p:spPr>
        <p:txBody>
          <a:bodyPr/>
          <a:lstStyle>
            <a:lvl1pPr>
              <a:defRPr/>
            </a:lvl1pPr>
          </a:lstStyle>
          <a:p>
            <a:pPr>
              <a:defRPr/>
            </a:pPr>
            <a:fld id="{516A8D18-334C-4998-944B-E511E4C0880C}" type="datetime4">
              <a:rPr lang="en-GB"/>
              <a:pPr>
                <a:defRPr/>
              </a:pPr>
              <a:t>25 August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E0D7ADD1-96E8-45F9-9930-8A844D50FAD4}" type="slidenum">
              <a:rPr lang="en-GB"/>
              <a:pPr>
                <a:defRPr/>
              </a:pPr>
              <a:t>‹#›</a:t>
            </a:fld>
            <a:endParaRPr lang="en-GB"/>
          </a:p>
        </p:txBody>
      </p:sp>
    </p:spTree>
    <p:extLst>
      <p:ext uri="{BB962C8B-B14F-4D97-AF65-F5344CB8AC3E}">
        <p14:creationId xmlns:p14="http://schemas.microsoft.com/office/powerpoint/2010/main" val="262990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p:cNvSpPr>
            <a:spLocks noGrp="1" noChangeArrowheads="1"/>
          </p:cNvSpPr>
          <p:nvPr>
            <p:ph type="dt" sz="half" idx="10"/>
          </p:nvPr>
        </p:nvSpPr>
        <p:spPr>
          <a:ln/>
        </p:spPr>
        <p:txBody>
          <a:bodyPr/>
          <a:lstStyle>
            <a:lvl1pPr>
              <a:defRPr/>
            </a:lvl1pPr>
          </a:lstStyle>
          <a:p>
            <a:pPr>
              <a:defRPr/>
            </a:pPr>
            <a:fld id="{12C0BE16-9948-470B-95FC-8115EC205679}" type="datetime4">
              <a:rPr lang="en-GB"/>
              <a:pPr>
                <a:defRPr/>
              </a:pPr>
              <a:t>25 August 2020</a:t>
            </a:fld>
            <a:endParaRPr lang="en-GB"/>
          </a:p>
        </p:txBody>
      </p:sp>
      <p:sp>
        <p:nvSpPr>
          <p:cNvPr id="8" name="Rectangle 8"/>
          <p:cNvSpPr>
            <a:spLocks noGrp="1" noChangeArrowheads="1"/>
          </p:cNvSpPr>
          <p:nvPr>
            <p:ph type="sldNum" sz="quarter" idx="11"/>
          </p:nvPr>
        </p:nvSpPr>
        <p:spPr>
          <a:ln/>
        </p:spPr>
        <p:txBody>
          <a:bodyPr/>
          <a:lstStyle>
            <a:lvl1pPr>
              <a:defRPr/>
            </a:lvl1pPr>
          </a:lstStyle>
          <a:p>
            <a:pPr>
              <a:defRPr/>
            </a:pPr>
            <a:fld id="{4B3FD154-5F8B-4E67-8EF6-6F42040F6C47}" type="slidenum">
              <a:rPr lang="en-GB"/>
              <a:pPr>
                <a:defRPr/>
              </a:pPr>
              <a:t>‹#›</a:t>
            </a:fld>
            <a:endParaRPr lang="en-GB"/>
          </a:p>
        </p:txBody>
      </p:sp>
    </p:spTree>
    <p:extLst>
      <p:ext uri="{BB962C8B-B14F-4D97-AF65-F5344CB8AC3E}">
        <p14:creationId xmlns:p14="http://schemas.microsoft.com/office/powerpoint/2010/main" val="307254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p:cNvSpPr>
            <a:spLocks noGrp="1" noChangeArrowheads="1"/>
          </p:cNvSpPr>
          <p:nvPr>
            <p:ph type="dt" sz="half" idx="10"/>
          </p:nvPr>
        </p:nvSpPr>
        <p:spPr>
          <a:ln/>
        </p:spPr>
        <p:txBody>
          <a:bodyPr/>
          <a:lstStyle>
            <a:lvl1pPr>
              <a:defRPr/>
            </a:lvl1pPr>
          </a:lstStyle>
          <a:p>
            <a:pPr>
              <a:defRPr/>
            </a:pPr>
            <a:fld id="{478EF3D3-6F8B-490F-BBD3-901A8FBE7F9D}" type="datetime4">
              <a:rPr lang="en-GB"/>
              <a:pPr>
                <a:defRPr/>
              </a:pPr>
              <a:t>25 August 2020</a:t>
            </a:fld>
            <a:endParaRPr lang="en-GB"/>
          </a:p>
        </p:txBody>
      </p:sp>
      <p:sp>
        <p:nvSpPr>
          <p:cNvPr id="4" name="Rectangle 8"/>
          <p:cNvSpPr>
            <a:spLocks noGrp="1" noChangeArrowheads="1"/>
          </p:cNvSpPr>
          <p:nvPr>
            <p:ph type="sldNum" sz="quarter" idx="11"/>
          </p:nvPr>
        </p:nvSpPr>
        <p:spPr>
          <a:ln/>
        </p:spPr>
        <p:txBody>
          <a:bodyPr/>
          <a:lstStyle>
            <a:lvl1pPr>
              <a:defRPr/>
            </a:lvl1pPr>
          </a:lstStyle>
          <a:p>
            <a:pPr>
              <a:defRPr/>
            </a:pPr>
            <a:fld id="{9A7ECA15-A4F9-4893-8A92-1D47B5C25899}" type="slidenum">
              <a:rPr lang="en-GB"/>
              <a:pPr>
                <a:defRPr/>
              </a:pPr>
              <a:t>‹#›</a:t>
            </a:fld>
            <a:endParaRPr lang="en-GB"/>
          </a:p>
        </p:txBody>
      </p:sp>
    </p:spTree>
    <p:extLst>
      <p:ext uri="{BB962C8B-B14F-4D97-AF65-F5344CB8AC3E}">
        <p14:creationId xmlns:p14="http://schemas.microsoft.com/office/powerpoint/2010/main" val="529841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8B7AF39A-BD78-43D7-BE27-22862C4D5123}" type="datetime4">
              <a:rPr lang="en-GB"/>
              <a:pPr>
                <a:defRPr/>
              </a:pPr>
              <a:t>25 August 2020</a:t>
            </a:fld>
            <a:endParaRPr lang="en-GB"/>
          </a:p>
        </p:txBody>
      </p:sp>
      <p:sp>
        <p:nvSpPr>
          <p:cNvPr id="3" name="Rectangle 8"/>
          <p:cNvSpPr>
            <a:spLocks noGrp="1" noChangeArrowheads="1"/>
          </p:cNvSpPr>
          <p:nvPr>
            <p:ph type="sldNum" sz="quarter" idx="11"/>
          </p:nvPr>
        </p:nvSpPr>
        <p:spPr>
          <a:ln/>
        </p:spPr>
        <p:txBody>
          <a:bodyPr/>
          <a:lstStyle>
            <a:lvl1pPr>
              <a:defRPr/>
            </a:lvl1pPr>
          </a:lstStyle>
          <a:p>
            <a:pPr>
              <a:defRPr/>
            </a:pPr>
            <a:fld id="{B4B29ED2-FA89-413F-8653-A21F916E3821}" type="slidenum">
              <a:rPr lang="en-GB"/>
              <a:pPr>
                <a:defRPr/>
              </a:pPr>
              <a:t>‹#›</a:t>
            </a:fld>
            <a:endParaRPr lang="en-GB"/>
          </a:p>
        </p:txBody>
      </p:sp>
    </p:spTree>
    <p:extLst>
      <p:ext uri="{BB962C8B-B14F-4D97-AF65-F5344CB8AC3E}">
        <p14:creationId xmlns:p14="http://schemas.microsoft.com/office/powerpoint/2010/main" val="20832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67871BE-62F1-41FA-9198-33951623819D}" type="datetime4">
              <a:rPr lang="en-GB"/>
              <a:pPr>
                <a:defRPr/>
              </a:pPr>
              <a:t>25 August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97631AFD-86B3-49D5-9EB1-23442A0CD8E8}" type="slidenum">
              <a:rPr lang="en-GB"/>
              <a:pPr>
                <a:defRPr/>
              </a:pPr>
              <a:t>‹#›</a:t>
            </a:fld>
            <a:endParaRPr lang="en-GB"/>
          </a:p>
        </p:txBody>
      </p:sp>
    </p:spTree>
    <p:extLst>
      <p:ext uri="{BB962C8B-B14F-4D97-AF65-F5344CB8AC3E}">
        <p14:creationId xmlns:p14="http://schemas.microsoft.com/office/powerpoint/2010/main" val="391316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fld id="{D3B6E9D8-F619-4D3E-96FB-39FF4F50885F}" type="datetime4">
              <a:rPr lang="en-GB"/>
              <a:pPr>
                <a:defRPr/>
              </a:pPr>
              <a:t>25 August 2020</a:t>
            </a:fld>
            <a:endParaRPr lang="en-GB"/>
          </a:p>
        </p:txBody>
      </p:sp>
      <p:sp>
        <p:nvSpPr>
          <p:cNvPr id="6" name="Rectangle 8"/>
          <p:cNvSpPr>
            <a:spLocks noGrp="1" noChangeArrowheads="1"/>
          </p:cNvSpPr>
          <p:nvPr>
            <p:ph type="sldNum" sz="quarter" idx="11"/>
          </p:nvPr>
        </p:nvSpPr>
        <p:spPr>
          <a:ln/>
        </p:spPr>
        <p:txBody>
          <a:bodyPr/>
          <a:lstStyle>
            <a:lvl1pPr>
              <a:defRPr/>
            </a:lvl1pPr>
          </a:lstStyle>
          <a:p>
            <a:pPr>
              <a:defRPr/>
            </a:pPr>
            <a:fld id="{016AA3D0-6C97-4AAC-8917-C5EA34A82485}" type="slidenum">
              <a:rPr lang="en-GB"/>
              <a:pPr>
                <a:defRPr/>
              </a:pPr>
              <a:t>‹#›</a:t>
            </a:fld>
            <a:endParaRPr lang="en-GB"/>
          </a:p>
        </p:txBody>
      </p:sp>
    </p:spTree>
    <p:extLst>
      <p:ext uri="{BB962C8B-B14F-4D97-AF65-F5344CB8AC3E}">
        <p14:creationId xmlns:p14="http://schemas.microsoft.com/office/powerpoint/2010/main" val="3361735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1028" name="Picture 4"/>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GB" sz="2800">
              <a:solidFill>
                <a:srgbClr val="004D75"/>
              </a:solidFill>
              <a:cs typeface="Arial" charset="0"/>
            </a:endParaRPr>
          </a:p>
        </p:txBody>
      </p:sp>
      <p:sp>
        <p:nvSpPr>
          <p:cNvPr id="1030" name="Text Box 6"/>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itchFamily="48" charset="0"/>
                <a:cs typeface="Arial" charset="0"/>
              </a:defRPr>
            </a:lvl1pPr>
            <a:lvl2pPr marL="742950" indent="-285750">
              <a:defRPr sz="2800">
                <a:solidFill>
                  <a:srgbClr val="004D75"/>
                </a:solidFill>
                <a:latin typeface="Verdana" pitchFamily="48" charset="0"/>
                <a:cs typeface="Arial" charset="0"/>
              </a:defRPr>
            </a:lvl2pPr>
            <a:lvl3pPr marL="1143000" indent="-228600">
              <a:defRPr sz="2800">
                <a:solidFill>
                  <a:srgbClr val="004D75"/>
                </a:solidFill>
                <a:latin typeface="Verdana" pitchFamily="48" charset="0"/>
                <a:cs typeface="Arial" charset="0"/>
              </a:defRPr>
            </a:lvl3pPr>
            <a:lvl4pPr marL="1600200" indent="-228600">
              <a:defRPr sz="2800">
                <a:solidFill>
                  <a:srgbClr val="004D75"/>
                </a:solidFill>
                <a:latin typeface="Verdana" pitchFamily="48" charset="0"/>
                <a:cs typeface="Arial" charset="0"/>
              </a:defRPr>
            </a:lvl4pPr>
            <a:lvl5pPr marL="2057400" indent="-228600">
              <a:defRPr sz="2800">
                <a:solidFill>
                  <a:srgbClr val="004D75"/>
                </a:solidFill>
                <a:latin typeface="Verdana" pitchFamily="48" charset="0"/>
                <a:cs typeface="Arial" charset="0"/>
              </a:defRPr>
            </a:lvl5pPr>
            <a:lvl6pPr marL="2514600" indent="-228600" eaLnBrk="0" fontAlgn="base" hangingPunct="0">
              <a:spcBef>
                <a:spcPct val="0"/>
              </a:spcBef>
              <a:spcAft>
                <a:spcPct val="0"/>
              </a:spcAft>
              <a:defRPr sz="2800">
                <a:solidFill>
                  <a:srgbClr val="004D75"/>
                </a:solidFill>
                <a:latin typeface="Verdana" pitchFamily="48" charset="0"/>
                <a:cs typeface="Arial" charset="0"/>
              </a:defRPr>
            </a:lvl6pPr>
            <a:lvl7pPr marL="2971800" indent="-228600" eaLnBrk="0" fontAlgn="base" hangingPunct="0">
              <a:spcBef>
                <a:spcPct val="0"/>
              </a:spcBef>
              <a:spcAft>
                <a:spcPct val="0"/>
              </a:spcAft>
              <a:defRPr sz="2800">
                <a:solidFill>
                  <a:srgbClr val="004D75"/>
                </a:solidFill>
                <a:latin typeface="Verdana" pitchFamily="48" charset="0"/>
                <a:cs typeface="Arial" charset="0"/>
              </a:defRPr>
            </a:lvl7pPr>
            <a:lvl8pPr marL="3429000" indent="-228600" eaLnBrk="0" fontAlgn="base" hangingPunct="0">
              <a:spcBef>
                <a:spcPct val="0"/>
              </a:spcBef>
              <a:spcAft>
                <a:spcPct val="0"/>
              </a:spcAft>
              <a:defRPr sz="2800">
                <a:solidFill>
                  <a:srgbClr val="004D75"/>
                </a:solidFill>
                <a:latin typeface="Verdana" pitchFamily="48" charset="0"/>
                <a:cs typeface="Arial" charset="0"/>
              </a:defRPr>
            </a:lvl8pPr>
            <a:lvl9pPr marL="3886200" indent="-228600" eaLnBrk="0" fontAlgn="base" hangingPunct="0">
              <a:spcBef>
                <a:spcPct val="0"/>
              </a:spcBef>
              <a:spcAft>
                <a:spcPct val="0"/>
              </a:spcAft>
              <a:defRPr sz="2800">
                <a:solidFill>
                  <a:srgbClr val="004D75"/>
                </a:solidFill>
                <a:latin typeface="Verdana" pitchFamily="48" charset="0"/>
                <a:cs typeface="Arial" charset="0"/>
              </a:defRPr>
            </a:lvl9pPr>
          </a:lstStyle>
          <a:p>
            <a:pPr eaLnBrk="0" fontAlgn="base" hangingPunct="0">
              <a:spcBef>
                <a:spcPct val="50000"/>
              </a:spcBef>
              <a:spcAft>
                <a:spcPct val="0"/>
              </a:spcAft>
              <a:defRPr/>
            </a:pPr>
            <a:endParaRPr lang="en-US" sz="2400">
              <a:solidFill>
                <a:srgbClr val="000000"/>
              </a:solidFill>
              <a:latin typeface="Times" pitchFamily="48" charset="0"/>
            </a:endParaRPr>
          </a:p>
        </p:txBody>
      </p:sp>
      <p:sp>
        <p:nvSpPr>
          <p:cNvPr id="348167" name="Rectangle 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Verdana" pitchFamily="34" charset="0"/>
              </a:defRPr>
            </a:lvl1pPr>
          </a:lstStyle>
          <a:p>
            <a:pPr fontAlgn="base">
              <a:spcBef>
                <a:spcPct val="0"/>
              </a:spcBef>
              <a:spcAft>
                <a:spcPct val="0"/>
              </a:spcAft>
              <a:defRPr/>
            </a:pPr>
            <a:fld id="{6929D775-4085-42E2-80ED-D6B48BDCBB09}" type="datetime4">
              <a:rPr lang="en-GB">
                <a:solidFill>
                  <a:srgbClr val="004D75"/>
                </a:solidFill>
                <a:cs typeface="Arial" charset="0"/>
              </a:rPr>
              <a:pPr fontAlgn="base">
                <a:spcBef>
                  <a:spcPct val="0"/>
                </a:spcBef>
                <a:spcAft>
                  <a:spcPct val="0"/>
                </a:spcAft>
                <a:defRPr/>
              </a:pPr>
              <a:t>25 August 2020</a:t>
            </a:fld>
            <a:endParaRPr lang="en-GB">
              <a:solidFill>
                <a:srgbClr val="004D75"/>
              </a:solidFill>
              <a:cs typeface="Arial" charset="0"/>
            </a:endParaRPr>
          </a:p>
        </p:txBody>
      </p:sp>
      <p:sp>
        <p:nvSpPr>
          <p:cNvPr id="348168" name="Rectangle 8"/>
          <p:cNvSpPr>
            <a:spLocks noGrp="1" noChangeArrowheads="1"/>
          </p:cNvSpPr>
          <p:nvPr>
            <p:ph type="sldNum" sz="quarter" idx="4"/>
          </p:nvPr>
        </p:nvSpPr>
        <p:spPr bwMode="auto">
          <a:xfrm>
            <a:off x="5940425" y="616585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Verdana" pitchFamily="34" charset="0"/>
              </a:defRPr>
            </a:lvl1pPr>
          </a:lstStyle>
          <a:p>
            <a:pPr fontAlgn="base">
              <a:spcBef>
                <a:spcPct val="0"/>
              </a:spcBef>
              <a:spcAft>
                <a:spcPct val="0"/>
              </a:spcAft>
              <a:defRPr/>
            </a:pPr>
            <a:fld id="{6A0154DF-368B-4619-BA2E-04D204D99FCF}" type="slidenum">
              <a:rPr lang="en-GB">
                <a:solidFill>
                  <a:srgbClr val="004D75"/>
                </a:solidFill>
                <a:cs typeface="Arial" charset="0"/>
              </a:rPr>
              <a:pPr fontAlgn="base">
                <a:spcBef>
                  <a:spcPct val="0"/>
                </a:spcBef>
                <a:spcAft>
                  <a:spcPct val="0"/>
                </a:spcAft>
                <a:defRPr/>
              </a:pPr>
              <a:t>‹#›</a:t>
            </a:fld>
            <a:endParaRPr lang="en-GB">
              <a:solidFill>
                <a:srgbClr val="004D75"/>
              </a:solidFill>
              <a:cs typeface="Arial" charset="0"/>
            </a:endParaRPr>
          </a:p>
        </p:txBody>
      </p:sp>
    </p:spTree>
    <p:extLst>
      <p:ext uri="{BB962C8B-B14F-4D97-AF65-F5344CB8AC3E}">
        <p14:creationId xmlns:p14="http://schemas.microsoft.com/office/powerpoint/2010/main" val="36912967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BAD4233-BF12-44D7-9EAB-B11D99D4FD69}"/>
              </a:ext>
            </a:extLst>
          </p:cNvPr>
          <p:cNvSpPr>
            <a:spLocks noGrp="1" noChangeArrowheads="1"/>
          </p:cNvSpPr>
          <p:nvPr>
            <p:ph type="title"/>
          </p:nvPr>
        </p:nvSpPr>
        <p:spPr bwMode="auto">
          <a:xfrm>
            <a:off x="381000" y="3810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7F67D65E-60CF-467C-80E1-7D15C85B223C}"/>
              </a:ext>
            </a:extLst>
          </p:cNvPr>
          <p:cNvSpPr>
            <a:spLocks noGrp="1" noChangeArrowheads="1"/>
          </p:cNvSpPr>
          <p:nvPr>
            <p:ph type="body" idx="1"/>
          </p:nvPr>
        </p:nvSpPr>
        <p:spPr bwMode="auto">
          <a:xfrm>
            <a:off x="381000" y="1447800"/>
            <a:ext cx="83058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1028" name="Picture 4">
            <a:extLst>
              <a:ext uri="{FF2B5EF4-FFF2-40B4-BE49-F238E27FC236}">
                <a16:creationId xmlns:a16="http://schemas.microsoft.com/office/drawing/2014/main" id="{3C9DE46B-611E-4E30-AA6A-1EB9AED6680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382000" y="6219825"/>
            <a:ext cx="333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Line 5">
            <a:extLst>
              <a:ext uri="{FF2B5EF4-FFF2-40B4-BE49-F238E27FC236}">
                <a16:creationId xmlns:a16="http://schemas.microsoft.com/office/drawing/2014/main" id="{20AEBA00-5283-4C6C-B7FD-262BBFA0F3DE}"/>
              </a:ext>
            </a:extLst>
          </p:cNvPr>
          <p:cNvSpPr>
            <a:spLocks noChangeShapeType="1"/>
          </p:cNvSpPr>
          <p:nvPr/>
        </p:nvSpPr>
        <p:spPr bwMode="auto">
          <a:xfrm flipH="1">
            <a:off x="457200" y="6019800"/>
            <a:ext cx="8229600" cy="0"/>
          </a:xfrm>
          <a:prstGeom prst="line">
            <a:avLst/>
          </a:prstGeom>
          <a:noFill/>
          <a:ln w="15875">
            <a:solidFill>
              <a:srgbClr val="B2C9D5"/>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0" name="Text Box 6">
            <a:extLst>
              <a:ext uri="{FF2B5EF4-FFF2-40B4-BE49-F238E27FC236}">
                <a16:creationId xmlns:a16="http://schemas.microsoft.com/office/drawing/2014/main" id="{46FA76BC-3179-49B7-9D84-A71B7AA6C7B8}"/>
              </a:ext>
            </a:extLst>
          </p:cNvPr>
          <p:cNvSpPr txBox="1">
            <a:spLocks noChangeArrowheads="1"/>
          </p:cNvSpPr>
          <p:nvPr/>
        </p:nvSpPr>
        <p:spPr bwMode="auto">
          <a:xfrm>
            <a:off x="395288" y="6165850"/>
            <a:ext cx="1008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spcBef>
                <a:spcPct val="50000"/>
              </a:spcBef>
              <a:defRPr/>
            </a:pPr>
            <a:endParaRPr lang="en-US" altLang="en-US" sz="2400">
              <a:solidFill>
                <a:schemeClr val="tx1"/>
              </a:solidFill>
              <a:latin typeface="Times" panose="02020603050405020304" pitchFamily="18" charset="0"/>
            </a:endParaRPr>
          </a:p>
        </p:txBody>
      </p:sp>
      <p:sp>
        <p:nvSpPr>
          <p:cNvPr id="348167" name="Rectangle 7">
            <a:extLst>
              <a:ext uri="{FF2B5EF4-FFF2-40B4-BE49-F238E27FC236}">
                <a16:creationId xmlns:a16="http://schemas.microsoft.com/office/drawing/2014/main" id="{F71B609A-0C07-4805-8F62-F14F47120622}"/>
              </a:ext>
            </a:extLst>
          </p:cNvPr>
          <p:cNvSpPr>
            <a:spLocks noGrp="1" noChangeArrowheads="1"/>
          </p:cNvSpPr>
          <p:nvPr>
            <p:ph type="dt" sz="half" idx="2"/>
          </p:nvPr>
        </p:nvSpPr>
        <p:spPr bwMode="auto">
          <a:xfrm>
            <a:off x="457200"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cs typeface="Arial" charset="0"/>
              </a:defRPr>
            </a:lvl1pPr>
          </a:lstStyle>
          <a:p>
            <a:pPr>
              <a:defRPr/>
            </a:pPr>
            <a:fld id="{F48592A3-B282-4051-A398-BF8FABFBBD21}" type="datetime4">
              <a:rPr lang="en-GB" altLang="en-US"/>
              <a:pPr>
                <a:defRPr/>
              </a:pPr>
              <a:t>25 August 2020</a:t>
            </a:fld>
            <a:endParaRPr lang="en-GB" altLang="en-US"/>
          </a:p>
        </p:txBody>
      </p:sp>
      <p:sp>
        <p:nvSpPr>
          <p:cNvPr id="348168" name="Rectangle 8">
            <a:extLst>
              <a:ext uri="{FF2B5EF4-FFF2-40B4-BE49-F238E27FC236}">
                <a16:creationId xmlns:a16="http://schemas.microsoft.com/office/drawing/2014/main" id="{70394DC7-E9FF-457E-8D16-69814817152E}"/>
              </a:ext>
            </a:extLst>
          </p:cNvPr>
          <p:cNvSpPr>
            <a:spLocks noGrp="1" noChangeArrowheads="1"/>
          </p:cNvSpPr>
          <p:nvPr>
            <p:ph type="sldNum" sz="quarter" idx="4"/>
          </p:nvPr>
        </p:nvSpPr>
        <p:spPr bwMode="auto">
          <a:xfrm>
            <a:off x="5940425" y="62055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CE834AE9-9F84-4AAF-8273-9C8BB9AB0EDB}" type="slidenum">
              <a:rPr lang="en-GB" altLang="en-US"/>
              <a:pPr>
                <a:defRPr/>
              </a:pPr>
              <a:t>‹#›</a:t>
            </a:fld>
            <a:endParaRPr lang="en-GB" altLang="en-US"/>
          </a:p>
        </p:txBody>
      </p:sp>
    </p:spTree>
    <p:extLst>
      <p:ext uri="{BB962C8B-B14F-4D97-AF65-F5344CB8AC3E}">
        <p14:creationId xmlns:p14="http://schemas.microsoft.com/office/powerpoint/2010/main" val="256129194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l" rtl="0" eaLnBrk="0" fontAlgn="base" hangingPunct="0">
        <a:spcBef>
          <a:spcPct val="0"/>
        </a:spcBef>
        <a:spcAft>
          <a:spcPct val="0"/>
        </a:spcAft>
        <a:defRPr sz="2800">
          <a:solidFill>
            <a:srgbClr val="004D75"/>
          </a:solidFill>
          <a:latin typeface="+mj-lt"/>
          <a:ea typeface="+mj-ea"/>
          <a:cs typeface="+mj-cs"/>
        </a:defRPr>
      </a:lvl1pPr>
      <a:lvl2pPr algn="l" rtl="0" eaLnBrk="0" fontAlgn="base" hangingPunct="0">
        <a:spcBef>
          <a:spcPct val="0"/>
        </a:spcBef>
        <a:spcAft>
          <a:spcPct val="0"/>
        </a:spcAft>
        <a:defRPr sz="2800">
          <a:solidFill>
            <a:srgbClr val="004D75"/>
          </a:solidFill>
          <a:latin typeface="Verdana" pitchFamily="34" charset="0"/>
        </a:defRPr>
      </a:lvl2pPr>
      <a:lvl3pPr algn="l" rtl="0" eaLnBrk="0" fontAlgn="base" hangingPunct="0">
        <a:spcBef>
          <a:spcPct val="0"/>
        </a:spcBef>
        <a:spcAft>
          <a:spcPct val="0"/>
        </a:spcAft>
        <a:defRPr sz="2800">
          <a:solidFill>
            <a:srgbClr val="004D75"/>
          </a:solidFill>
          <a:latin typeface="Verdana" pitchFamily="34" charset="0"/>
        </a:defRPr>
      </a:lvl3pPr>
      <a:lvl4pPr algn="l" rtl="0" eaLnBrk="0" fontAlgn="base" hangingPunct="0">
        <a:spcBef>
          <a:spcPct val="0"/>
        </a:spcBef>
        <a:spcAft>
          <a:spcPct val="0"/>
        </a:spcAft>
        <a:defRPr sz="2800">
          <a:solidFill>
            <a:srgbClr val="004D75"/>
          </a:solidFill>
          <a:latin typeface="Verdana" pitchFamily="34" charset="0"/>
        </a:defRPr>
      </a:lvl4pPr>
      <a:lvl5pPr algn="l" rtl="0" eaLnBrk="0" fontAlgn="base" hangingPunct="0">
        <a:spcBef>
          <a:spcPct val="0"/>
        </a:spcBef>
        <a:spcAft>
          <a:spcPct val="0"/>
        </a:spcAft>
        <a:defRPr sz="2800">
          <a:solidFill>
            <a:srgbClr val="004D75"/>
          </a:solidFill>
          <a:latin typeface="Verdana" pitchFamily="34" charset="0"/>
        </a:defRPr>
      </a:lvl5pPr>
      <a:lvl6pPr marL="457200" algn="l" rtl="0" fontAlgn="base">
        <a:spcBef>
          <a:spcPct val="0"/>
        </a:spcBef>
        <a:spcAft>
          <a:spcPct val="0"/>
        </a:spcAft>
        <a:defRPr sz="2800">
          <a:solidFill>
            <a:srgbClr val="004D75"/>
          </a:solidFill>
          <a:latin typeface="Verdana" pitchFamily="34" charset="0"/>
        </a:defRPr>
      </a:lvl6pPr>
      <a:lvl7pPr marL="914400" algn="l" rtl="0" fontAlgn="base">
        <a:spcBef>
          <a:spcPct val="0"/>
        </a:spcBef>
        <a:spcAft>
          <a:spcPct val="0"/>
        </a:spcAft>
        <a:defRPr sz="2800">
          <a:solidFill>
            <a:srgbClr val="004D75"/>
          </a:solidFill>
          <a:latin typeface="Verdana" pitchFamily="34" charset="0"/>
        </a:defRPr>
      </a:lvl7pPr>
      <a:lvl8pPr marL="1371600" algn="l" rtl="0" fontAlgn="base">
        <a:spcBef>
          <a:spcPct val="0"/>
        </a:spcBef>
        <a:spcAft>
          <a:spcPct val="0"/>
        </a:spcAft>
        <a:defRPr sz="2800">
          <a:solidFill>
            <a:srgbClr val="004D75"/>
          </a:solidFill>
          <a:latin typeface="Verdana" pitchFamily="34" charset="0"/>
        </a:defRPr>
      </a:lvl8pPr>
      <a:lvl9pPr marL="1828800" algn="l" rtl="0" fontAlgn="base">
        <a:spcBef>
          <a:spcPct val="0"/>
        </a:spcBef>
        <a:spcAft>
          <a:spcPct val="0"/>
        </a:spcAft>
        <a:defRPr sz="2800">
          <a:solidFill>
            <a:srgbClr val="004D75"/>
          </a:solidFill>
          <a:latin typeface="Verdana" pitchFamily="34" charset="0"/>
        </a:defRPr>
      </a:lvl9pPr>
    </p:titleStyle>
    <p:bodyStyle>
      <a:lvl1pPr marL="188913" indent="-188913" algn="l" rtl="0" eaLnBrk="0" fontAlgn="base" hangingPunct="0">
        <a:lnSpc>
          <a:spcPct val="110000"/>
        </a:lnSpc>
        <a:spcBef>
          <a:spcPct val="30000"/>
        </a:spcBef>
        <a:spcAft>
          <a:spcPct val="20000"/>
        </a:spcAft>
        <a:buChar char="•"/>
        <a:defRPr>
          <a:solidFill>
            <a:srgbClr val="004D75"/>
          </a:solidFill>
          <a:latin typeface="+mn-lt"/>
          <a:ea typeface="+mn-ea"/>
          <a:cs typeface="+mn-cs"/>
        </a:defRPr>
      </a:lvl1pPr>
      <a:lvl2pPr marL="379413" indent="-188913" algn="l" rtl="0" eaLnBrk="0" fontAlgn="base" hangingPunct="0">
        <a:lnSpc>
          <a:spcPct val="90000"/>
        </a:lnSpc>
        <a:spcBef>
          <a:spcPct val="20000"/>
        </a:spcBef>
        <a:spcAft>
          <a:spcPct val="10000"/>
        </a:spcAft>
        <a:buChar char="–"/>
        <a:defRPr sz="1500">
          <a:solidFill>
            <a:srgbClr val="004D75"/>
          </a:solidFill>
          <a:latin typeface="+mn-lt"/>
        </a:defRPr>
      </a:lvl2pPr>
      <a:lvl3pPr marL="530225" indent="-149225" algn="l" rtl="0" eaLnBrk="0" fontAlgn="base" hangingPunct="0">
        <a:lnSpc>
          <a:spcPct val="90000"/>
        </a:lnSpc>
        <a:spcBef>
          <a:spcPct val="20000"/>
        </a:spcBef>
        <a:spcAft>
          <a:spcPct val="20000"/>
        </a:spcAft>
        <a:buChar char="•"/>
        <a:defRPr sz="1200">
          <a:solidFill>
            <a:srgbClr val="004D75"/>
          </a:solidFill>
          <a:latin typeface="+mn-lt"/>
        </a:defRPr>
      </a:lvl3pPr>
      <a:lvl4pPr marL="862013" indent="-141288" algn="l" rtl="0" eaLnBrk="0" fontAlgn="base" hangingPunct="0">
        <a:lnSpc>
          <a:spcPct val="90000"/>
        </a:lnSpc>
        <a:spcBef>
          <a:spcPct val="20000"/>
        </a:spcBef>
        <a:spcAft>
          <a:spcPct val="20000"/>
        </a:spcAft>
        <a:buChar char="–"/>
        <a:defRPr sz="1200">
          <a:solidFill>
            <a:srgbClr val="004D75"/>
          </a:solidFill>
          <a:latin typeface="+mn-lt"/>
        </a:defRPr>
      </a:lvl4pPr>
      <a:lvl5pPr marL="1235075" indent="-182563" algn="l" rtl="0" eaLnBrk="0" fontAlgn="base" hangingPunct="0">
        <a:lnSpc>
          <a:spcPct val="90000"/>
        </a:lnSpc>
        <a:spcBef>
          <a:spcPct val="20000"/>
        </a:spcBef>
        <a:spcAft>
          <a:spcPct val="20000"/>
        </a:spcAft>
        <a:buChar char="»"/>
        <a:defRPr sz="1200">
          <a:solidFill>
            <a:srgbClr val="004D75"/>
          </a:solidFill>
          <a:latin typeface="+mn-lt"/>
        </a:defRPr>
      </a:lvl5pPr>
      <a:lvl6pPr marL="1692275" indent="-182563" algn="l" rtl="0" fontAlgn="base">
        <a:lnSpc>
          <a:spcPct val="90000"/>
        </a:lnSpc>
        <a:spcBef>
          <a:spcPct val="20000"/>
        </a:spcBef>
        <a:spcAft>
          <a:spcPct val="20000"/>
        </a:spcAft>
        <a:buChar char="»"/>
        <a:defRPr sz="1200">
          <a:solidFill>
            <a:srgbClr val="004D75"/>
          </a:solidFill>
          <a:latin typeface="+mn-lt"/>
        </a:defRPr>
      </a:lvl6pPr>
      <a:lvl7pPr marL="2149475" indent="-182563" algn="l" rtl="0" fontAlgn="base">
        <a:lnSpc>
          <a:spcPct val="90000"/>
        </a:lnSpc>
        <a:spcBef>
          <a:spcPct val="20000"/>
        </a:spcBef>
        <a:spcAft>
          <a:spcPct val="20000"/>
        </a:spcAft>
        <a:buChar char="»"/>
        <a:defRPr sz="1200">
          <a:solidFill>
            <a:srgbClr val="004D75"/>
          </a:solidFill>
          <a:latin typeface="+mn-lt"/>
        </a:defRPr>
      </a:lvl7pPr>
      <a:lvl8pPr marL="2606675" indent="-182563" algn="l" rtl="0" fontAlgn="base">
        <a:lnSpc>
          <a:spcPct val="90000"/>
        </a:lnSpc>
        <a:spcBef>
          <a:spcPct val="20000"/>
        </a:spcBef>
        <a:spcAft>
          <a:spcPct val="20000"/>
        </a:spcAft>
        <a:buChar char="»"/>
        <a:defRPr sz="1200">
          <a:solidFill>
            <a:srgbClr val="004D75"/>
          </a:solidFill>
          <a:latin typeface="+mn-lt"/>
        </a:defRPr>
      </a:lvl8pPr>
      <a:lvl9pPr marL="3063875" indent="-182563" algn="l" rtl="0" fontAlgn="base">
        <a:lnSpc>
          <a:spcPct val="90000"/>
        </a:lnSpc>
        <a:spcBef>
          <a:spcPct val="20000"/>
        </a:spcBef>
        <a:spcAft>
          <a:spcPct val="20000"/>
        </a:spcAft>
        <a:buChar char="»"/>
        <a:defRPr sz="1200">
          <a:solidFill>
            <a:srgbClr val="004D75"/>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hyperlink" Target="http://www.flickr.com/photos/unsveltegirl/6440362395/" TargetMode="External"/><Relationship Id="rId2" Type="http://schemas.openxmlformats.org/officeDocument/2006/relationships/image" Target="../media/image12.jpg"/><Relationship Id="rId1" Type="http://schemas.openxmlformats.org/officeDocument/2006/relationships/slideLayout" Target="../slideLayouts/slideLayout13.xml"/><Relationship Id="rId4" Type="http://schemas.openxmlformats.org/officeDocument/2006/relationships/hyperlink" Target="https://creativecommons.org/licenses/by-sa/3.0/"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F8DD9CB-29D5-460C-956E-0E1AD296DE84}"/>
              </a:ext>
            </a:extLst>
          </p:cNvPr>
          <p:cNvSpPr>
            <a:spLocks noGrp="1" noChangeArrowheads="1"/>
          </p:cNvSpPr>
          <p:nvPr>
            <p:ph type="ctrTitle"/>
          </p:nvPr>
        </p:nvSpPr>
        <p:spPr>
          <a:xfrm>
            <a:off x="611188" y="1717675"/>
            <a:ext cx="7772400" cy="990600"/>
          </a:xfrm>
        </p:spPr>
        <p:txBody>
          <a:bodyPr/>
          <a:lstStyle/>
          <a:p>
            <a:pPr algn="ctr" eaLnBrk="1" hangingPunct="1"/>
            <a:r>
              <a:rPr lang="en-GB" altLang="en-US" b="1" dirty="0">
                <a:latin typeface="Arial" panose="020B0604020202020204" pitchFamily="34" charset="0"/>
                <a:cs typeface="Arial" panose="020B0604020202020204" pitchFamily="34" charset="0"/>
              </a:rPr>
              <a:t>Advanced Systems Analysis and Design</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Conducting Reviews</a:t>
            </a:r>
            <a:br>
              <a:rPr lang="en-GB" dirty="0"/>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SOFT 30121 L20</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Presented </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By</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Nigel King ACMA CGMA PCM</a:t>
            </a:r>
            <a:br>
              <a:rPr lang="en-GB" altLang="en-US" b="1" dirty="0">
                <a:latin typeface="Arial" panose="020B0604020202020204" pitchFamily="34" charset="0"/>
                <a:cs typeface="Arial" panose="020B0604020202020204" pitchFamily="34" charset="0"/>
              </a:rPr>
            </a:br>
            <a:r>
              <a:rPr lang="en-GB" altLang="en-US" b="1" dirty="0">
                <a:latin typeface="Arial" panose="020B0604020202020204" pitchFamily="34" charset="0"/>
                <a:cs typeface="Arial" panose="020B0604020202020204" pitchFamily="34" charset="0"/>
              </a:rPr>
              <a:t>Nigel.King@ntu.ac.uk</a:t>
            </a: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br>
              <a:rPr lang="en-GB" altLang="en-US" b="1" dirty="0">
                <a:latin typeface="Arial" panose="020B0604020202020204" pitchFamily="34" charset="0"/>
                <a:cs typeface="Arial" panose="020B0604020202020204" pitchFamily="34" charset="0"/>
              </a:rPr>
            </a:br>
            <a:endParaRPr lang="en-GB" altLang="en-US"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a:xfrm>
            <a:off x="381000" y="381000"/>
            <a:ext cx="8305800" cy="1066800"/>
          </a:xfrm>
        </p:spPr>
        <p:txBody>
          <a:bodyPr wrap="square" anchor="t">
            <a:normAutofit/>
          </a:bodyPr>
          <a:lstStyle/>
          <a:p>
            <a:pPr>
              <a:lnSpc>
                <a:spcPct val="90000"/>
              </a:lnSpc>
            </a:pPr>
            <a:r>
              <a:rPr lang="en-GB" sz="2200" b="1"/>
              <a:t>Phase Reviews</a:t>
            </a:r>
            <a:br>
              <a:rPr lang="en-GB" sz="2200" b="1"/>
            </a:br>
            <a:br>
              <a:rPr lang="en-GB" sz="2200"/>
            </a:br>
            <a:endParaRPr lang="en-GB" sz="2200"/>
          </a:p>
        </p:txBody>
      </p:sp>
      <p:pic>
        <p:nvPicPr>
          <p:cNvPr id="3" name="Picture 2" descr="A close up of a logo&#10;&#10;Description automatically generated">
            <a:extLst>
              <a:ext uri="{FF2B5EF4-FFF2-40B4-BE49-F238E27FC236}">
                <a16:creationId xmlns:a16="http://schemas.microsoft.com/office/drawing/2014/main" id="{95B19E5D-1F5A-4529-B2D5-1EEFC33C0DDB}"/>
              </a:ext>
            </a:extLst>
          </p:cNvPr>
          <p:cNvPicPr>
            <a:picLocks noChangeAspect="1"/>
          </p:cNvPicPr>
          <p:nvPr/>
        </p:nvPicPr>
        <p:blipFill rotWithShape="1">
          <a:blip r:embed="rId2">
            <a:extLst>
              <a:ext uri="{28A0092B-C50C-407E-A947-70E740481C1C}">
                <a14:useLocalDpi xmlns:a14="http://schemas.microsoft.com/office/drawing/2010/main" val="0"/>
              </a:ext>
            </a:extLst>
          </a:blip>
          <a:srcRect r="2" b="937"/>
          <a:stretch/>
        </p:blipFill>
        <p:spPr>
          <a:xfrm>
            <a:off x="381000" y="1447800"/>
            <a:ext cx="4076700" cy="4038600"/>
          </a:xfrm>
          <a:prstGeom prst="rect">
            <a:avLst/>
          </a:prstGeom>
          <a:noFill/>
        </p:spPr>
      </p:pic>
      <p:sp>
        <p:nvSpPr>
          <p:cNvPr id="15" name="Content Placeholder 14">
            <a:extLst>
              <a:ext uri="{FF2B5EF4-FFF2-40B4-BE49-F238E27FC236}">
                <a16:creationId xmlns:a16="http://schemas.microsoft.com/office/drawing/2014/main" id="{1AB96415-6F2A-4CDD-9009-F24F4648C32F}"/>
              </a:ext>
            </a:extLst>
          </p:cNvPr>
          <p:cNvSpPr>
            <a:spLocks noGrp="1"/>
          </p:cNvSpPr>
          <p:nvPr>
            <p:ph sz="half" idx="2"/>
          </p:nvPr>
        </p:nvSpPr>
        <p:spPr>
          <a:xfrm>
            <a:off x="4610100" y="1447800"/>
            <a:ext cx="4076700" cy="4038600"/>
          </a:xfrm>
        </p:spPr>
        <p:txBody>
          <a:bodyPr wrap="square" anchor="t">
            <a:normAutofit/>
          </a:bodyPr>
          <a:lstStyle/>
          <a:p>
            <a:r>
              <a:rPr lang="en-GB" sz="2200" dirty="0"/>
              <a:t>What are the phases?</a:t>
            </a:r>
          </a:p>
          <a:p>
            <a:pPr lvl="2"/>
            <a:r>
              <a:rPr lang="en-GB" sz="2200" dirty="0"/>
              <a:t>Brainstorming: - Get the idea kicked off and allow the stakeholders to contribute.  This is really important that the people that can derail your design, recognise their contribution in the final product.</a:t>
            </a:r>
          </a:p>
          <a:p>
            <a:pPr lvl="1"/>
            <a:endParaRPr lang="en-GB" sz="2200" dirty="0"/>
          </a:p>
          <a:p>
            <a:pPr lvl="2"/>
            <a:endParaRPr lang="en-GB" sz="2200" dirty="0"/>
          </a:p>
          <a:p>
            <a:pPr marL="190500" lvl="1" indent="0">
              <a:buNone/>
            </a:pPr>
            <a:endParaRPr lang="en-GB" sz="2200" dirty="0"/>
          </a:p>
        </p:txBody>
      </p:sp>
      <p:sp>
        <p:nvSpPr>
          <p:cNvPr id="20" name="Date Placeholder 4">
            <a:extLst>
              <a:ext uri="{FF2B5EF4-FFF2-40B4-BE49-F238E27FC236}">
                <a16:creationId xmlns:a16="http://schemas.microsoft.com/office/drawing/2014/main" id="{A805E174-5B69-4039-84C7-71A3EC11C356}"/>
              </a:ext>
            </a:extLst>
          </p:cNvPr>
          <p:cNvSpPr>
            <a:spLocks noGrp="1"/>
          </p:cNvSpPr>
          <p:nvPr>
            <p:ph type="dt" sz="half" idx="10"/>
          </p:nvPr>
        </p:nvSpPr>
        <p:spPr>
          <a:xfrm>
            <a:off x="457200" y="6205538"/>
            <a:ext cx="2133600" cy="476250"/>
          </a:xfrm>
        </p:spPr>
        <p:txBody>
          <a:bodyPr/>
          <a:lstStyle/>
          <a:p>
            <a:pPr>
              <a:spcAft>
                <a:spcPts val="600"/>
              </a:spcAft>
              <a:defRPr/>
            </a:pPr>
            <a:fld id="{8FAAFEB4-E7A6-465B-9EC4-19AF9478B086}" type="datetime4">
              <a:rPr lang="en-GB" altLang="en-US"/>
              <a:pPr>
                <a:spcAft>
                  <a:spcPts val="600"/>
                </a:spcAft>
                <a:defRPr/>
              </a:pPr>
              <a:t>25 August 2020</a:t>
            </a:fld>
            <a:endParaRPr lang="en-GB" altLang="en-US"/>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10</a:t>
            </a:fld>
            <a:endParaRPr lang="en-GB" altLang="en-US"/>
          </a:p>
        </p:txBody>
      </p:sp>
    </p:spTree>
    <p:extLst>
      <p:ext uri="{BB962C8B-B14F-4D97-AF65-F5344CB8AC3E}">
        <p14:creationId xmlns:p14="http://schemas.microsoft.com/office/powerpoint/2010/main" val="172033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a:xfrm>
            <a:off x="381000" y="381000"/>
            <a:ext cx="8305800" cy="1066800"/>
          </a:xfrm>
        </p:spPr>
        <p:txBody>
          <a:bodyPr wrap="square" anchor="t">
            <a:normAutofit/>
          </a:bodyPr>
          <a:lstStyle/>
          <a:p>
            <a:pPr>
              <a:lnSpc>
                <a:spcPct val="90000"/>
              </a:lnSpc>
            </a:pPr>
            <a:r>
              <a:rPr lang="en-GB" sz="2200" b="1"/>
              <a:t>Phase Reviews</a:t>
            </a:r>
            <a:br>
              <a:rPr lang="en-GB" sz="2200" b="1"/>
            </a:br>
            <a:br>
              <a:rPr lang="en-GB" sz="2200"/>
            </a:br>
            <a:endParaRPr lang="en-GB" sz="220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sz="half" idx="1"/>
          </p:nvPr>
        </p:nvSpPr>
        <p:spPr>
          <a:xfrm>
            <a:off x="381000" y="1447800"/>
            <a:ext cx="4076700" cy="4038600"/>
          </a:xfrm>
        </p:spPr>
        <p:txBody>
          <a:bodyPr wrap="square" anchor="t">
            <a:normAutofit/>
          </a:bodyPr>
          <a:lstStyle/>
          <a:p>
            <a:r>
              <a:rPr lang="en-GB" sz="2200"/>
              <a:t>What are the phases?</a:t>
            </a:r>
          </a:p>
          <a:p>
            <a:pPr lvl="2"/>
            <a:r>
              <a:rPr lang="en-GB" sz="2200"/>
              <a:t>Proof of Life: - Just prove to us that the document exists.  (We can sometimes avoid some gross error. Good engineers never want to release designs that are less than perfect and designs are never perfect. </a:t>
            </a:r>
          </a:p>
          <a:p>
            <a:pPr lvl="1"/>
            <a:endParaRPr lang="en-GB" sz="2200"/>
          </a:p>
          <a:p>
            <a:pPr lvl="2"/>
            <a:endParaRPr lang="en-GB" sz="2200"/>
          </a:p>
          <a:p>
            <a:pPr marL="190500" lvl="1" indent="0">
              <a:buNone/>
            </a:pPr>
            <a:endParaRPr lang="en-GB" sz="2200"/>
          </a:p>
        </p:txBody>
      </p:sp>
      <p:pic>
        <p:nvPicPr>
          <p:cNvPr id="1026" name="Picture 2" descr="IMG: Thomas Hargrove">
            <a:extLst>
              <a:ext uri="{FF2B5EF4-FFF2-40B4-BE49-F238E27FC236}">
                <a16:creationId xmlns:a16="http://schemas.microsoft.com/office/drawing/2014/main" id="{E8A6E1D7-B7C0-46E2-A980-203E043D2E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89739" y="1447800"/>
            <a:ext cx="3317421" cy="40386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1" name="Date Placeholder 4">
            <a:extLst>
              <a:ext uri="{FF2B5EF4-FFF2-40B4-BE49-F238E27FC236}">
                <a16:creationId xmlns:a16="http://schemas.microsoft.com/office/drawing/2014/main" id="{611F722E-F193-43D5-BC09-4F6C047AC905}"/>
              </a:ext>
            </a:extLst>
          </p:cNvPr>
          <p:cNvSpPr>
            <a:spLocks noGrp="1"/>
          </p:cNvSpPr>
          <p:nvPr>
            <p:ph type="dt" sz="half" idx="10"/>
          </p:nvPr>
        </p:nvSpPr>
        <p:spPr>
          <a:xfrm>
            <a:off x="457200" y="6205538"/>
            <a:ext cx="2133600" cy="476250"/>
          </a:xfrm>
        </p:spPr>
        <p:txBody>
          <a:bodyPr/>
          <a:lstStyle/>
          <a:p>
            <a:pPr>
              <a:spcAft>
                <a:spcPts val="600"/>
              </a:spcAft>
              <a:defRPr/>
            </a:pPr>
            <a:fld id="{8FAAFEB4-E7A6-465B-9EC4-19AF9478B086}" type="datetime4">
              <a:rPr lang="en-GB" altLang="en-US"/>
              <a:pPr>
                <a:spcAft>
                  <a:spcPts val="600"/>
                </a:spcAft>
                <a:defRPr/>
              </a:pPr>
              <a:t>25 August 2020</a:t>
            </a:fld>
            <a:endParaRPr lang="en-GB" altLang="en-US"/>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11</a:t>
            </a:fld>
            <a:endParaRPr lang="en-GB" altLang="en-US"/>
          </a:p>
        </p:txBody>
      </p:sp>
    </p:spTree>
    <p:extLst>
      <p:ext uri="{BB962C8B-B14F-4D97-AF65-F5344CB8AC3E}">
        <p14:creationId xmlns:p14="http://schemas.microsoft.com/office/powerpoint/2010/main" val="210388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b="1" dirty="0">
                <a:solidFill>
                  <a:srgbClr val="002060"/>
                </a:solidFill>
                <a:latin typeface="Arial" panose="020B0604020202020204" pitchFamily="34" charset="0"/>
                <a:cs typeface="Arial" panose="020B0604020202020204" pitchFamily="34" charset="0"/>
              </a:rPr>
              <a:t>Phase Reviews</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1518877"/>
          </a:xfrm>
        </p:spPr>
        <p:txBody>
          <a:bodyPr/>
          <a:lstStyle/>
          <a:p>
            <a:r>
              <a:rPr lang="en-GB" dirty="0"/>
              <a:t>What are the phases?</a:t>
            </a:r>
          </a:p>
          <a:p>
            <a:pPr lvl="2"/>
            <a:r>
              <a:rPr lang="en-GB" dirty="0"/>
              <a:t>Draft Complete: - You have a document that the author believes meets the objective of the document.  We generally asked the author to take us through the document in a review meeting.  Once reviewed we would give the stakeholders a few days to record issues in the document.</a:t>
            </a:r>
          </a:p>
          <a:p>
            <a:pPr lvl="2"/>
            <a:endParaRPr lang="en-GB" dirty="0"/>
          </a:p>
          <a:p>
            <a:pPr marL="190500" lvl="1" indent="0">
              <a:buNone/>
            </a:pPr>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12</a:t>
            </a:fld>
            <a:endParaRPr lang="en-GB" altLang="en-US" dirty="0"/>
          </a:p>
        </p:txBody>
      </p:sp>
      <p:pic>
        <p:nvPicPr>
          <p:cNvPr id="2050" name="Picture 2" descr="Getting Over It, Getting It Out: On Embracing A Bad First Draft ...">
            <a:extLst>
              <a:ext uri="{FF2B5EF4-FFF2-40B4-BE49-F238E27FC236}">
                <a16:creationId xmlns:a16="http://schemas.microsoft.com/office/drawing/2014/main" id="{D7326FDA-E17D-47C5-B5B1-833F8FD18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581" y="2966677"/>
            <a:ext cx="4943655" cy="261628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4CF752C7-4FC7-4FC4-9C05-537EC5F01016}"/>
              </a:ext>
            </a:extLst>
          </p:cNvPr>
          <p:cNvPicPr>
            <a:picLocks noChangeAspect="1"/>
          </p:cNvPicPr>
          <p:nvPr/>
        </p:nvPicPr>
        <p:blipFill>
          <a:blip r:embed="rId3"/>
          <a:stretch>
            <a:fillRect/>
          </a:stretch>
        </p:blipFill>
        <p:spPr>
          <a:xfrm>
            <a:off x="6012160" y="2812348"/>
            <a:ext cx="2924944" cy="2924944"/>
          </a:xfrm>
          <a:prstGeom prst="rect">
            <a:avLst/>
          </a:prstGeom>
        </p:spPr>
      </p:pic>
    </p:spTree>
    <p:extLst>
      <p:ext uri="{BB962C8B-B14F-4D97-AF65-F5344CB8AC3E}">
        <p14:creationId xmlns:p14="http://schemas.microsoft.com/office/powerpoint/2010/main" val="2555014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a:xfrm>
            <a:off x="381000" y="381000"/>
            <a:ext cx="8305800" cy="1066800"/>
          </a:xfrm>
        </p:spPr>
        <p:txBody>
          <a:bodyPr wrap="square" anchor="t">
            <a:normAutofit/>
          </a:bodyPr>
          <a:lstStyle/>
          <a:p>
            <a:pPr>
              <a:lnSpc>
                <a:spcPct val="90000"/>
              </a:lnSpc>
            </a:pPr>
            <a:r>
              <a:rPr lang="en-GB" sz="2200" b="1"/>
              <a:t>Phase Reviews</a:t>
            </a:r>
            <a:br>
              <a:rPr lang="en-GB" sz="2200" b="1"/>
            </a:br>
            <a:br>
              <a:rPr lang="en-GB" sz="2200"/>
            </a:br>
            <a:endParaRPr lang="en-GB" sz="220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sz="half" idx="1"/>
          </p:nvPr>
        </p:nvSpPr>
        <p:spPr>
          <a:xfrm>
            <a:off x="381000" y="1447800"/>
            <a:ext cx="4076700" cy="4038600"/>
          </a:xfrm>
        </p:spPr>
        <p:txBody>
          <a:bodyPr wrap="square" anchor="t">
            <a:normAutofit/>
          </a:bodyPr>
          <a:lstStyle/>
          <a:p>
            <a:r>
              <a:rPr lang="en-GB" sz="2000"/>
              <a:t>What are the phases?</a:t>
            </a:r>
          </a:p>
          <a:p>
            <a:pPr lvl="2"/>
            <a:r>
              <a:rPr lang="en-GB" dirty="0"/>
              <a:t>Issues Complete: Once the clock has run out on recording issues, the author has to provide edits and disposition to the issues.  We used to be pretty good at judging if we could close a design by the number of issues that had been recorded.  </a:t>
            </a:r>
          </a:p>
          <a:p>
            <a:pPr lvl="1"/>
            <a:endParaRPr lang="en-GB" sz="2000"/>
          </a:p>
          <a:p>
            <a:pPr lvl="2"/>
            <a:endParaRPr lang="en-GB" dirty="0"/>
          </a:p>
          <a:p>
            <a:pPr marL="190500" lvl="1" indent="0">
              <a:buNone/>
            </a:pPr>
            <a:endParaRPr lang="en-GB" sz="2000"/>
          </a:p>
        </p:txBody>
      </p:sp>
      <p:pic>
        <p:nvPicPr>
          <p:cNvPr id="4098" name="Picture 2" descr="2nd draft – Carolyn McCrae">
            <a:extLst>
              <a:ext uri="{FF2B5EF4-FFF2-40B4-BE49-F238E27FC236}">
                <a16:creationId xmlns:a16="http://schemas.microsoft.com/office/drawing/2014/main" id="{E3E1A2E3-5F97-4356-BDEE-6219AE5182B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10100" y="1627403"/>
            <a:ext cx="4076700" cy="367939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71" name="Date Placeholder 4">
            <a:extLst>
              <a:ext uri="{FF2B5EF4-FFF2-40B4-BE49-F238E27FC236}">
                <a16:creationId xmlns:a16="http://schemas.microsoft.com/office/drawing/2014/main" id="{2119ADAC-A6A2-4861-8E38-2194D7E747FD}"/>
              </a:ext>
            </a:extLst>
          </p:cNvPr>
          <p:cNvSpPr>
            <a:spLocks noGrp="1"/>
          </p:cNvSpPr>
          <p:nvPr>
            <p:ph type="dt" sz="half" idx="10"/>
          </p:nvPr>
        </p:nvSpPr>
        <p:spPr>
          <a:xfrm>
            <a:off x="457200" y="6205538"/>
            <a:ext cx="2133600" cy="476250"/>
          </a:xfrm>
        </p:spPr>
        <p:txBody>
          <a:bodyPr/>
          <a:lstStyle/>
          <a:p>
            <a:pPr>
              <a:spcAft>
                <a:spcPts val="600"/>
              </a:spcAft>
              <a:defRPr/>
            </a:pPr>
            <a:fld id="{8FAAFEB4-E7A6-465B-9EC4-19AF9478B086}" type="datetime4">
              <a:rPr lang="en-GB" altLang="en-US"/>
              <a:pPr>
                <a:spcAft>
                  <a:spcPts val="600"/>
                </a:spcAft>
                <a:defRPr/>
              </a:pPr>
              <a:t>25 August 2020</a:t>
            </a:fld>
            <a:endParaRPr lang="en-GB" altLang="en-US"/>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13</a:t>
            </a:fld>
            <a:endParaRPr lang="en-GB" altLang="en-US"/>
          </a:p>
        </p:txBody>
      </p:sp>
    </p:spTree>
    <p:extLst>
      <p:ext uri="{BB962C8B-B14F-4D97-AF65-F5344CB8AC3E}">
        <p14:creationId xmlns:p14="http://schemas.microsoft.com/office/powerpoint/2010/main" val="200264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a:xfrm>
            <a:off x="381000" y="381000"/>
            <a:ext cx="8305800" cy="1066800"/>
          </a:xfrm>
        </p:spPr>
        <p:txBody>
          <a:bodyPr wrap="square" anchor="t">
            <a:normAutofit/>
          </a:bodyPr>
          <a:lstStyle/>
          <a:p>
            <a:pPr>
              <a:lnSpc>
                <a:spcPct val="90000"/>
              </a:lnSpc>
            </a:pPr>
            <a:r>
              <a:rPr lang="en-GB" sz="2200" b="1"/>
              <a:t>Phase Reviews</a:t>
            </a:r>
            <a:br>
              <a:rPr lang="en-GB" sz="2200" b="1"/>
            </a:br>
            <a:br>
              <a:rPr lang="en-GB" sz="2200"/>
            </a:br>
            <a:endParaRPr lang="en-GB" sz="2200"/>
          </a:p>
        </p:txBody>
      </p:sp>
      <p:pic>
        <p:nvPicPr>
          <p:cNvPr id="3074" name="Picture 2" descr="15 Minutes of Fame = How Much Website Traffic?">
            <a:extLst>
              <a:ext uri="{FF2B5EF4-FFF2-40B4-BE49-F238E27FC236}">
                <a16:creationId xmlns:a16="http://schemas.microsoft.com/office/drawing/2014/main" id="{780249E6-9923-43FA-AAD7-4BC09BC1B7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1000" y="2325624"/>
            <a:ext cx="4076700" cy="228295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5" name="Content Placeholder 14">
            <a:extLst>
              <a:ext uri="{FF2B5EF4-FFF2-40B4-BE49-F238E27FC236}">
                <a16:creationId xmlns:a16="http://schemas.microsoft.com/office/drawing/2014/main" id="{1AB96415-6F2A-4CDD-9009-F24F4648C32F}"/>
              </a:ext>
            </a:extLst>
          </p:cNvPr>
          <p:cNvSpPr>
            <a:spLocks noGrp="1"/>
          </p:cNvSpPr>
          <p:nvPr>
            <p:ph sz="half" idx="2"/>
          </p:nvPr>
        </p:nvSpPr>
        <p:spPr>
          <a:xfrm>
            <a:off x="4610100" y="1447800"/>
            <a:ext cx="4076700" cy="4038600"/>
          </a:xfrm>
        </p:spPr>
        <p:txBody>
          <a:bodyPr wrap="square" anchor="t">
            <a:normAutofit/>
          </a:bodyPr>
          <a:lstStyle/>
          <a:p>
            <a:r>
              <a:rPr lang="en-GB" sz="2200"/>
              <a:t>What are the phases?</a:t>
            </a:r>
          </a:p>
          <a:p>
            <a:pPr lvl="2"/>
            <a:r>
              <a:rPr lang="en-GB" sz="2200"/>
              <a:t>15 minutes of fame: If we had a large constituency and were having difficulty closing issues, we would allow stakeholders a fixed time to voice their concerns and be rigorous in ensuring that they agree action plans. </a:t>
            </a:r>
          </a:p>
          <a:p>
            <a:pPr lvl="1"/>
            <a:endParaRPr lang="en-GB" sz="2200"/>
          </a:p>
          <a:p>
            <a:pPr lvl="2"/>
            <a:endParaRPr lang="en-GB" sz="2200"/>
          </a:p>
          <a:p>
            <a:pPr marL="190500" lvl="1" indent="0">
              <a:buNone/>
            </a:pPr>
            <a:endParaRPr lang="en-GB" sz="2200"/>
          </a:p>
        </p:txBody>
      </p:sp>
      <p:sp>
        <p:nvSpPr>
          <p:cNvPr id="71" name="Date Placeholder 4">
            <a:extLst>
              <a:ext uri="{FF2B5EF4-FFF2-40B4-BE49-F238E27FC236}">
                <a16:creationId xmlns:a16="http://schemas.microsoft.com/office/drawing/2014/main" id="{0EA96909-D899-43EE-A5A7-C0E414F3AB3B}"/>
              </a:ext>
            </a:extLst>
          </p:cNvPr>
          <p:cNvSpPr>
            <a:spLocks noGrp="1"/>
          </p:cNvSpPr>
          <p:nvPr>
            <p:ph type="dt" sz="half" idx="10"/>
          </p:nvPr>
        </p:nvSpPr>
        <p:spPr>
          <a:xfrm>
            <a:off x="457200" y="6205538"/>
            <a:ext cx="2133600" cy="476250"/>
          </a:xfrm>
        </p:spPr>
        <p:txBody>
          <a:bodyPr/>
          <a:lstStyle/>
          <a:p>
            <a:pPr>
              <a:spcAft>
                <a:spcPts val="600"/>
              </a:spcAft>
              <a:defRPr/>
            </a:pPr>
            <a:fld id="{8FAAFEB4-E7A6-465B-9EC4-19AF9478B086}" type="datetime4">
              <a:rPr lang="en-GB" altLang="en-US"/>
              <a:pPr>
                <a:spcAft>
                  <a:spcPts val="600"/>
                </a:spcAft>
                <a:defRPr/>
              </a:pPr>
              <a:t>25 August 2020</a:t>
            </a:fld>
            <a:endParaRPr lang="en-GB" altLang="en-US"/>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14</a:t>
            </a:fld>
            <a:endParaRPr lang="en-GB" altLang="en-US"/>
          </a:p>
        </p:txBody>
      </p:sp>
    </p:spTree>
    <p:extLst>
      <p:ext uri="{BB962C8B-B14F-4D97-AF65-F5344CB8AC3E}">
        <p14:creationId xmlns:p14="http://schemas.microsoft.com/office/powerpoint/2010/main" val="2098823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b="1" dirty="0">
                <a:solidFill>
                  <a:srgbClr val="002060"/>
                </a:solidFill>
                <a:latin typeface="Arial" panose="020B0604020202020204" pitchFamily="34" charset="0"/>
                <a:cs typeface="Arial" panose="020B0604020202020204" pitchFamily="34" charset="0"/>
              </a:rPr>
              <a:t>Phase Reviews</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1629677"/>
          </a:xfrm>
        </p:spPr>
        <p:txBody>
          <a:bodyPr/>
          <a:lstStyle/>
          <a:p>
            <a:r>
              <a:rPr lang="en-GB" dirty="0"/>
              <a:t>What are the phases?</a:t>
            </a:r>
          </a:p>
          <a:p>
            <a:pPr lvl="2"/>
            <a:r>
              <a:rPr lang="en-GB" dirty="0"/>
              <a:t>Document Closure: Final issues have dispositions.  The design is at closure and we put the design under rev control.  </a:t>
            </a:r>
          </a:p>
          <a:p>
            <a:pPr lvl="1"/>
            <a:endParaRPr lang="en-GB" dirty="0"/>
          </a:p>
          <a:p>
            <a:pPr lvl="2"/>
            <a:endParaRPr lang="en-GB" dirty="0"/>
          </a:p>
          <a:p>
            <a:pPr marL="190500" lvl="1" indent="0">
              <a:buNone/>
            </a:pPr>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15</a:t>
            </a:fld>
            <a:endParaRPr lang="en-GB" altLang="en-US" dirty="0"/>
          </a:p>
        </p:txBody>
      </p:sp>
      <p:pic>
        <p:nvPicPr>
          <p:cNvPr id="3" name="Picture 2" descr="A picture containing room&#10;&#10;Description automatically generated">
            <a:extLst>
              <a:ext uri="{FF2B5EF4-FFF2-40B4-BE49-F238E27FC236}">
                <a16:creationId xmlns:a16="http://schemas.microsoft.com/office/drawing/2014/main" id="{6B83A55F-23A1-4C51-B7E5-20E726E216F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59832" y="2348880"/>
            <a:ext cx="2730996" cy="3121138"/>
          </a:xfrm>
          <a:prstGeom prst="rect">
            <a:avLst/>
          </a:prstGeom>
        </p:spPr>
      </p:pic>
      <p:sp>
        <p:nvSpPr>
          <p:cNvPr id="6" name="TextBox 5">
            <a:extLst>
              <a:ext uri="{FF2B5EF4-FFF2-40B4-BE49-F238E27FC236}">
                <a16:creationId xmlns:a16="http://schemas.microsoft.com/office/drawing/2014/main" id="{7CF2984B-F8EA-4A38-B475-81BB393DC94C}"/>
              </a:ext>
            </a:extLst>
          </p:cNvPr>
          <p:cNvSpPr txBox="1"/>
          <p:nvPr/>
        </p:nvSpPr>
        <p:spPr>
          <a:xfrm>
            <a:off x="3059832" y="5535970"/>
            <a:ext cx="2730996" cy="369332"/>
          </a:xfrm>
          <a:prstGeom prst="rect">
            <a:avLst/>
          </a:prstGeom>
          <a:noFill/>
        </p:spPr>
        <p:txBody>
          <a:bodyPr wrap="square" rtlCol="0">
            <a:spAutoFit/>
          </a:bodyPr>
          <a:lstStyle/>
          <a:p>
            <a:r>
              <a:rPr lang="en-GB" sz="900">
                <a:hlinkClick r:id="rId3" tooltip="http://www.flickr.com/photos/unsveltegirl/6440362395/"/>
              </a:rPr>
              <a:t>This Photo</a:t>
            </a:r>
            <a:r>
              <a:rPr lang="en-GB" sz="900"/>
              <a:t> by Unknown Author is licensed under </a:t>
            </a:r>
            <a:r>
              <a:rPr lang="en-GB" sz="900">
                <a:hlinkClick r:id="rId4" tooltip="https://creativecommons.org/licenses/by-sa/3.0/"/>
              </a:rPr>
              <a:t>CC BY-SA</a:t>
            </a:r>
            <a:endParaRPr lang="en-GB" sz="900"/>
          </a:p>
        </p:txBody>
      </p:sp>
    </p:spTree>
    <p:extLst>
      <p:ext uri="{BB962C8B-B14F-4D97-AF65-F5344CB8AC3E}">
        <p14:creationId xmlns:p14="http://schemas.microsoft.com/office/powerpoint/2010/main" val="3310004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71ACC21-7343-4D8F-9CC0-29813D4A9D62}"/>
              </a:ext>
            </a:extLst>
          </p:cNvPr>
          <p:cNvSpPr>
            <a:spLocks noGrp="1" noChangeArrowheads="1"/>
          </p:cNvSpPr>
          <p:nvPr>
            <p:ph type="ctrTitle"/>
          </p:nvPr>
        </p:nvSpPr>
        <p:spPr>
          <a:xfrm>
            <a:off x="685800" y="3213100"/>
            <a:ext cx="7772400" cy="990600"/>
          </a:xfrm>
        </p:spPr>
        <p:txBody>
          <a:bodyPr/>
          <a:lstStyle/>
          <a:p>
            <a:pPr algn="ctr" eaLnBrk="1" hangingPunct="1"/>
            <a:br>
              <a:rPr lang="en-GB" altLang="en-US" dirty="0"/>
            </a:br>
            <a:endParaRPr lang="en-GB" altLang="en-US" dirty="0"/>
          </a:p>
        </p:txBody>
      </p:sp>
      <p:sp>
        <p:nvSpPr>
          <p:cNvPr id="31747" name="TextBox 2">
            <a:extLst>
              <a:ext uri="{FF2B5EF4-FFF2-40B4-BE49-F238E27FC236}">
                <a16:creationId xmlns:a16="http://schemas.microsoft.com/office/drawing/2014/main" id="{C201CEAA-5926-4FD7-B205-EBFAFFDB738C}"/>
              </a:ext>
            </a:extLst>
          </p:cNvPr>
          <p:cNvSpPr txBox="1">
            <a:spLocks noChangeArrowheads="1"/>
          </p:cNvSpPr>
          <p:nvPr/>
        </p:nvSpPr>
        <p:spPr bwMode="auto">
          <a:xfrm>
            <a:off x="3120367" y="2636838"/>
            <a:ext cx="27619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rgbClr val="004D75"/>
                </a:solidFill>
                <a:latin typeface="Verdana" panose="020B0604030504040204" pitchFamily="34" charset="0"/>
                <a:cs typeface="Arial" panose="020B0604020202020204" pitchFamily="34" charset="0"/>
              </a:defRPr>
            </a:lvl1pPr>
            <a:lvl2pPr marL="742950" indent="-285750">
              <a:defRPr sz="2800">
                <a:solidFill>
                  <a:srgbClr val="004D75"/>
                </a:solidFill>
                <a:latin typeface="Verdana" panose="020B0604030504040204" pitchFamily="34" charset="0"/>
                <a:cs typeface="Arial" panose="020B0604020202020204" pitchFamily="34" charset="0"/>
              </a:defRPr>
            </a:lvl2pPr>
            <a:lvl3pPr marL="1143000" indent="-228600">
              <a:defRPr sz="2800">
                <a:solidFill>
                  <a:srgbClr val="004D75"/>
                </a:solidFill>
                <a:latin typeface="Verdana" panose="020B0604030504040204" pitchFamily="34" charset="0"/>
                <a:cs typeface="Arial" panose="020B0604020202020204" pitchFamily="34" charset="0"/>
              </a:defRPr>
            </a:lvl3pPr>
            <a:lvl4pPr marL="1600200" indent="-228600">
              <a:defRPr sz="2800">
                <a:solidFill>
                  <a:srgbClr val="004D75"/>
                </a:solidFill>
                <a:latin typeface="Verdana" panose="020B0604030504040204" pitchFamily="34" charset="0"/>
                <a:cs typeface="Arial" panose="020B0604020202020204" pitchFamily="34" charset="0"/>
              </a:defRPr>
            </a:lvl4pPr>
            <a:lvl5pPr marL="2057400" indent="-228600">
              <a:defRPr sz="2800">
                <a:solidFill>
                  <a:srgbClr val="004D75"/>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800">
                <a:solidFill>
                  <a:srgbClr val="004D75"/>
                </a:solidFill>
                <a:latin typeface="Verdana" panose="020B0604030504040204" pitchFamily="34" charset="0"/>
                <a:cs typeface="Arial" panose="020B0604020202020204" pitchFamily="34" charset="0"/>
              </a:defRPr>
            </a:lvl9pPr>
          </a:lstStyle>
          <a:p>
            <a:pPr algn="ctr"/>
            <a:r>
              <a:rPr lang="en-ZA" altLang="en-US" dirty="0">
                <a:solidFill>
                  <a:schemeClr val="bg1"/>
                </a:solidFill>
                <a:latin typeface="Arial" panose="020B0604020202020204" pitchFamily="34" charset="0"/>
              </a:rPr>
              <a:t>Next Lecture</a:t>
            </a:r>
          </a:p>
          <a:p>
            <a:pPr algn="ctr"/>
            <a:endParaRPr lang="en-ZA" altLang="en-US" dirty="0">
              <a:solidFill>
                <a:schemeClr val="bg1"/>
              </a:solidFill>
              <a:latin typeface="Arial" panose="020B0604020202020204" pitchFamily="34" charset="0"/>
            </a:endParaRPr>
          </a:p>
          <a:p>
            <a:pPr algn="ctr"/>
            <a:r>
              <a:rPr lang="en-GB" dirty="0">
                <a:solidFill>
                  <a:schemeClr val="bg1"/>
                </a:solidFill>
              </a:rPr>
              <a:t>How to Demo.</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A76BFC-AD6C-472E-9524-5EDD59EDC1D1}"/>
              </a:ext>
            </a:extLst>
          </p:cNvPr>
          <p:cNvSpPr/>
          <p:nvPr/>
        </p:nvSpPr>
        <p:spPr>
          <a:xfrm>
            <a:off x="251521" y="332656"/>
            <a:ext cx="8568952" cy="954107"/>
          </a:xfrm>
          <a:prstGeom prst="rect">
            <a:avLst/>
          </a:prstGeom>
        </p:spPr>
        <p:txBody>
          <a:bodyPr wrap="square">
            <a:spAutoFit/>
          </a:bodyPr>
          <a:lstStyle/>
          <a:p>
            <a:pPr algn="dist"/>
            <a:r>
              <a:rPr lang="en-GB" sz="2800" b="1" dirty="0">
                <a:solidFill>
                  <a:srgbClr val="002060"/>
                </a:solidFill>
                <a:latin typeface="Arial" panose="020B0604020202020204" pitchFamily="34" charset="0"/>
                <a:cs typeface="Arial" panose="020B0604020202020204" pitchFamily="34" charset="0"/>
              </a:rPr>
              <a:t>Conducting Reviews</a:t>
            </a:r>
          </a:p>
          <a:p>
            <a:pPr algn="dist"/>
            <a:endParaRPr lang="en-GB" sz="2800" b="1" dirty="0">
              <a:solidFill>
                <a:srgbClr val="002060"/>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E9BFE2B4-0B88-4DB7-9CCB-CF123C4AFE08}"/>
              </a:ext>
            </a:extLst>
          </p:cNvPr>
          <p:cNvPicPr>
            <a:picLocks noChangeAspect="1"/>
          </p:cNvPicPr>
          <p:nvPr/>
        </p:nvPicPr>
        <p:blipFill>
          <a:blip r:embed="rId2"/>
          <a:stretch>
            <a:fillRect/>
          </a:stretch>
        </p:blipFill>
        <p:spPr>
          <a:xfrm>
            <a:off x="485800" y="1052736"/>
            <a:ext cx="8172400" cy="513717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82F4-951D-4EA6-B62A-85CBE46284AA}"/>
              </a:ext>
            </a:extLst>
          </p:cNvPr>
          <p:cNvSpPr>
            <a:spLocks noGrp="1"/>
          </p:cNvSpPr>
          <p:nvPr>
            <p:ph type="title"/>
          </p:nvPr>
        </p:nvSpPr>
        <p:spPr/>
        <p:txBody>
          <a:bodyPr/>
          <a:lstStyle/>
          <a:p>
            <a:r>
              <a:rPr lang="en-GB" dirty="0"/>
              <a:t>The Big Picture</a:t>
            </a:r>
          </a:p>
        </p:txBody>
      </p:sp>
      <p:sp>
        <p:nvSpPr>
          <p:cNvPr id="3" name="Content Placeholder 2">
            <a:extLst>
              <a:ext uri="{FF2B5EF4-FFF2-40B4-BE49-F238E27FC236}">
                <a16:creationId xmlns:a16="http://schemas.microsoft.com/office/drawing/2014/main" id="{F39AE3EF-8ED3-4B59-8924-EC611546B36D}"/>
              </a:ext>
            </a:extLst>
          </p:cNvPr>
          <p:cNvSpPr>
            <a:spLocks noGrp="1"/>
          </p:cNvSpPr>
          <p:nvPr>
            <p:ph idx="1"/>
          </p:nvPr>
        </p:nvSpPr>
        <p:spPr>
          <a:xfrm>
            <a:off x="381000" y="1447800"/>
            <a:ext cx="8305800" cy="1698285"/>
          </a:xfrm>
        </p:spPr>
        <p:txBody>
          <a:bodyPr/>
          <a:lstStyle/>
          <a:p>
            <a:pPr>
              <a:buFont typeface="Wingdings" panose="05000000000000000000" pitchFamily="2" charset="2"/>
              <a:buChar char="ü"/>
            </a:pPr>
            <a:r>
              <a:rPr lang="en-GB" dirty="0"/>
              <a:t>Constructing your sprint plan</a:t>
            </a:r>
          </a:p>
          <a:p>
            <a:pPr>
              <a:buFont typeface="Wingdings" panose="05000000000000000000" pitchFamily="2" charset="2"/>
              <a:buChar char="ü"/>
            </a:pPr>
            <a:r>
              <a:rPr lang="en-GB" dirty="0"/>
              <a:t>Defining your teams’ definition of “done”.</a:t>
            </a:r>
          </a:p>
          <a:p>
            <a:pPr>
              <a:buFont typeface="Wingdings" panose="05000000000000000000" pitchFamily="2" charset="2"/>
              <a:buChar char="ü"/>
            </a:pPr>
            <a:r>
              <a:rPr lang="en-GB" dirty="0"/>
              <a:t>Conducting Scrum Meetings</a:t>
            </a:r>
          </a:p>
          <a:p>
            <a:pPr>
              <a:buFont typeface="Wingdings" panose="05000000000000000000" pitchFamily="2" charset="2"/>
              <a:buChar char="Ø"/>
            </a:pPr>
            <a:r>
              <a:rPr lang="en-GB" dirty="0"/>
              <a:t>Conducting Reviews</a:t>
            </a:r>
          </a:p>
        </p:txBody>
      </p:sp>
      <p:sp>
        <p:nvSpPr>
          <p:cNvPr id="4" name="Date Placeholder 3">
            <a:extLst>
              <a:ext uri="{FF2B5EF4-FFF2-40B4-BE49-F238E27FC236}">
                <a16:creationId xmlns:a16="http://schemas.microsoft.com/office/drawing/2014/main" id="{FB443793-56D3-4778-B87D-8B42D326009E}"/>
              </a:ext>
            </a:extLst>
          </p:cNvPr>
          <p:cNvSpPr>
            <a:spLocks noGrp="1"/>
          </p:cNvSpPr>
          <p:nvPr>
            <p:ph type="dt" sz="half" idx="10"/>
          </p:nvPr>
        </p:nvSpPr>
        <p:spPr/>
        <p:txBody>
          <a:bodyPr/>
          <a:lstStyle/>
          <a:p>
            <a:pPr>
              <a:defRPr/>
            </a:pPr>
            <a:fld id="{C4C9B118-951F-4210-95A1-158B23349F78}" type="datetime4">
              <a:rPr lang="en-GB" altLang="en-US" smtClean="0"/>
              <a:pPr>
                <a:defRPr/>
              </a:pPr>
              <a:t>25 August 2020</a:t>
            </a:fld>
            <a:endParaRPr lang="en-GB" altLang="en-US"/>
          </a:p>
        </p:txBody>
      </p:sp>
      <p:sp>
        <p:nvSpPr>
          <p:cNvPr id="5" name="Slide Number Placeholder 4">
            <a:extLst>
              <a:ext uri="{FF2B5EF4-FFF2-40B4-BE49-F238E27FC236}">
                <a16:creationId xmlns:a16="http://schemas.microsoft.com/office/drawing/2014/main" id="{8FAC5E44-89EE-49E8-8143-43D8188ED92B}"/>
              </a:ext>
            </a:extLst>
          </p:cNvPr>
          <p:cNvSpPr>
            <a:spLocks noGrp="1"/>
          </p:cNvSpPr>
          <p:nvPr>
            <p:ph type="sldNum" sz="quarter" idx="11"/>
          </p:nvPr>
        </p:nvSpPr>
        <p:spPr/>
        <p:txBody>
          <a:bodyPr/>
          <a:lstStyle/>
          <a:p>
            <a:pPr>
              <a:defRPr/>
            </a:pPr>
            <a:fld id="{9A546908-54B0-4EF9-B997-73888F4A5500}" type="slidenum">
              <a:rPr lang="en-GB" altLang="en-US" smtClean="0"/>
              <a:pPr>
                <a:defRPr/>
              </a:pPr>
              <a:t>3</a:t>
            </a:fld>
            <a:endParaRPr lang="en-GB" altLang="en-US"/>
          </a:p>
        </p:txBody>
      </p:sp>
    </p:spTree>
    <p:extLst>
      <p:ext uri="{BB962C8B-B14F-4D97-AF65-F5344CB8AC3E}">
        <p14:creationId xmlns:p14="http://schemas.microsoft.com/office/powerpoint/2010/main" val="903992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Conducting Reviews</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1260345"/>
          </a:xfrm>
        </p:spPr>
        <p:txBody>
          <a:bodyPr/>
          <a:lstStyle/>
          <a:p>
            <a:r>
              <a:rPr lang="en-GB" dirty="0"/>
              <a:t>2 Reviews being covered here</a:t>
            </a:r>
          </a:p>
          <a:p>
            <a:pPr lvl="1"/>
            <a:r>
              <a:rPr lang="en-GB" dirty="0"/>
              <a:t>Sprint Reviews</a:t>
            </a:r>
          </a:p>
          <a:p>
            <a:pPr lvl="1"/>
            <a:r>
              <a:rPr lang="en-GB" dirty="0"/>
              <a:t>Phase Reviews</a:t>
            </a:r>
          </a:p>
          <a:p>
            <a:pPr marL="190500" lvl="1" indent="0">
              <a:buNone/>
            </a:pPr>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4</a:t>
            </a:fld>
            <a:endParaRPr lang="en-GB" altLang="en-US" dirty="0"/>
          </a:p>
        </p:txBody>
      </p:sp>
    </p:spTree>
    <p:extLst>
      <p:ext uri="{BB962C8B-B14F-4D97-AF65-F5344CB8AC3E}">
        <p14:creationId xmlns:p14="http://schemas.microsoft.com/office/powerpoint/2010/main" val="2949892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Sprint Reviews</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2022092"/>
          </a:xfrm>
        </p:spPr>
        <p:txBody>
          <a:bodyPr/>
          <a:lstStyle/>
          <a:p>
            <a:r>
              <a:rPr lang="en-GB" dirty="0"/>
              <a:t>What is a sprint review?</a:t>
            </a:r>
          </a:p>
          <a:p>
            <a:pPr lvl="1"/>
            <a:r>
              <a:rPr lang="en-GB" dirty="0"/>
              <a:t>Held at the end of each sprint to demonstrate the added functionality. The goal is to get feedback from the product owner and other stakeholders to ensure that the delivered increment met the business need and to revise the Product Backlog based on the feedback. This feedback will then become items that will be looped back into the Product Backlog, where it can be ordered and pulled in by the team in a future Sprint.</a:t>
            </a:r>
          </a:p>
          <a:p>
            <a:pPr marL="190500" lvl="1" indent="0">
              <a:buNone/>
            </a:pPr>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5</a:t>
            </a:fld>
            <a:endParaRPr lang="en-GB" altLang="en-US" dirty="0"/>
          </a:p>
        </p:txBody>
      </p:sp>
    </p:spTree>
    <p:extLst>
      <p:ext uri="{BB962C8B-B14F-4D97-AF65-F5344CB8AC3E}">
        <p14:creationId xmlns:p14="http://schemas.microsoft.com/office/powerpoint/2010/main" val="130381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Sprint Reviews</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4685898"/>
          </a:xfrm>
        </p:spPr>
        <p:txBody>
          <a:bodyPr/>
          <a:lstStyle/>
          <a:p>
            <a:r>
              <a:rPr lang="en-GB" dirty="0"/>
              <a:t>Who should attend?</a:t>
            </a:r>
          </a:p>
          <a:p>
            <a:pPr lvl="1"/>
            <a:r>
              <a:rPr lang="en-GB" dirty="0"/>
              <a:t>Engineers</a:t>
            </a:r>
          </a:p>
          <a:p>
            <a:pPr lvl="1"/>
            <a:r>
              <a:rPr lang="en-GB" dirty="0"/>
              <a:t>Quality Assurance </a:t>
            </a:r>
          </a:p>
          <a:p>
            <a:pPr lvl="1"/>
            <a:r>
              <a:rPr lang="en-GB" dirty="0"/>
              <a:t>User Interface Design</a:t>
            </a:r>
          </a:p>
          <a:p>
            <a:pPr lvl="1"/>
            <a:r>
              <a:rPr lang="en-GB" dirty="0"/>
              <a:t>Scrum Master</a:t>
            </a:r>
          </a:p>
          <a:p>
            <a:pPr lvl="1"/>
            <a:r>
              <a:rPr lang="en-GB" dirty="0"/>
              <a:t>Product Owner</a:t>
            </a:r>
          </a:p>
          <a:p>
            <a:r>
              <a:rPr lang="en-GB" dirty="0"/>
              <a:t>Optional</a:t>
            </a:r>
          </a:p>
          <a:p>
            <a:pPr lvl="1"/>
            <a:r>
              <a:rPr lang="en-GB" dirty="0"/>
              <a:t>Intersecting Product Owners</a:t>
            </a:r>
          </a:p>
          <a:p>
            <a:pPr lvl="1"/>
            <a:r>
              <a:rPr lang="en-GB" dirty="0"/>
              <a:t>Executives</a:t>
            </a:r>
          </a:p>
          <a:p>
            <a:r>
              <a:rPr lang="en-GB" dirty="0"/>
              <a:t>At </a:t>
            </a:r>
            <a:r>
              <a:rPr lang="en-GB" dirty="0" err="1"/>
              <a:t>Powerschool</a:t>
            </a:r>
            <a:r>
              <a:rPr lang="en-GB" dirty="0"/>
              <a:t> these were pretty well attended by senior management, because we got to set direction without having to be the product owner or product managers.  We could spot inconsistencies between products.</a:t>
            </a:r>
          </a:p>
          <a:p>
            <a:pPr marL="381000" lvl="2" indent="0">
              <a:buNone/>
            </a:pPr>
            <a:endParaRPr lang="en-GB" dirty="0"/>
          </a:p>
          <a:p>
            <a:pPr marL="190500" lvl="1" indent="0">
              <a:buNone/>
            </a:pPr>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6</a:t>
            </a:fld>
            <a:endParaRPr lang="en-GB" altLang="en-US" dirty="0"/>
          </a:p>
        </p:txBody>
      </p:sp>
    </p:spTree>
    <p:extLst>
      <p:ext uri="{BB962C8B-B14F-4D97-AF65-F5344CB8AC3E}">
        <p14:creationId xmlns:p14="http://schemas.microsoft.com/office/powerpoint/2010/main" val="232381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dirty="0">
                <a:solidFill>
                  <a:srgbClr val="002060"/>
                </a:solidFill>
                <a:latin typeface="Arial" panose="020B0604020202020204" pitchFamily="34" charset="0"/>
                <a:cs typeface="Arial" panose="020B0604020202020204" pitchFamily="34" charset="0"/>
              </a:rPr>
              <a:t>Sprint Reviews</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4750531"/>
          </a:xfrm>
        </p:spPr>
        <p:txBody>
          <a:bodyPr/>
          <a:lstStyle/>
          <a:p>
            <a:r>
              <a:rPr lang="en-GB" dirty="0"/>
              <a:t>Celebrate</a:t>
            </a:r>
          </a:p>
          <a:p>
            <a:pPr lvl="1"/>
            <a:r>
              <a:rPr lang="en-GB" dirty="0"/>
              <a:t>If you have recruited well, everyone is exited to show what they have done.  People should celebrate a bit when they have showed their stuff.  </a:t>
            </a:r>
          </a:p>
          <a:p>
            <a:r>
              <a:rPr lang="en-GB" dirty="0"/>
              <a:t>Utilizing Non Code design deliverables</a:t>
            </a:r>
          </a:p>
          <a:p>
            <a:pPr lvl="1"/>
            <a:r>
              <a:rPr lang="en-GB" dirty="0"/>
              <a:t>At </a:t>
            </a:r>
            <a:r>
              <a:rPr lang="en-GB" dirty="0" err="1"/>
              <a:t>Powerschool</a:t>
            </a:r>
            <a:r>
              <a:rPr lang="en-GB" dirty="0"/>
              <a:t> we were also keen to see things that were not yet code; storyboards, UI Schematics.</a:t>
            </a:r>
          </a:p>
          <a:p>
            <a:pPr lvl="1"/>
            <a:r>
              <a:rPr lang="en-GB" dirty="0"/>
              <a:t>This did allow us to spot issues and redirect without having to tear down things that people have become attached to. </a:t>
            </a:r>
          </a:p>
          <a:p>
            <a:pPr lvl="1"/>
            <a:r>
              <a:rPr lang="en-GB" dirty="0"/>
              <a:t>We did notice when teams spent a lot of time on non code issues, it was generally a symptom of a problem in the team.</a:t>
            </a:r>
          </a:p>
          <a:p>
            <a:r>
              <a:rPr lang="en-GB" dirty="0"/>
              <a:t>At Oracle, demonstrating progress was very important, well before the world used the word Agile. However, successful managers at Oracle were very good at managing their dependencies and exposure so demos became to a more concentrated audience.  We celebrated less.  </a:t>
            </a:r>
          </a:p>
          <a:p>
            <a:pPr marL="190500" lvl="1" indent="0">
              <a:buNone/>
            </a:pPr>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7</a:t>
            </a:fld>
            <a:endParaRPr lang="en-GB" altLang="en-US" dirty="0"/>
          </a:p>
        </p:txBody>
      </p:sp>
    </p:spTree>
    <p:extLst>
      <p:ext uri="{BB962C8B-B14F-4D97-AF65-F5344CB8AC3E}">
        <p14:creationId xmlns:p14="http://schemas.microsoft.com/office/powerpoint/2010/main" val="2701228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p:txBody>
          <a:bodyPr/>
          <a:lstStyle/>
          <a:p>
            <a:r>
              <a:rPr lang="en-GB" b="1" dirty="0">
                <a:solidFill>
                  <a:srgbClr val="002060"/>
                </a:solidFill>
                <a:latin typeface="Arial" panose="020B0604020202020204" pitchFamily="34" charset="0"/>
                <a:cs typeface="Arial" panose="020B0604020202020204" pitchFamily="34" charset="0"/>
              </a:rPr>
              <a:t>Phase Reviews</a:t>
            </a:r>
            <a:br>
              <a:rPr lang="en-GB" b="1" dirty="0">
                <a:solidFill>
                  <a:srgbClr val="002060"/>
                </a:solidFill>
                <a:latin typeface="Arial" panose="020B0604020202020204" pitchFamily="34" charset="0"/>
                <a:cs typeface="Arial" panose="020B0604020202020204" pitchFamily="34" charset="0"/>
              </a:rPr>
            </a:br>
            <a:br>
              <a:rPr lang="en-GB" dirty="0"/>
            </a:br>
            <a:endParaRPr lang="en-GB" dirty="0"/>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idx="1"/>
          </p:nvPr>
        </p:nvSpPr>
        <p:spPr>
          <a:xfrm>
            <a:off x="381000" y="1447800"/>
            <a:ext cx="8305800" cy="2783839"/>
          </a:xfrm>
        </p:spPr>
        <p:txBody>
          <a:bodyPr/>
          <a:lstStyle/>
          <a:p>
            <a:r>
              <a:rPr lang="en-GB" dirty="0"/>
              <a:t>What is a phase review</a:t>
            </a:r>
          </a:p>
          <a:p>
            <a:pPr lvl="1"/>
            <a:r>
              <a:rPr lang="en-GB" dirty="0"/>
              <a:t>When we need to get documents through a design cycle and get consensus.  This was more common in Oracle when teams may be reliant on a common service.  For example, Financials, HCM and CRM may all have the notion of an organization structure.  Customers buying the full suite may be less than satisfied if they find that they have to set up Department Structures in HR and Cost </a:t>
            </a:r>
            <a:r>
              <a:rPr lang="en-GB" dirty="0" err="1"/>
              <a:t>Center</a:t>
            </a:r>
            <a:r>
              <a:rPr lang="en-GB" dirty="0"/>
              <a:t> structures in Financials and Territory Structures in CRM that largely overlap.  </a:t>
            </a:r>
          </a:p>
          <a:p>
            <a:pPr lvl="1"/>
            <a:endParaRPr lang="en-GB" dirty="0"/>
          </a:p>
          <a:p>
            <a:pPr lvl="1"/>
            <a:endParaRPr lang="en-GB" dirty="0"/>
          </a:p>
          <a:p>
            <a:pPr marL="190500" lvl="1" indent="0">
              <a:buNone/>
            </a:pPr>
            <a:endParaRPr lang="en-GB" dirty="0"/>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p:txBody>
          <a:bodyPr/>
          <a:lstStyle/>
          <a:p>
            <a:pPr>
              <a:defRPr/>
            </a:pPr>
            <a:fld id="{9A546908-54B0-4EF9-B997-73888F4A5500}" type="slidenum">
              <a:rPr lang="en-GB" altLang="en-US" smtClean="0"/>
              <a:pPr>
                <a:defRPr/>
              </a:pPr>
              <a:t>8</a:t>
            </a:fld>
            <a:endParaRPr lang="en-GB" altLang="en-US" dirty="0"/>
          </a:p>
        </p:txBody>
      </p:sp>
    </p:spTree>
    <p:extLst>
      <p:ext uri="{BB962C8B-B14F-4D97-AF65-F5344CB8AC3E}">
        <p14:creationId xmlns:p14="http://schemas.microsoft.com/office/powerpoint/2010/main" val="2743744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BD9C64-AECD-4502-AD10-D73B771271B6}"/>
              </a:ext>
            </a:extLst>
          </p:cNvPr>
          <p:cNvSpPr>
            <a:spLocks noGrp="1"/>
          </p:cNvSpPr>
          <p:nvPr>
            <p:ph type="title"/>
          </p:nvPr>
        </p:nvSpPr>
        <p:spPr>
          <a:xfrm>
            <a:off x="457200" y="274638"/>
            <a:ext cx="8229600" cy="1143000"/>
          </a:xfrm>
        </p:spPr>
        <p:txBody>
          <a:bodyPr wrap="square" anchor="t">
            <a:normAutofit/>
          </a:bodyPr>
          <a:lstStyle/>
          <a:p>
            <a:pPr>
              <a:lnSpc>
                <a:spcPct val="90000"/>
              </a:lnSpc>
            </a:pPr>
            <a:r>
              <a:rPr lang="en-GB" sz="2400" b="1"/>
              <a:t>Phase Reviews</a:t>
            </a:r>
            <a:br>
              <a:rPr lang="en-GB" sz="2400" b="1"/>
            </a:br>
            <a:br>
              <a:rPr lang="en-GB" sz="2400"/>
            </a:br>
            <a:endParaRPr lang="en-GB" sz="2400"/>
          </a:p>
        </p:txBody>
      </p:sp>
      <p:sp>
        <p:nvSpPr>
          <p:cNvPr id="20" name="Text Placeholder 2">
            <a:extLst>
              <a:ext uri="{FF2B5EF4-FFF2-40B4-BE49-F238E27FC236}">
                <a16:creationId xmlns:a16="http://schemas.microsoft.com/office/drawing/2014/main" id="{5B31A010-A695-45BC-A005-31477495FF92}"/>
              </a:ext>
            </a:extLst>
          </p:cNvPr>
          <p:cNvSpPr>
            <a:spLocks noGrp="1"/>
          </p:cNvSpPr>
          <p:nvPr>
            <p:ph type="body" idx="1"/>
          </p:nvPr>
        </p:nvSpPr>
        <p:spPr>
          <a:xfrm>
            <a:off x="457200" y="1535113"/>
            <a:ext cx="4040188" cy="639762"/>
          </a:xfrm>
        </p:spPr>
        <p:txBody>
          <a:bodyPr/>
          <a:lstStyle/>
          <a:p>
            <a:endParaRPr lang="en-US"/>
          </a:p>
        </p:txBody>
      </p:sp>
      <p:pic>
        <p:nvPicPr>
          <p:cNvPr id="2" name="Picture 1">
            <a:extLst>
              <a:ext uri="{FF2B5EF4-FFF2-40B4-BE49-F238E27FC236}">
                <a16:creationId xmlns:a16="http://schemas.microsoft.com/office/drawing/2014/main" id="{70DA3521-DC3B-4C88-8866-35D4F9BFAE12}"/>
              </a:ext>
            </a:extLst>
          </p:cNvPr>
          <p:cNvPicPr>
            <a:picLocks noChangeAspect="1"/>
          </p:cNvPicPr>
          <p:nvPr/>
        </p:nvPicPr>
        <p:blipFill rotWithShape="1">
          <a:blip r:embed="rId2"/>
          <a:srcRect l="13565" r="8727" b="3"/>
          <a:stretch/>
        </p:blipFill>
        <p:spPr>
          <a:xfrm>
            <a:off x="457200" y="2174875"/>
            <a:ext cx="4040188" cy="3951288"/>
          </a:xfrm>
          <a:prstGeom prst="rect">
            <a:avLst/>
          </a:prstGeom>
          <a:noFill/>
        </p:spPr>
      </p:pic>
      <p:sp>
        <p:nvSpPr>
          <p:cNvPr id="22" name="Text Placeholder 4">
            <a:extLst>
              <a:ext uri="{FF2B5EF4-FFF2-40B4-BE49-F238E27FC236}">
                <a16:creationId xmlns:a16="http://schemas.microsoft.com/office/drawing/2014/main" id="{46AB7ED9-FE19-4ADA-AA26-6521C11C6CC2}"/>
              </a:ext>
            </a:extLst>
          </p:cNvPr>
          <p:cNvSpPr>
            <a:spLocks noGrp="1"/>
          </p:cNvSpPr>
          <p:nvPr>
            <p:ph type="body" sz="quarter" idx="3"/>
          </p:nvPr>
        </p:nvSpPr>
        <p:spPr>
          <a:xfrm>
            <a:off x="4645025" y="1535113"/>
            <a:ext cx="4041775" cy="639762"/>
          </a:xfrm>
        </p:spPr>
        <p:txBody>
          <a:bodyPr/>
          <a:lstStyle/>
          <a:p>
            <a:endParaRPr lang="en-US"/>
          </a:p>
        </p:txBody>
      </p:sp>
      <p:sp>
        <p:nvSpPr>
          <p:cNvPr id="15" name="Content Placeholder 14">
            <a:extLst>
              <a:ext uri="{FF2B5EF4-FFF2-40B4-BE49-F238E27FC236}">
                <a16:creationId xmlns:a16="http://schemas.microsoft.com/office/drawing/2014/main" id="{1AB96415-6F2A-4CDD-9009-F24F4648C32F}"/>
              </a:ext>
            </a:extLst>
          </p:cNvPr>
          <p:cNvSpPr>
            <a:spLocks noGrp="1"/>
          </p:cNvSpPr>
          <p:nvPr>
            <p:ph sz="quarter" idx="4"/>
          </p:nvPr>
        </p:nvSpPr>
        <p:spPr>
          <a:xfrm>
            <a:off x="4645025" y="2174875"/>
            <a:ext cx="4041775" cy="3951288"/>
          </a:xfrm>
        </p:spPr>
        <p:txBody>
          <a:bodyPr wrap="square" anchor="t">
            <a:normAutofit/>
          </a:bodyPr>
          <a:lstStyle/>
          <a:p>
            <a:r>
              <a:rPr lang="en-GB" dirty="0"/>
              <a:t>What are the phases?</a:t>
            </a:r>
          </a:p>
          <a:p>
            <a:pPr lvl="2"/>
            <a:r>
              <a:rPr lang="en-GB" sz="2400" err="1"/>
              <a:t>Branstorming</a:t>
            </a:r>
            <a:r>
              <a:rPr lang="en-GB" sz="2400"/>
              <a:t>: </a:t>
            </a:r>
          </a:p>
          <a:p>
            <a:pPr lvl="2"/>
            <a:r>
              <a:rPr lang="en-GB" sz="2400"/>
              <a:t>Proof of Life: - </a:t>
            </a:r>
          </a:p>
          <a:p>
            <a:pPr lvl="2"/>
            <a:r>
              <a:rPr lang="en-GB" sz="2400"/>
              <a:t>Draft Complete: - </a:t>
            </a:r>
          </a:p>
          <a:p>
            <a:pPr lvl="2"/>
            <a:r>
              <a:rPr lang="en-GB" sz="2400"/>
              <a:t>Issues Complete: </a:t>
            </a:r>
          </a:p>
          <a:p>
            <a:pPr lvl="2"/>
            <a:r>
              <a:rPr lang="en-GB" sz="2400"/>
              <a:t>15 minutes of fame: </a:t>
            </a:r>
          </a:p>
          <a:p>
            <a:pPr lvl="2"/>
            <a:r>
              <a:rPr lang="en-GB" sz="2400"/>
              <a:t>Document Closure:</a:t>
            </a:r>
          </a:p>
          <a:p>
            <a:pPr lvl="2"/>
            <a:endParaRPr lang="en-GB" sz="2400"/>
          </a:p>
          <a:p>
            <a:pPr marL="190500" lvl="1" indent="0">
              <a:buNone/>
            </a:pPr>
            <a:endParaRPr lang="en-GB" sz="2400"/>
          </a:p>
        </p:txBody>
      </p:sp>
      <p:sp>
        <p:nvSpPr>
          <p:cNvPr id="24" name="Date Placeholder 6">
            <a:extLst>
              <a:ext uri="{FF2B5EF4-FFF2-40B4-BE49-F238E27FC236}">
                <a16:creationId xmlns:a16="http://schemas.microsoft.com/office/drawing/2014/main" id="{816B793F-4F4D-4C18-B26C-2B62A05441AA}"/>
              </a:ext>
            </a:extLst>
          </p:cNvPr>
          <p:cNvSpPr>
            <a:spLocks noGrp="1"/>
          </p:cNvSpPr>
          <p:nvPr>
            <p:ph type="dt" sz="half" idx="10"/>
          </p:nvPr>
        </p:nvSpPr>
        <p:spPr>
          <a:xfrm>
            <a:off x="457200" y="6205538"/>
            <a:ext cx="2133600" cy="476250"/>
          </a:xfrm>
        </p:spPr>
        <p:txBody>
          <a:bodyPr/>
          <a:lstStyle/>
          <a:p>
            <a:pPr>
              <a:spcAft>
                <a:spcPts val="600"/>
              </a:spcAft>
              <a:defRPr/>
            </a:pPr>
            <a:fld id="{BF54381E-D27A-42B0-A40A-ABB3A71D4231}" type="datetime4">
              <a:rPr lang="en-GB" altLang="en-US"/>
              <a:pPr>
                <a:spcAft>
                  <a:spcPts val="600"/>
                </a:spcAft>
                <a:defRPr/>
              </a:pPr>
              <a:t>25 August 2020</a:t>
            </a:fld>
            <a:endParaRPr lang="en-GB" altLang="en-US"/>
          </a:p>
        </p:txBody>
      </p:sp>
      <p:sp>
        <p:nvSpPr>
          <p:cNvPr id="5" name="Slide Number Placeholder 4">
            <a:extLst>
              <a:ext uri="{FF2B5EF4-FFF2-40B4-BE49-F238E27FC236}">
                <a16:creationId xmlns:a16="http://schemas.microsoft.com/office/drawing/2014/main" id="{6A31A29C-1281-4550-9135-E2270F347E4E}"/>
              </a:ext>
            </a:extLst>
          </p:cNvPr>
          <p:cNvSpPr>
            <a:spLocks noGrp="1"/>
          </p:cNvSpPr>
          <p:nvPr>
            <p:ph type="sldNum" sz="quarter" idx="11"/>
          </p:nvPr>
        </p:nvSpPr>
        <p:spPr>
          <a:xfrm>
            <a:off x="5940425" y="6205538"/>
            <a:ext cx="2133600" cy="476250"/>
          </a:xfrm>
        </p:spPr>
        <p:txBody>
          <a:bodyPr wrap="square" anchor="t">
            <a:normAutofit/>
          </a:bodyPr>
          <a:lstStyle/>
          <a:p>
            <a:pPr>
              <a:spcAft>
                <a:spcPts val="600"/>
              </a:spcAft>
              <a:defRPr/>
            </a:pPr>
            <a:fld id="{9A546908-54B0-4EF9-B997-73888F4A5500}" type="slidenum">
              <a:rPr lang="en-GB" altLang="en-US" smtClean="0"/>
              <a:pPr>
                <a:spcAft>
                  <a:spcPts val="600"/>
                </a:spcAft>
                <a:defRPr/>
              </a:pPr>
              <a:t>9</a:t>
            </a:fld>
            <a:endParaRPr lang="en-GB" altLang="en-US"/>
          </a:p>
        </p:txBody>
      </p:sp>
    </p:spTree>
    <p:extLst>
      <p:ext uri="{BB962C8B-B14F-4D97-AF65-F5344CB8AC3E}">
        <p14:creationId xmlns:p14="http://schemas.microsoft.com/office/powerpoint/2010/main" val="2209682942"/>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800" b="0" i="0" u="none" strike="noStrike" cap="none" normalizeH="0" baseline="0" smtClean="0">
            <a:ln>
              <a:noFill/>
            </a:ln>
            <a:solidFill>
              <a:srgbClr val="004D75"/>
            </a:solidFill>
            <a:effectLst/>
            <a:latin typeface="Verdana" pitchFamily="34" charset="0"/>
            <a:cs typeface="Arial"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BE933EB17DAD240A20F039E18256601" ma:contentTypeVersion="7" ma:contentTypeDescription="Create a new document." ma:contentTypeScope="" ma:versionID="c712a2874b9c5d2b144d038983102fcd">
  <xsd:schema xmlns:xsd="http://www.w3.org/2001/XMLSchema" xmlns:xs="http://www.w3.org/2001/XMLSchema" xmlns:p="http://schemas.microsoft.com/office/2006/metadata/properties" xmlns:ns3="2972a71e-b466-49fe-bae0-d7764d7a04d8" targetNamespace="http://schemas.microsoft.com/office/2006/metadata/properties" ma:root="true" ma:fieldsID="6da56e68601229589728e73015a7c48b" ns3:_="">
    <xsd:import namespace="2972a71e-b466-49fe-bae0-d7764d7a04d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72a71e-b466-49fe-bae0-d7764d7a04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0BBF3A-C574-478C-926E-E0754E7926F4}">
  <ds:schemaRefs>
    <ds:schemaRef ds:uri="http://schemas.microsoft.com/sharepoint/v3/contenttype/forms"/>
  </ds:schemaRefs>
</ds:datastoreItem>
</file>

<file path=customXml/itemProps2.xml><?xml version="1.0" encoding="utf-8"?>
<ds:datastoreItem xmlns:ds="http://schemas.openxmlformats.org/officeDocument/2006/customXml" ds:itemID="{7B60CBD1-DCB5-485F-9F11-D67C0363B907}">
  <ds:schemaRefs>
    <ds:schemaRef ds:uri="2972a71e-b466-49fe-bae0-d7764d7a04d8"/>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6D579BCA-A9DC-4CFC-802D-A53AF0678D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72a71e-b466-49fe-bae0-d7764d7a04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TotalTime>
  <Words>834</Words>
  <Application>Microsoft Office PowerPoint</Application>
  <PresentationFormat>On-screen Show (4:3)</PresentationFormat>
  <Paragraphs>94</Paragraphs>
  <Slides>16</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Times</vt:lpstr>
      <vt:lpstr>Verdana</vt:lpstr>
      <vt:lpstr>Wingdings</vt:lpstr>
      <vt:lpstr>blank</vt:lpstr>
      <vt:lpstr>1_blank</vt:lpstr>
      <vt:lpstr>Advanced Systems Analysis and Design  Conducting Reviews  SOFT 30121 L20  Presented   By  Nigel King ACMA CGMA PCM Nigel.King@ntu.ac.uk   </vt:lpstr>
      <vt:lpstr>PowerPoint Presentation</vt:lpstr>
      <vt:lpstr>The Big Picture</vt:lpstr>
      <vt:lpstr>Conducting Reviews  </vt:lpstr>
      <vt:lpstr>Sprint Reviews  </vt:lpstr>
      <vt:lpstr>Sprint Reviews  </vt:lpstr>
      <vt:lpstr>Sprint Reviews  </vt:lpstr>
      <vt:lpstr>Phase Reviews  </vt:lpstr>
      <vt:lpstr>Phase Reviews  </vt:lpstr>
      <vt:lpstr>Phase Reviews  </vt:lpstr>
      <vt:lpstr>Phase Reviews  </vt:lpstr>
      <vt:lpstr>Phase Reviews  </vt:lpstr>
      <vt:lpstr>Phase Reviews  </vt:lpstr>
      <vt:lpstr>Phase Reviews  </vt:lpstr>
      <vt:lpstr>Phase Reviews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Systems Analysis and Design  Conducting Reviews  SOFT 30121 L20  Presented   By  Nigel King ACMA CGMA PCM Nigel.King@ntu.ac.uk   </dc:title>
  <dc:creator>King, Nigel</dc:creator>
  <cp:lastModifiedBy>King, Nigel</cp:lastModifiedBy>
  <cp:revision>2</cp:revision>
  <dcterms:created xsi:type="dcterms:W3CDTF">2020-08-25T16:23:13Z</dcterms:created>
  <dcterms:modified xsi:type="dcterms:W3CDTF">2020-08-25T16:30:49Z</dcterms:modified>
</cp:coreProperties>
</file>