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2" r:id="rId5"/>
  </p:sldMasterIdLst>
  <p:notesMasterIdLst>
    <p:notesMasterId r:id="rId35"/>
  </p:notesMasterIdLst>
  <p:handoutMasterIdLst>
    <p:handoutMasterId r:id="rId36"/>
  </p:handoutMasterIdLst>
  <p:sldIdLst>
    <p:sldId id="660" r:id="rId6"/>
    <p:sldId id="511" r:id="rId7"/>
    <p:sldId id="663" r:id="rId8"/>
    <p:sldId id="686" r:id="rId9"/>
    <p:sldId id="689" r:id="rId10"/>
    <p:sldId id="690" r:id="rId11"/>
    <p:sldId id="692" r:id="rId12"/>
    <p:sldId id="691" r:id="rId13"/>
    <p:sldId id="711" r:id="rId14"/>
    <p:sldId id="712" r:id="rId15"/>
    <p:sldId id="713" r:id="rId16"/>
    <p:sldId id="714" r:id="rId17"/>
    <p:sldId id="693" r:id="rId18"/>
    <p:sldId id="694" r:id="rId19"/>
    <p:sldId id="695" r:id="rId20"/>
    <p:sldId id="715" r:id="rId21"/>
    <p:sldId id="696" r:id="rId22"/>
    <p:sldId id="697" r:id="rId23"/>
    <p:sldId id="716" r:id="rId24"/>
    <p:sldId id="717" r:id="rId25"/>
    <p:sldId id="718" r:id="rId26"/>
    <p:sldId id="719" r:id="rId27"/>
    <p:sldId id="720" r:id="rId28"/>
    <p:sldId id="721" r:id="rId29"/>
    <p:sldId id="722" r:id="rId30"/>
    <p:sldId id="723" r:id="rId31"/>
    <p:sldId id="724" r:id="rId32"/>
    <p:sldId id="725" r:id="rId33"/>
    <p:sldId id="524" r:id="rId3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5"/>
    <a:srgbClr val="00FF00"/>
    <a:srgbClr val="66FF99"/>
    <a:srgbClr val="99FFCC"/>
    <a:srgbClr val="66FF66"/>
    <a:srgbClr val="FF99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A7BB7-9C5F-4E69-96A3-DEF9E0652E5E}" v="114" dt="2020-09-17T10:10:55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1" autoAdjust="0"/>
    <p:restoredTop sz="94630" autoAdjust="0"/>
  </p:normalViewPr>
  <p:slideViewPr>
    <p:cSldViewPr>
      <p:cViewPr varScale="1">
        <p:scale>
          <a:sx n="100" d="100"/>
          <a:sy n="100" d="100"/>
        </p:scale>
        <p:origin x="105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, Matthew" userId="087d18ff-1beb-4fda-86b6-983ed5be9e0a" providerId="ADAL" clId="{5F9A7BB7-9C5F-4E69-96A3-DEF9E0652E5E}"/>
    <pc:docChg chg="undo redo custSel mod addSld delSld modSld sldOrd">
      <pc:chgData name="Harris, Matthew" userId="087d18ff-1beb-4fda-86b6-983ed5be9e0a" providerId="ADAL" clId="{5F9A7BB7-9C5F-4E69-96A3-DEF9E0652E5E}" dt="2020-09-23T09:08:17.653" v="13557" actId="13926"/>
      <pc:docMkLst>
        <pc:docMk/>
      </pc:docMkLst>
      <pc:sldChg chg="modSp">
        <pc:chgData name="Harris, Matthew" userId="087d18ff-1beb-4fda-86b6-983ed5be9e0a" providerId="ADAL" clId="{5F9A7BB7-9C5F-4E69-96A3-DEF9E0652E5E}" dt="2020-09-08T14:06:01.860" v="114" actId="122"/>
        <pc:sldMkLst>
          <pc:docMk/>
          <pc:sldMk cId="0" sldId="511"/>
        </pc:sldMkLst>
        <pc:spChg chg="mod">
          <ac:chgData name="Harris, Matthew" userId="087d18ff-1beb-4fda-86b6-983ed5be9e0a" providerId="ADAL" clId="{5F9A7BB7-9C5F-4E69-96A3-DEF9E0652E5E}" dt="2020-09-08T14:06:01.860" v="114" actId="122"/>
          <ac:spMkLst>
            <pc:docMk/>
            <pc:sldMk cId="0" sldId="511"/>
            <ac:spMk id="2" creationId="{26A76BFC-AD6C-472E-9524-5EDD59EDC1D1}"/>
          </ac:spMkLst>
        </pc:spChg>
        <pc:spChg chg="mod">
          <ac:chgData name="Harris, Matthew" userId="087d18ff-1beb-4fda-86b6-983ed5be9e0a" providerId="ADAL" clId="{5F9A7BB7-9C5F-4E69-96A3-DEF9E0652E5E}" dt="2020-09-08T14:04:18.600" v="71" actId="20577"/>
          <ac:spMkLst>
            <pc:docMk/>
            <pc:sldMk cId="0" sldId="511"/>
            <ac:spMk id="3" creationId="{41E6F3DD-A671-40C0-9C69-15571131F24D}"/>
          </ac:spMkLst>
        </pc:spChg>
      </pc:sldChg>
      <pc:sldChg chg="modSp">
        <pc:chgData name="Harris, Matthew" userId="087d18ff-1beb-4fda-86b6-983ed5be9e0a" providerId="ADAL" clId="{5F9A7BB7-9C5F-4E69-96A3-DEF9E0652E5E}" dt="2020-09-14T08:55:51.827" v="13510" actId="20577"/>
        <pc:sldMkLst>
          <pc:docMk/>
          <pc:sldMk cId="0" sldId="524"/>
        </pc:sldMkLst>
        <pc:spChg chg="mod">
          <ac:chgData name="Harris, Matthew" userId="087d18ff-1beb-4fda-86b6-983ed5be9e0a" providerId="ADAL" clId="{5F9A7BB7-9C5F-4E69-96A3-DEF9E0652E5E}" dt="2020-09-14T08:55:51.827" v="13510" actId="20577"/>
          <ac:spMkLst>
            <pc:docMk/>
            <pc:sldMk cId="0" sldId="524"/>
            <ac:spMk id="31747" creationId="{C201CEAA-5926-4FD7-B205-EBFAFFDB738C}"/>
          </ac:spMkLst>
        </pc:spChg>
      </pc:sldChg>
      <pc:sldChg chg="modSp">
        <pc:chgData name="Harris, Matthew" userId="087d18ff-1beb-4fda-86b6-983ed5be9e0a" providerId="ADAL" clId="{5F9A7BB7-9C5F-4E69-96A3-DEF9E0652E5E}" dt="2020-09-14T07:56:50.546" v="12860" actId="20577"/>
        <pc:sldMkLst>
          <pc:docMk/>
          <pc:sldMk cId="0" sldId="660"/>
        </pc:sldMkLst>
        <pc:spChg chg="mod">
          <ac:chgData name="Harris, Matthew" userId="087d18ff-1beb-4fda-86b6-983ed5be9e0a" providerId="ADAL" clId="{5F9A7BB7-9C5F-4E69-96A3-DEF9E0652E5E}" dt="2020-09-14T07:56:50.546" v="12860" actId="20577"/>
          <ac:spMkLst>
            <pc:docMk/>
            <pc:sldMk cId="0" sldId="660"/>
            <ac:spMk id="4098" creationId="{8F8DD9CB-29D5-460C-956E-0E1AD296DE84}"/>
          </ac:spMkLst>
        </pc:spChg>
      </pc:sldChg>
      <pc:sldChg chg="addSp delSp modSp ord">
        <pc:chgData name="Harris, Matthew" userId="087d18ff-1beb-4fda-86b6-983ed5be9e0a" providerId="ADAL" clId="{5F9A7BB7-9C5F-4E69-96A3-DEF9E0652E5E}" dt="2020-09-17T10:11:06.225" v="13518" actId="20577"/>
        <pc:sldMkLst>
          <pc:docMk/>
          <pc:sldMk cId="2949892500" sldId="663"/>
        </pc:sldMkLst>
        <pc:spChg chg="add del">
          <ac:chgData name="Harris, Matthew" userId="087d18ff-1beb-4fda-86b6-983ed5be9e0a" providerId="ADAL" clId="{5F9A7BB7-9C5F-4E69-96A3-DEF9E0652E5E}" dt="2020-09-08T14:25:14.501" v="1148"/>
          <ac:spMkLst>
            <pc:docMk/>
            <pc:sldMk cId="2949892500" sldId="663"/>
            <ac:spMk id="2" creationId="{55B43448-01D8-4036-A39A-AD33E7E45255}"/>
          </ac:spMkLst>
        </pc:spChg>
        <pc:spChg chg="mod">
          <ac:chgData name="Harris, Matthew" userId="087d18ff-1beb-4fda-86b6-983ed5be9e0a" providerId="ADAL" clId="{5F9A7BB7-9C5F-4E69-96A3-DEF9E0652E5E}" dt="2020-09-17T10:10:55.663" v="13516"/>
          <ac:spMkLst>
            <pc:docMk/>
            <pc:sldMk cId="2949892500" sldId="663"/>
            <ac:spMk id="4" creationId="{C8BD9C64-AECD-4502-AD10-D73B771271B6}"/>
          </ac:spMkLst>
        </pc:spChg>
        <pc:spChg chg="mod">
          <ac:chgData name="Harris, Matthew" userId="087d18ff-1beb-4fda-86b6-983ed5be9e0a" providerId="ADAL" clId="{5F9A7BB7-9C5F-4E69-96A3-DEF9E0652E5E}" dt="2020-09-17T10:11:06.225" v="13518" actId="20577"/>
          <ac:spMkLst>
            <pc:docMk/>
            <pc:sldMk cId="2949892500" sldId="663"/>
            <ac:spMk id="14" creationId="{D731306C-E587-42FB-9201-FEF308284A93}"/>
          </ac:spMkLst>
        </pc:spChg>
        <pc:spChg chg="mod">
          <ac:chgData name="Harris, Matthew" userId="087d18ff-1beb-4fda-86b6-983ed5be9e0a" providerId="ADAL" clId="{5F9A7BB7-9C5F-4E69-96A3-DEF9E0652E5E}" dt="2020-09-17T10:09:51.331" v="13514" actId="20577"/>
          <ac:spMkLst>
            <pc:docMk/>
            <pc:sldMk cId="2949892500" sldId="663"/>
            <ac:spMk id="15" creationId="{1AB96415-6F2A-4CDD-9009-F24F4648C32F}"/>
          </ac:spMkLst>
        </pc:spChg>
      </pc:sldChg>
      <pc:sldChg chg="addSp modSp">
        <pc:chgData name="Harris, Matthew" userId="087d18ff-1beb-4fda-86b6-983ed5be9e0a" providerId="ADAL" clId="{5F9A7BB7-9C5F-4E69-96A3-DEF9E0652E5E}" dt="2020-09-17T10:10:34.933" v="13515" actId="1076"/>
        <pc:sldMkLst>
          <pc:docMk/>
          <pc:sldMk cId="903992927" sldId="686"/>
        </pc:sldMkLst>
        <pc:spChg chg="mod">
          <ac:chgData name="Harris, Matthew" userId="087d18ff-1beb-4fda-86b6-983ed5be9e0a" providerId="ADAL" clId="{5F9A7BB7-9C5F-4E69-96A3-DEF9E0652E5E}" dt="2020-09-08T14:07:36.795" v="206" actId="20577"/>
          <ac:spMkLst>
            <pc:docMk/>
            <pc:sldMk cId="903992927" sldId="686"/>
            <ac:spMk id="2" creationId="{555482F4-951D-4EA6-B62A-85CBE46284AA}"/>
          </ac:spMkLst>
        </pc:spChg>
        <pc:spChg chg="mod">
          <ac:chgData name="Harris, Matthew" userId="087d18ff-1beb-4fda-86b6-983ed5be9e0a" providerId="ADAL" clId="{5F9A7BB7-9C5F-4E69-96A3-DEF9E0652E5E}" dt="2020-09-08T14:26:53.035" v="1222" actId="1076"/>
          <ac:spMkLst>
            <pc:docMk/>
            <pc:sldMk cId="903992927" sldId="686"/>
            <ac:spMk id="3" creationId="{F39AE3EF-8ED3-4B59-8924-EC611546B36D}"/>
          </ac:spMkLst>
        </pc:spChg>
        <pc:picChg chg="add mod ord">
          <ac:chgData name="Harris, Matthew" userId="087d18ff-1beb-4fda-86b6-983ed5be9e0a" providerId="ADAL" clId="{5F9A7BB7-9C5F-4E69-96A3-DEF9E0652E5E}" dt="2020-09-17T10:10:34.933" v="13515" actId="1076"/>
          <ac:picMkLst>
            <pc:docMk/>
            <pc:sldMk cId="903992927" sldId="686"/>
            <ac:picMk id="6" creationId="{8FFAA751-D688-46AD-B74C-B8E0BDBD0142}"/>
          </ac:picMkLst>
        </pc:picChg>
      </pc:sldChg>
      <pc:sldChg chg="del">
        <pc:chgData name="Harris, Matthew" userId="087d18ff-1beb-4fda-86b6-983ed5be9e0a" providerId="ADAL" clId="{5F9A7BB7-9C5F-4E69-96A3-DEF9E0652E5E}" dt="2020-09-09T11:59:28.855" v="7136" actId="2696"/>
        <pc:sldMkLst>
          <pc:docMk/>
          <pc:sldMk cId="4193853014" sldId="687"/>
        </pc:sldMkLst>
      </pc:sldChg>
      <pc:sldChg chg="addSp modSp">
        <pc:chgData name="Harris, Matthew" userId="087d18ff-1beb-4fda-86b6-983ed5be9e0a" providerId="ADAL" clId="{5F9A7BB7-9C5F-4E69-96A3-DEF9E0652E5E}" dt="2020-09-17T10:11:34.168" v="13520" actId="20577"/>
        <pc:sldMkLst>
          <pc:docMk/>
          <pc:sldMk cId="1625386768" sldId="689"/>
        </pc:sldMkLst>
        <pc:spChg chg="mod">
          <ac:chgData name="Harris, Matthew" userId="087d18ff-1beb-4fda-86b6-983ed5be9e0a" providerId="ADAL" clId="{5F9A7BB7-9C5F-4E69-96A3-DEF9E0652E5E}" dt="2020-09-08T14:27:06.258" v="1239" actId="20577"/>
          <ac:spMkLst>
            <pc:docMk/>
            <pc:sldMk cId="1625386768" sldId="689"/>
            <ac:spMk id="4" creationId="{C8BD9C64-AECD-4502-AD10-D73B771271B6}"/>
          </ac:spMkLst>
        </pc:spChg>
        <pc:spChg chg="mod">
          <ac:chgData name="Harris, Matthew" userId="087d18ff-1beb-4fda-86b6-983ed5be9e0a" providerId="ADAL" clId="{5F9A7BB7-9C5F-4E69-96A3-DEF9E0652E5E}" dt="2020-09-17T10:11:34.168" v="13520" actId="20577"/>
          <ac:spMkLst>
            <pc:docMk/>
            <pc:sldMk cId="1625386768" sldId="689"/>
            <ac:spMk id="14" creationId="{D731306C-E587-42FB-9201-FEF308284A93}"/>
          </ac:spMkLst>
        </pc:spChg>
        <pc:spChg chg="mod">
          <ac:chgData name="Harris, Matthew" userId="087d18ff-1beb-4fda-86b6-983ed5be9e0a" providerId="ADAL" clId="{5F9A7BB7-9C5F-4E69-96A3-DEF9E0652E5E}" dt="2020-09-08T14:49:40.947" v="2144" actId="20577"/>
          <ac:spMkLst>
            <pc:docMk/>
            <pc:sldMk cId="1625386768" sldId="689"/>
            <ac:spMk id="15" creationId="{1AB96415-6F2A-4CDD-9009-F24F4648C32F}"/>
          </ac:spMkLst>
        </pc:spChg>
        <pc:picChg chg="add mod">
          <ac:chgData name="Harris, Matthew" userId="087d18ff-1beb-4fda-86b6-983ed5be9e0a" providerId="ADAL" clId="{5F9A7BB7-9C5F-4E69-96A3-DEF9E0652E5E}" dt="2020-09-08T14:48:07.083" v="2132" actId="1076"/>
          <ac:picMkLst>
            <pc:docMk/>
            <pc:sldMk cId="1625386768" sldId="689"/>
            <ac:picMk id="2" creationId="{6FDFF89A-79DF-4D40-B228-CB3062A26AB4}"/>
          </ac:picMkLst>
        </pc:picChg>
      </pc:sldChg>
      <pc:sldChg chg="addSp delSp modSp">
        <pc:chgData name="Harris, Matthew" userId="087d18ff-1beb-4fda-86b6-983ed5be9e0a" providerId="ADAL" clId="{5F9A7BB7-9C5F-4E69-96A3-DEF9E0652E5E}" dt="2020-09-08T14:56:18.736" v="2297" actId="478"/>
        <pc:sldMkLst>
          <pc:docMk/>
          <pc:sldMk cId="2917575715" sldId="690"/>
        </pc:sldMkLst>
        <pc:spChg chg="mod">
          <ac:chgData name="Harris, Matthew" userId="087d18ff-1beb-4fda-86b6-983ed5be9e0a" providerId="ADAL" clId="{5F9A7BB7-9C5F-4E69-96A3-DEF9E0652E5E}" dt="2020-09-08T14:51:40.843" v="2184" actId="20577"/>
          <ac:spMkLst>
            <pc:docMk/>
            <pc:sldMk cId="2917575715" sldId="690"/>
            <ac:spMk id="4" creationId="{C8BD9C64-AECD-4502-AD10-D73B771271B6}"/>
          </ac:spMkLst>
        </pc:spChg>
        <pc:spChg chg="add del mod">
          <ac:chgData name="Harris, Matthew" userId="087d18ff-1beb-4fda-86b6-983ed5be9e0a" providerId="ADAL" clId="{5F9A7BB7-9C5F-4E69-96A3-DEF9E0652E5E}" dt="2020-09-08T14:55:08.046" v="2277" actId="478"/>
          <ac:spMkLst>
            <pc:docMk/>
            <pc:sldMk cId="2917575715" sldId="690"/>
            <ac:spMk id="9" creationId="{A3EF5CEB-010E-4854-8950-5EE0D8D2F17D}"/>
          </ac:spMkLst>
        </pc:spChg>
        <pc:spChg chg="del mod">
          <ac:chgData name="Harris, Matthew" userId="087d18ff-1beb-4fda-86b6-983ed5be9e0a" providerId="ADAL" clId="{5F9A7BB7-9C5F-4E69-96A3-DEF9E0652E5E}" dt="2020-09-08T14:55:05.301" v="2276" actId="478"/>
          <ac:spMkLst>
            <pc:docMk/>
            <pc:sldMk cId="2917575715" sldId="690"/>
            <ac:spMk id="15" creationId="{1AB96415-6F2A-4CDD-9009-F24F4648C32F}"/>
          </ac:spMkLst>
        </pc:spChg>
        <pc:graphicFrameChg chg="add mod modGraphic">
          <ac:chgData name="Harris, Matthew" userId="087d18ff-1beb-4fda-86b6-983ed5be9e0a" providerId="ADAL" clId="{5F9A7BB7-9C5F-4E69-96A3-DEF9E0652E5E}" dt="2020-09-08T14:56:14.308" v="2296" actId="14734"/>
          <ac:graphicFrameMkLst>
            <pc:docMk/>
            <pc:sldMk cId="2917575715" sldId="690"/>
            <ac:graphicFrameMk id="3" creationId="{96CB1CBE-DB17-4A44-8563-430BAA90F435}"/>
          </ac:graphicFrameMkLst>
        </pc:graphicFrameChg>
        <pc:picChg chg="del">
          <ac:chgData name="Harris, Matthew" userId="087d18ff-1beb-4fda-86b6-983ed5be9e0a" providerId="ADAL" clId="{5F9A7BB7-9C5F-4E69-96A3-DEF9E0652E5E}" dt="2020-09-08T14:55:10.906" v="2278" actId="478"/>
          <ac:picMkLst>
            <pc:docMk/>
            <pc:sldMk cId="2917575715" sldId="690"/>
            <ac:picMk id="2" creationId="{3F405A60-CAEC-44F1-9684-4C68F5C05EF3}"/>
          </ac:picMkLst>
        </pc:picChg>
        <pc:picChg chg="del">
          <ac:chgData name="Harris, Matthew" userId="087d18ff-1beb-4fda-86b6-983ed5be9e0a" providerId="ADAL" clId="{5F9A7BB7-9C5F-4E69-96A3-DEF9E0652E5E}" dt="2020-09-08T14:56:18.736" v="2297" actId="478"/>
          <ac:picMkLst>
            <pc:docMk/>
            <pc:sldMk cId="2917575715" sldId="690"/>
            <ac:picMk id="7" creationId="{BC558855-7671-4F0D-B510-CC45AD1FC990}"/>
          </ac:picMkLst>
        </pc:picChg>
      </pc:sldChg>
      <pc:sldChg chg="addSp modSp">
        <pc:chgData name="Harris, Matthew" userId="087d18ff-1beb-4fda-86b6-983ed5be9e0a" providerId="ADAL" clId="{5F9A7BB7-9C5F-4E69-96A3-DEF9E0652E5E}" dt="2020-09-08T15:37:10.260" v="2880" actId="20577"/>
        <pc:sldMkLst>
          <pc:docMk/>
          <pc:sldMk cId="4225728956" sldId="691"/>
        </pc:sldMkLst>
        <pc:spChg chg="mod">
          <ac:chgData name="Harris, Matthew" userId="087d18ff-1beb-4fda-86b6-983ed5be9e0a" providerId="ADAL" clId="{5F9A7BB7-9C5F-4E69-96A3-DEF9E0652E5E}" dt="2020-09-08T15:26:00.540" v="2561" actId="20577"/>
          <ac:spMkLst>
            <pc:docMk/>
            <pc:sldMk cId="4225728956" sldId="691"/>
            <ac:spMk id="2" creationId="{6D360E18-579F-40A1-BF37-D9FA46D753D6}"/>
          </ac:spMkLst>
        </pc:spChg>
        <pc:spChg chg="mod">
          <ac:chgData name="Harris, Matthew" userId="087d18ff-1beb-4fda-86b6-983ed5be9e0a" providerId="ADAL" clId="{5F9A7BB7-9C5F-4E69-96A3-DEF9E0652E5E}" dt="2020-09-08T15:37:10.260" v="2880" actId="20577"/>
          <ac:spMkLst>
            <pc:docMk/>
            <pc:sldMk cId="4225728956" sldId="691"/>
            <ac:spMk id="3" creationId="{6C1495D4-588F-4AC1-AE26-B1C3EA4BF1DF}"/>
          </ac:spMkLst>
        </pc:spChg>
        <pc:picChg chg="add mod">
          <ac:chgData name="Harris, Matthew" userId="087d18ff-1beb-4fda-86b6-983ed5be9e0a" providerId="ADAL" clId="{5F9A7BB7-9C5F-4E69-96A3-DEF9E0652E5E}" dt="2020-09-08T15:27:04.435" v="2572" actId="1076"/>
          <ac:picMkLst>
            <pc:docMk/>
            <pc:sldMk cId="4225728956" sldId="691"/>
            <ac:picMk id="7" creationId="{4022B5CA-4755-4AAF-9D3B-0BFC069C8DFA}"/>
          </ac:picMkLst>
        </pc:picChg>
      </pc:sldChg>
      <pc:sldChg chg="modSp">
        <pc:chgData name="Harris, Matthew" userId="087d18ff-1beb-4fda-86b6-983ed5be9e0a" providerId="ADAL" clId="{5F9A7BB7-9C5F-4E69-96A3-DEF9E0652E5E}" dt="2020-09-17T10:11:47.488" v="13522" actId="20577"/>
        <pc:sldMkLst>
          <pc:docMk/>
          <pc:sldMk cId="3276174248" sldId="692"/>
        </pc:sldMkLst>
        <pc:spChg chg="mod">
          <ac:chgData name="Harris, Matthew" userId="087d18ff-1beb-4fda-86b6-983ed5be9e0a" providerId="ADAL" clId="{5F9A7BB7-9C5F-4E69-96A3-DEF9E0652E5E}" dt="2020-09-08T15:23:45.916" v="2344" actId="20577"/>
          <ac:spMkLst>
            <pc:docMk/>
            <pc:sldMk cId="3276174248" sldId="692"/>
            <ac:spMk id="4" creationId="{C8BD9C64-AECD-4502-AD10-D73B771271B6}"/>
          </ac:spMkLst>
        </pc:spChg>
        <pc:spChg chg="mod">
          <ac:chgData name="Harris, Matthew" userId="087d18ff-1beb-4fda-86b6-983ed5be9e0a" providerId="ADAL" clId="{5F9A7BB7-9C5F-4E69-96A3-DEF9E0652E5E}" dt="2020-09-17T10:11:47.488" v="13522" actId="20577"/>
          <ac:spMkLst>
            <pc:docMk/>
            <pc:sldMk cId="3276174248" sldId="692"/>
            <ac:spMk id="14" creationId="{D731306C-E587-42FB-9201-FEF308284A93}"/>
          </ac:spMkLst>
        </pc:spChg>
        <pc:spChg chg="mod">
          <ac:chgData name="Harris, Matthew" userId="087d18ff-1beb-4fda-86b6-983ed5be9e0a" providerId="ADAL" clId="{5F9A7BB7-9C5F-4E69-96A3-DEF9E0652E5E}" dt="2020-09-08T15:25:42.076" v="2540" actId="113"/>
          <ac:spMkLst>
            <pc:docMk/>
            <pc:sldMk cId="3276174248" sldId="692"/>
            <ac:spMk id="15" creationId="{1AB96415-6F2A-4CDD-9009-F24F4648C32F}"/>
          </ac:spMkLst>
        </pc:spChg>
      </pc:sldChg>
      <pc:sldChg chg="modSp">
        <pc:chgData name="Harris, Matthew" userId="087d18ff-1beb-4fda-86b6-983ed5be9e0a" providerId="ADAL" clId="{5F9A7BB7-9C5F-4E69-96A3-DEF9E0652E5E}" dt="2020-09-08T19:20:16.665" v="4604" actId="20577"/>
        <pc:sldMkLst>
          <pc:docMk/>
          <pc:sldMk cId="954951305" sldId="693"/>
        </pc:sldMkLst>
        <pc:spChg chg="mod">
          <ac:chgData name="Harris, Matthew" userId="087d18ff-1beb-4fda-86b6-983ed5be9e0a" providerId="ADAL" clId="{5F9A7BB7-9C5F-4E69-96A3-DEF9E0652E5E}" dt="2020-09-08T19:18:46.759" v="4339" actId="20578"/>
          <ac:spMkLst>
            <pc:docMk/>
            <pc:sldMk cId="954951305" sldId="693"/>
            <ac:spMk id="2" creationId="{6D360E18-579F-40A1-BF37-D9FA46D753D6}"/>
          </ac:spMkLst>
        </pc:spChg>
        <pc:spChg chg="mod">
          <ac:chgData name="Harris, Matthew" userId="087d18ff-1beb-4fda-86b6-983ed5be9e0a" providerId="ADAL" clId="{5F9A7BB7-9C5F-4E69-96A3-DEF9E0652E5E}" dt="2020-09-08T19:20:16.665" v="4604" actId="20577"/>
          <ac:spMkLst>
            <pc:docMk/>
            <pc:sldMk cId="954951305" sldId="693"/>
            <ac:spMk id="3" creationId="{6C1495D4-588F-4AC1-AE26-B1C3EA4BF1DF}"/>
          </ac:spMkLst>
        </pc:spChg>
      </pc:sldChg>
      <pc:sldChg chg="addSp delSp modSp">
        <pc:chgData name="Harris, Matthew" userId="087d18ff-1beb-4fda-86b6-983ed5be9e0a" providerId="ADAL" clId="{5F9A7BB7-9C5F-4E69-96A3-DEF9E0652E5E}" dt="2020-09-08T19:35:53.015" v="5494" actId="478"/>
        <pc:sldMkLst>
          <pc:docMk/>
          <pc:sldMk cId="1618002539" sldId="694"/>
        </pc:sldMkLst>
        <pc:spChg chg="mod">
          <ac:chgData name="Harris, Matthew" userId="087d18ff-1beb-4fda-86b6-983ed5be9e0a" providerId="ADAL" clId="{5F9A7BB7-9C5F-4E69-96A3-DEF9E0652E5E}" dt="2020-09-08T19:23:02.617" v="4659" actId="20577"/>
          <ac:spMkLst>
            <pc:docMk/>
            <pc:sldMk cId="1618002539" sldId="694"/>
            <ac:spMk id="2" creationId="{6D360E18-579F-40A1-BF37-D9FA46D753D6}"/>
          </ac:spMkLst>
        </pc:spChg>
        <pc:spChg chg="add del mod">
          <ac:chgData name="Harris, Matthew" userId="087d18ff-1beb-4fda-86b6-983ed5be9e0a" providerId="ADAL" clId="{5F9A7BB7-9C5F-4E69-96A3-DEF9E0652E5E}" dt="2020-09-08T19:24:39.668" v="4662"/>
          <ac:spMkLst>
            <pc:docMk/>
            <pc:sldMk cId="1618002539" sldId="694"/>
            <ac:spMk id="3" creationId="{E51E219F-6A9E-44E4-B525-35477142544A}"/>
          </ac:spMkLst>
        </pc:spChg>
        <pc:spChg chg="add mod">
          <ac:chgData name="Harris, Matthew" userId="087d18ff-1beb-4fda-86b6-983ed5be9e0a" providerId="ADAL" clId="{5F9A7BB7-9C5F-4E69-96A3-DEF9E0652E5E}" dt="2020-09-08T19:33:30.849" v="5392" actId="1076"/>
          <ac:spMkLst>
            <pc:docMk/>
            <pc:sldMk cId="1618002539" sldId="694"/>
            <ac:spMk id="9" creationId="{19C5E986-DDC5-4D2A-83E1-F9CD3C67E923}"/>
          </ac:spMkLst>
        </pc:spChg>
        <pc:spChg chg="add del mod">
          <ac:chgData name="Harris, Matthew" userId="087d18ff-1beb-4fda-86b6-983ed5be9e0a" providerId="ADAL" clId="{5F9A7BB7-9C5F-4E69-96A3-DEF9E0652E5E}" dt="2020-09-08T19:33:39.082" v="5396"/>
          <ac:spMkLst>
            <pc:docMk/>
            <pc:sldMk cId="1618002539" sldId="694"/>
            <ac:spMk id="10" creationId="{BB101B47-7ECA-4469-9AC8-9C2060D66344}"/>
          </ac:spMkLst>
        </pc:spChg>
        <pc:spChg chg="add del mod">
          <ac:chgData name="Harris, Matthew" userId="087d18ff-1beb-4fda-86b6-983ed5be9e0a" providerId="ADAL" clId="{5F9A7BB7-9C5F-4E69-96A3-DEF9E0652E5E}" dt="2020-09-08T19:35:53.015" v="5494" actId="478"/>
          <ac:spMkLst>
            <pc:docMk/>
            <pc:sldMk cId="1618002539" sldId="694"/>
            <ac:spMk id="11" creationId="{AA5EB49C-DAAF-4289-A7F4-3D2FACA65C30}"/>
          </ac:spMkLst>
        </pc:spChg>
        <pc:graphicFrameChg chg="add mod ord modGraphic">
          <ac:chgData name="Harris, Matthew" userId="087d18ff-1beb-4fda-86b6-983ed5be9e0a" providerId="ADAL" clId="{5F9A7BB7-9C5F-4E69-96A3-DEF9E0652E5E}" dt="2020-09-08T19:33:28.773" v="5391" actId="1076"/>
          <ac:graphicFrameMkLst>
            <pc:docMk/>
            <pc:sldMk cId="1618002539" sldId="694"/>
            <ac:graphicFrameMk id="6" creationId="{64DF9298-AEA0-42EB-9947-EFB1047BA451}"/>
          </ac:graphicFrameMkLst>
        </pc:graphicFrameChg>
        <pc:picChg chg="del">
          <ac:chgData name="Harris, Matthew" userId="087d18ff-1beb-4fda-86b6-983ed5be9e0a" providerId="ADAL" clId="{5F9A7BB7-9C5F-4E69-96A3-DEF9E0652E5E}" dt="2020-09-08T19:24:19.136" v="4660" actId="478"/>
          <ac:picMkLst>
            <pc:docMk/>
            <pc:sldMk cId="1618002539" sldId="694"/>
            <ac:picMk id="8" creationId="{6747F0BA-4B4B-4B75-BF5E-CA751B165578}"/>
          </ac:picMkLst>
        </pc:picChg>
      </pc:sldChg>
      <pc:sldChg chg="addSp delSp modSp">
        <pc:chgData name="Harris, Matthew" userId="087d18ff-1beb-4fda-86b6-983ed5be9e0a" providerId="ADAL" clId="{5F9A7BB7-9C5F-4E69-96A3-DEF9E0652E5E}" dt="2020-09-08T19:55:37.743" v="6431" actId="1076"/>
        <pc:sldMkLst>
          <pc:docMk/>
          <pc:sldMk cId="200834542" sldId="695"/>
        </pc:sldMkLst>
        <pc:spChg chg="mod">
          <ac:chgData name="Harris, Matthew" userId="087d18ff-1beb-4fda-86b6-983ed5be9e0a" providerId="ADAL" clId="{5F9A7BB7-9C5F-4E69-96A3-DEF9E0652E5E}" dt="2020-09-08T19:36:12.665" v="5504" actId="20577"/>
          <ac:spMkLst>
            <pc:docMk/>
            <pc:sldMk cId="200834542" sldId="695"/>
            <ac:spMk id="2" creationId="{F99EBBFA-B921-45F4-8EC2-790C72A9FCF4}"/>
          </ac:spMkLst>
        </pc:spChg>
        <pc:spChg chg="add mod">
          <ac:chgData name="Harris, Matthew" userId="087d18ff-1beb-4fda-86b6-983ed5be9e0a" providerId="ADAL" clId="{5F9A7BB7-9C5F-4E69-96A3-DEF9E0652E5E}" dt="2020-09-08T19:55:34.147" v="6430" actId="20577"/>
          <ac:spMkLst>
            <pc:docMk/>
            <pc:sldMk cId="200834542" sldId="695"/>
            <ac:spMk id="6" creationId="{B42EF8C2-FD5B-446C-AA01-080C88383826}"/>
          </ac:spMkLst>
        </pc:spChg>
        <pc:graphicFrameChg chg="del">
          <ac:chgData name="Harris, Matthew" userId="087d18ff-1beb-4fda-86b6-983ed5be9e0a" providerId="ADAL" clId="{5F9A7BB7-9C5F-4E69-96A3-DEF9E0652E5E}" dt="2020-09-08T19:37:10.118" v="5511" actId="478"/>
          <ac:graphicFrameMkLst>
            <pc:docMk/>
            <pc:sldMk cId="200834542" sldId="695"/>
            <ac:graphicFrameMk id="8" creationId="{9E489AA2-61EB-4ECD-B51D-EF00D7995F3D}"/>
          </ac:graphicFrameMkLst>
        </pc:graphicFrameChg>
        <pc:graphicFrameChg chg="add mod modGraphic">
          <ac:chgData name="Harris, Matthew" userId="087d18ff-1beb-4fda-86b6-983ed5be9e0a" providerId="ADAL" clId="{5F9A7BB7-9C5F-4E69-96A3-DEF9E0652E5E}" dt="2020-09-08T19:55:37.743" v="6431" actId="1076"/>
          <ac:graphicFrameMkLst>
            <pc:docMk/>
            <pc:sldMk cId="200834542" sldId="695"/>
            <ac:graphicFrameMk id="9" creationId="{9DB0AA86-FB7D-481C-ADB1-8B7ED6ACC36F}"/>
          </ac:graphicFrameMkLst>
        </pc:graphicFrameChg>
        <pc:picChg chg="add mod">
          <ac:chgData name="Harris, Matthew" userId="087d18ff-1beb-4fda-86b6-983ed5be9e0a" providerId="ADAL" clId="{5F9A7BB7-9C5F-4E69-96A3-DEF9E0652E5E}" dt="2020-09-08T19:38:42.159" v="5515" actId="14100"/>
          <ac:picMkLst>
            <pc:docMk/>
            <pc:sldMk cId="200834542" sldId="695"/>
            <ac:picMk id="3" creationId="{D8866E53-61D4-474C-B9FE-A65AD29270E9}"/>
          </ac:picMkLst>
        </pc:picChg>
        <pc:picChg chg="del">
          <ac:chgData name="Harris, Matthew" userId="087d18ff-1beb-4fda-86b6-983ed5be9e0a" providerId="ADAL" clId="{5F9A7BB7-9C5F-4E69-96A3-DEF9E0652E5E}" dt="2020-09-08T19:37:11.857" v="5512" actId="478"/>
          <ac:picMkLst>
            <pc:docMk/>
            <pc:sldMk cId="200834542" sldId="695"/>
            <ac:picMk id="7" creationId="{39EC27AB-9494-4564-AB54-216BF6957CDD}"/>
          </ac:picMkLst>
        </pc:picChg>
      </pc:sldChg>
      <pc:sldChg chg="addSp modSp">
        <pc:chgData name="Harris, Matthew" userId="087d18ff-1beb-4fda-86b6-983ed5be9e0a" providerId="ADAL" clId="{5F9A7BB7-9C5F-4E69-96A3-DEF9E0652E5E}" dt="2020-09-09T11:23:24.531" v="7043" actId="1076"/>
        <pc:sldMkLst>
          <pc:docMk/>
          <pc:sldMk cId="2950521937" sldId="696"/>
        </pc:sldMkLst>
        <pc:spChg chg="mod">
          <ac:chgData name="Harris, Matthew" userId="087d18ff-1beb-4fda-86b6-983ed5be9e0a" providerId="ADAL" clId="{5F9A7BB7-9C5F-4E69-96A3-DEF9E0652E5E}" dt="2020-09-09T11:21:02.320" v="6811" actId="20577"/>
          <ac:spMkLst>
            <pc:docMk/>
            <pc:sldMk cId="2950521937" sldId="696"/>
            <ac:spMk id="2" creationId="{3BE769A3-171F-4BEF-846A-3BBA76352D50}"/>
          </ac:spMkLst>
        </pc:spChg>
        <pc:spChg chg="mod">
          <ac:chgData name="Harris, Matthew" userId="087d18ff-1beb-4fda-86b6-983ed5be9e0a" providerId="ADAL" clId="{5F9A7BB7-9C5F-4E69-96A3-DEF9E0652E5E}" dt="2020-09-09T11:22:51.295" v="7040" actId="20577"/>
          <ac:spMkLst>
            <pc:docMk/>
            <pc:sldMk cId="2950521937" sldId="696"/>
            <ac:spMk id="3" creationId="{88773BF3-A6A5-4508-899E-644DBFD29844}"/>
          </ac:spMkLst>
        </pc:spChg>
        <pc:picChg chg="add mod">
          <ac:chgData name="Harris, Matthew" userId="087d18ff-1beb-4fda-86b6-983ed5be9e0a" providerId="ADAL" clId="{5F9A7BB7-9C5F-4E69-96A3-DEF9E0652E5E}" dt="2020-09-09T11:23:24.531" v="7043" actId="1076"/>
          <ac:picMkLst>
            <pc:docMk/>
            <pc:sldMk cId="2950521937" sldId="696"/>
            <ac:picMk id="6" creationId="{02686E93-4B71-4243-9B08-1038EAD47CDB}"/>
          </ac:picMkLst>
        </pc:picChg>
      </pc:sldChg>
      <pc:sldChg chg="addSp modSp">
        <pc:chgData name="Harris, Matthew" userId="087d18ff-1beb-4fda-86b6-983ed5be9e0a" providerId="ADAL" clId="{5F9A7BB7-9C5F-4E69-96A3-DEF9E0652E5E}" dt="2020-09-10T10:20:06.071" v="7675" actId="20577"/>
        <pc:sldMkLst>
          <pc:docMk/>
          <pc:sldMk cId="1394098812" sldId="697"/>
        </pc:sldMkLst>
        <pc:spChg chg="mod">
          <ac:chgData name="Harris, Matthew" userId="087d18ff-1beb-4fda-86b6-983ed5be9e0a" providerId="ADAL" clId="{5F9A7BB7-9C5F-4E69-96A3-DEF9E0652E5E}" dt="2020-09-10T10:20:06.071" v="7675" actId="20577"/>
          <ac:spMkLst>
            <pc:docMk/>
            <pc:sldMk cId="1394098812" sldId="697"/>
            <ac:spMk id="2" creationId="{F605FD0A-1D10-4F22-A0A6-07623BF6423D}"/>
          </ac:spMkLst>
        </pc:spChg>
        <pc:spChg chg="mod">
          <ac:chgData name="Harris, Matthew" userId="087d18ff-1beb-4fda-86b6-983ed5be9e0a" providerId="ADAL" clId="{5F9A7BB7-9C5F-4E69-96A3-DEF9E0652E5E}" dt="2020-09-10T10:19:27.367" v="7660" actId="20577"/>
          <ac:spMkLst>
            <pc:docMk/>
            <pc:sldMk cId="1394098812" sldId="697"/>
            <ac:spMk id="3" creationId="{82D7EF64-A33E-4854-8525-38D9ADDB7256}"/>
          </ac:spMkLst>
        </pc:spChg>
        <pc:picChg chg="add mod">
          <ac:chgData name="Harris, Matthew" userId="087d18ff-1beb-4fda-86b6-983ed5be9e0a" providerId="ADAL" clId="{5F9A7BB7-9C5F-4E69-96A3-DEF9E0652E5E}" dt="2020-09-10T10:19:40.575" v="7664" actId="1076"/>
          <ac:picMkLst>
            <pc:docMk/>
            <pc:sldMk cId="1394098812" sldId="697"/>
            <ac:picMk id="6" creationId="{F680EACF-7E2E-4485-B556-38330827EAB2}"/>
          </ac:picMkLst>
        </pc:picChg>
      </pc:sldChg>
      <pc:sldChg chg="del">
        <pc:chgData name="Harris, Matthew" userId="087d18ff-1beb-4fda-86b6-983ed5be9e0a" providerId="ADAL" clId="{5F9A7BB7-9C5F-4E69-96A3-DEF9E0652E5E}" dt="2020-09-09T11:59:14.285" v="7124" actId="2696"/>
        <pc:sldMkLst>
          <pc:docMk/>
          <pc:sldMk cId="1230581529" sldId="699"/>
        </pc:sldMkLst>
      </pc:sldChg>
      <pc:sldChg chg="del">
        <pc:chgData name="Harris, Matthew" userId="087d18ff-1beb-4fda-86b6-983ed5be9e0a" providerId="ADAL" clId="{5F9A7BB7-9C5F-4E69-96A3-DEF9E0652E5E}" dt="2020-09-09T11:59:16.668" v="7125" actId="2696"/>
        <pc:sldMkLst>
          <pc:docMk/>
          <pc:sldMk cId="12155589" sldId="700"/>
        </pc:sldMkLst>
      </pc:sldChg>
      <pc:sldChg chg="del">
        <pc:chgData name="Harris, Matthew" userId="087d18ff-1beb-4fda-86b6-983ed5be9e0a" providerId="ADAL" clId="{5F9A7BB7-9C5F-4E69-96A3-DEF9E0652E5E}" dt="2020-09-09T11:59:19.014" v="7127" actId="2696"/>
        <pc:sldMkLst>
          <pc:docMk/>
          <pc:sldMk cId="3369242032" sldId="701"/>
        </pc:sldMkLst>
      </pc:sldChg>
      <pc:sldChg chg="del">
        <pc:chgData name="Harris, Matthew" userId="087d18ff-1beb-4fda-86b6-983ed5be9e0a" providerId="ADAL" clId="{5F9A7BB7-9C5F-4E69-96A3-DEF9E0652E5E}" dt="2020-09-09T11:59:20.047" v="7128" actId="2696"/>
        <pc:sldMkLst>
          <pc:docMk/>
          <pc:sldMk cId="152356401" sldId="702"/>
        </pc:sldMkLst>
      </pc:sldChg>
      <pc:sldChg chg="del">
        <pc:chgData name="Harris, Matthew" userId="087d18ff-1beb-4fda-86b6-983ed5be9e0a" providerId="ADAL" clId="{5F9A7BB7-9C5F-4E69-96A3-DEF9E0652E5E}" dt="2020-09-09T11:59:23.426" v="7130" actId="2696"/>
        <pc:sldMkLst>
          <pc:docMk/>
          <pc:sldMk cId="995401658" sldId="703"/>
        </pc:sldMkLst>
      </pc:sldChg>
      <pc:sldChg chg="del">
        <pc:chgData name="Harris, Matthew" userId="087d18ff-1beb-4fda-86b6-983ed5be9e0a" providerId="ADAL" clId="{5F9A7BB7-9C5F-4E69-96A3-DEF9E0652E5E}" dt="2020-09-09T11:59:24.555" v="7131" actId="2696"/>
        <pc:sldMkLst>
          <pc:docMk/>
          <pc:sldMk cId="542901849" sldId="704"/>
        </pc:sldMkLst>
      </pc:sldChg>
      <pc:sldChg chg="del">
        <pc:chgData name="Harris, Matthew" userId="087d18ff-1beb-4fda-86b6-983ed5be9e0a" providerId="ADAL" clId="{5F9A7BB7-9C5F-4E69-96A3-DEF9E0652E5E}" dt="2020-09-09T11:59:22.231" v="7129" actId="2696"/>
        <pc:sldMkLst>
          <pc:docMk/>
          <pc:sldMk cId="2229347462" sldId="705"/>
        </pc:sldMkLst>
      </pc:sldChg>
      <pc:sldChg chg="del">
        <pc:chgData name="Harris, Matthew" userId="087d18ff-1beb-4fda-86b6-983ed5be9e0a" providerId="ADAL" clId="{5F9A7BB7-9C5F-4E69-96A3-DEF9E0652E5E}" dt="2020-09-09T11:59:25.337" v="7132" actId="2696"/>
        <pc:sldMkLst>
          <pc:docMk/>
          <pc:sldMk cId="2884421236" sldId="706"/>
        </pc:sldMkLst>
      </pc:sldChg>
      <pc:sldChg chg="del">
        <pc:chgData name="Harris, Matthew" userId="087d18ff-1beb-4fda-86b6-983ed5be9e0a" providerId="ADAL" clId="{5F9A7BB7-9C5F-4E69-96A3-DEF9E0652E5E}" dt="2020-09-09T11:59:26.125" v="7133" actId="2696"/>
        <pc:sldMkLst>
          <pc:docMk/>
          <pc:sldMk cId="3958386546" sldId="707"/>
        </pc:sldMkLst>
      </pc:sldChg>
      <pc:sldChg chg="del">
        <pc:chgData name="Harris, Matthew" userId="087d18ff-1beb-4fda-86b6-983ed5be9e0a" providerId="ADAL" clId="{5F9A7BB7-9C5F-4E69-96A3-DEF9E0652E5E}" dt="2020-09-09T11:59:26.758" v="7134" actId="2696"/>
        <pc:sldMkLst>
          <pc:docMk/>
          <pc:sldMk cId="4278764260" sldId="708"/>
        </pc:sldMkLst>
      </pc:sldChg>
      <pc:sldChg chg="del">
        <pc:chgData name="Harris, Matthew" userId="087d18ff-1beb-4fda-86b6-983ed5be9e0a" providerId="ADAL" clId="{5F9A7BB7-9C5F-4E69-96A3-DEF9E0652E5E}" dt="2020-09-09T11:59:27.750" v="7135" actId="2696"/>
        <pc:sldMkLst>
          <pc:docMk/>
          <pc:sldMk cId="1393327567" sldId="709"/>
        </pc:sldMkLst>
      </pc:sldChg>
      <pc:sldChg chg="del">
        <pc:chgData name="Harris, Matthew" userId="087d18ff-1beb-4fda-86b6-983ed5be9e0a" providerId="ADAL" clId="{5F9A7BB7-9C5F-4E69-96A3-DEF9E0652E5E}" dt="2020-09-09T11:59:18.052" v="7126" actId="2696"/>
        <pc:sldMkLst>
          <pc:docMk/>
          <pc:sldMk cId="1649060779" sldId="710"/>
        </pc:sldMkLst>
      </pc:sldChg>
      <pc:sldChg chg="addSp delSp modSp add mod modClrScheme chgLayout">
        <pc:chgData name="Harris, Matthew" userId="087d18ff-1beb-4fda-86b6-983ed5be9e0a" providerId="ADAL" clId="{5F9A7BB7-9C5F-4E69-96A3-DEF9E0652E5E}" dt="2020-09-08T15:42:24.293" v="3039" actId="20577"/>
        <pc:sldMkLst>
          <pc:docMk/>
          <pc:sldMk cId="1117778000" sldId="711"/>
        </pc:sldMkLst>
        <pc:spChg chg="mod">
          <ac:chgData name="Harris, Matthew" userId="087d18ff-1beb-4fda-86b6-983ed5be9e0a" providerId="ADAL" clId="{5F9A7BB7-9C5F-4E69-96A3-DEF9E0652E5E}" dt="2020-09-08T15:38:21.043" v="2896" actId="26606"/>
          <ac:spMkLst>
            <pc:docMk/>
            <pc:sldMk cId="1117778000" sldId="711"/>
            <ac:spMk id="2" creationId="{6D360E18-579F-40A1-BF37-D9FA46D753D6}"/>
          </ac:spMkLst>
        </pc:spChg>
        <pc:spChg chg="mod">
          <ac:chgData name="Harris, Matthew" userId="087d18ff-1beb-4fda-86b6-983ed5be9e0a" providerId="ADAL" clId="{5F9A7BB7-9C5F-4E69-96A3-DEF9E0652E5E}" dt="2020-09-08T15:42:24.293" v="3039" actId="20577"/>
          <ac:spMkLst>
            <pc:docMk/>
            <pc:sldMk cId="1117778000" sldId="711"/>
            <ac:spMk id="3" creationId="{6C1495D4-588F-4AC1-AE26-B1C3EA4BF1DF}"/>
          </ac:spMkLst>
        </pc:spChg>
        <pc:spChg chg="mod">
          <ac:chgData name="Harris, Matthew" userId="087d18ff-1beb-4fda-86b6-983ed5be9e0a" providerId="ADAL" clId="{5F9A7BB7-9C5F-4E69-96A3-DEF9E0652E5E}" dt="2020-09-08T15:38:21.043" v="2896" actId="26606"/>
          <ac:spMkLst>
            <pc:docMk/>
            <pc:sldMk cId="1117778000" sldId="711"/>
            <ac:spMk id="4" creationId="{EEF26E24-2C42-42D2-9073-FE67757CE5C0}"/>
          </ac:spMkLst>
        </pc:spChg>
        <pc:spChg chg="mod">
          <ac:chgData name="Harris, Matthew" userId="087d18ff-1beb-4fda-86b6-983ed5be9e0a" providerId="ADAL" clId="{5F9A7BB7-9C5F-4E69-96A3-DEF9E0652E5E}" dt="2020-09-08T15:38:21.043" v="2896" actId="26606"/>
          <ac:spMkLst>
            <pc:docMk/>
            <pc:sldMk cId="1117778000" sldId="711"/>
            <ac:spMk id="5" creationId="{8DA48862-E197-49C9-8B2B-C1B7CF12B51C}"/>
          </ac:spMkLst>
        </pc:spChg>
        <pc:picChg chg="del mod">
          <ac:chgData name="Harris, Matthew" userId="087d18ff-1beb-4fda-86b6-983ed5be9e0a" providerId="ADAL" clId="{5F9A7BB7-9C5F-4E69-96A3-DEF9E0652E5E}" dt="2020-09-08T15:37:59.955" v="2885" actId="478"/>
          <ac:picMkLst>
            <pc:docMk/>
            <pc:sldMk cId="1117778000" sldId="711"/>
            <ac:picMk id="7" creationId="{4022B5CA-4755-4AAF-9D3B-0BFC069C8DFA}"/>
          </ac:picMkLst>
        </pc:picChg>
        <pc:picChg chg="add mod ord">
          <ac:chgData name="Harris, Matthew" userId="087d18ff-1beb-4fda-86b6-983ed5be9e0a" providerId="ADAL" clId="{5F9A7BB7-9C5F-4E69-96A3-DEF9E0652E5E}" dt="2020-09-08T15:38:28.685" v="2897" actId="14100"/>
          <ac:picMkLst>
            <pc:docMk/>
            <pc:sldMk cId="1117778000" sldId="711"/>
            <ac:picMk id="8" creationId="{0AF6EACA-ED34-4305-AC70-B758705FA5A6}"/>
          </ac:picMkLst>
        </pc:picChg>
      </pc:sldChg>
      <pc:sldChg chg="addSp delSp modSp add">
        <pc:chgData name="Harris, Matthew" userId="087d18ff-1beb-4fda-86b6-983ed5be9e0a" providerId="ADAL" clId="{5F9A7BB7-9C5F-4E69-96A3-DEF9E0652E5E}" dt="2020-09-10T15:00:56.248" v="10073" actId="20577"/>
        <pc:sldMkLst>
          <pc:docMk/>
          <pc:sldMk cId="2331989003" sldId="712"/>
        </pc:sldMkLst>
        <pc:spChg chg="mod">
          <ac:chgData name="Harris, Matthew" userId="087d18ff-1beb-4fda-86b6-983ed5be9e0a" providerId="ADAL" clId="{5F9A7BB7-9C5F-4E69-96A3-DEF9E0652E5E}" dt="2020-09-10T15:00:48.808" v="10052" actId="14100"/>
          <ac:spMkLst>
            <pc:docMk/>
            <pc:sldMk cId="2331989003" sldId="712"/>
            <ac:spMk id="2" creationId="{6D360E18-579F-40A1-BF37-D9FA46D753D6}"/>
          </ac:spMkLst>
        </pc:spChg>
        <pc:spChg chg="mod">
          <ac:chgData name="Harris, Matthew" userId="087d18ff-1beb-4fda-86b6-983ed5be9e0a" providerId="ADAL" clId="{5F9A7BB7-9C5F-4E69-96A3-DEF9E0652E5E}" dt="2020-09-10T15:00:56.248" v="10073" actId="20577"/>
          <ac:spMkLst>
            <pc:docMk/>
            <pc:sldMk cId="2331989003" sldId="712"/>
            <ac:spMk id="3" creationId="{6C1495D4-588F-4AC1-AE26-B1C3EA4BF1DF}"/>
          </ac:spMkLst>
        </pc:spChg>
        <pc:picChg chg="add mod">
          <ac:chgData name="Harris, Matthew" userId="087d18ff-1beb-4fda-86b6-983ed5be9e0a" providerId="ADAL" clId="{5F9A7BB7-9C5F-4E69-96A3-DEF9E0652E5E}" dt="2020-09-08T15:43:13.060" v="3082" actId="1076"/>
          <ac:picMkLst>
            <pc:docMk/>
            <pc:sldMk cId="2331989003" sldId="712"/>
            <ac:picMk id="7" creationId="{FD336F03-D2C1-4ADF-BC19-D66C54474CCF}"/>
          </ac:picMkLst>
        </pc:picChg>
        <pc:picChg chg="del mod">
          <ac:chgData name="Harris, Matthew" userId="087d18ff-1beb-4fda-86b6-983ed5be9e0a" providerId="ADAL" clId="{5F9A7BB7-9C5F-4E69-96A3-DEF9E0652E5E}" dt="2020-09-08T15:42:56.516" v="3077" actId="478"/>
          <ac:picMkLst>
            <pc:docMk/>
            <pc:sldMk cId="2331989003" sldId="712"/>
            <ac:picMk id="8" creationId="{0AF6EACA-ED34-4305-AC70-B758705FA5A6}"/>
          </ac:picMkLst>
        </pc:picChg>
      </pc:sldChg>
      <pc:sldChg chg="addSp delSp modSp add">
        <pc:chgData name="Harris, Matthew" userId="087d18ff-1beb-4fda-86b6-983ed5be9e0a" providerId="ADAL" clId="{5F9A7BB7-9C5F-4E69-96A3-DEF9E0652E5E}" dt="2020-09-08T15:54:52.206" v="3824" actId="1076"/>
        <pc:sldMkLst>
          <pc:docMk/>
          <pc:sldMk cId="1913544306" sldId="713"/>
        </pc:sldMkLst>
        <pc:spChg chg="mod">
          <ac:chgData name="Harris, Matthew" userId="087d18ff-1beb-4fda-86b6-983ed5be9e0a" providerId="ADAL" clId="{5F9A7BB7-9C5F-4E69-96A3-DEF9E0652E5E}" dt="2020-09-08T15:49:21.444" v="3546" actId="20577"/>
          <ac:spMkLst>
            <pc:docMk/>
            <pc:sldMk cId="1913544306" sldId="713"/>
            <ac:spMk id="2" creationId="{6D360E18-579F-40A1-BF37-D9FA46D753D6}"/>
          </ac:spMkLst>
        </pc:spChg>
        <pc:spChg chg="mod">
          <ac:chgData name="Harris, Matthew" userId="087d18ff-1beb-4fda-86b6-983ed5be9e0a" providerId="ADAL" clId="{5F9A7BB7-9C5F-4E69-96A3-DEF9E0652E5E}" dt="2020-09-08T15:54:48.639" v="3823" actId="27636"/>
          <ac:spMkLst>
            <pc:docMk/>
            <pc:sldMk cId="1913544306" sldId="713"/>
            <ac:spMk id="3" creationId="{6C1495D4-588F-4AC1-AE26-B1C3EA4BF1DF}"/>
          </ac:spMkLst>
        </pc:spChg>
        <pc:spChg chg="add del">
          <ac:chgData name="Harris, Matthew" userId="087d18ff-1beb-4fda-86b6-983ed5be9e0a" providerId="ADAL" clId="{5F9A7BB7-9C5F-4E69-96A3-DEF9E0652E5E}" dt="2020-09-08T15:49:13.035" v="3540" actId="478"/>
          <ac:spMkLst>
            <pc:docMk/>
            <pc:sldMk cId="1913544306" sldId="713"/>
            <ac:spMk id="9" creationId="{DCAD7281-4B5C-4E7A-9132-D77953C73391}"/>
          </ac:spMkLst>
        </pc:spChg>
        <pc:spChg chg="add mod">
          <ac:chgData name="Harris, Matthew" userId="087d18ff-1beb-4fda-86b6-983ed5be9e0a" providerId="ADAL" clId="{5F9A7BB7-9C5F-4E69-96A3-DEF9E0652E5E}" dt="2020-09-08T15:54:52.206" v="3824" actId="1076"/>
          <ac:spMkLst>
            <pc:docMk/>
            <pc:sldMk cId="1913544306" sldId="713"/>
            <ac:spMk id="10" creationId="{225E547A-8C73-45D6-AE1C-1B2FB88D2D32}"/>
          </ac:spMkLst>
        </pc:spChg>
        <pc:picChg chg="del mod">
          <ac:chgData name="Harris, Matthew" userId="087d18ff-1beb-4fda-86b6-983ed5be9e0a" providerId="ADAL" clId="{5F9A7BB7-9C5F-4E69-96A3-DEF9E0652E5E}" dt="2020-09-08T15:45:42.348" v="3306" actId="478"/>
          <ac:picMkLst>
            <pc:docMk/>
            <pc:sldMk cId="1913544306" sldId="713"/>
            <ac:picMk id="7" creationId="{FD336F03-D2C1-4ADF-BC19-D66C54474CCF}"/>
          </ac:picMkLst>
        </pc:picChg>
        <pc:picChg chg="add mod">
          <ac:chgData name="Harris, Matthew" userId="087d18ff-1beb-4fda-86b6-983ed5be9e0a" providerId="ADAL" clId="{5F9A7BB7-9C5F-4E69-96A3-DEF9E0652E5E}" dt="2020-09-08T15:52:15.356" v="3554" actId="1076"/>
          <ac:picMkLst>
            <pc:docMk/>
            <pc:sldMk cId="1913544306" sldId="713"/>
            <ac:picMk id="8" creationId="{9DC82522-4C05-44A4-86F5-6D8B2640AC23}"/>
          </ac:picMkLst>
        </pc:picChg>
        <pc:picChg chg="add mod">
          <ac:chgData name="Harris, Matthew" userId="087d18ff-1beb-4fda-86b6-983ed5be9e0a" providerId="ADAL" clId="{5F9A7BB7-9C5F-4E69-96A3-DEF9E0652E5E}" dt="2020-09-08T15:52:20.945" v="3556" actId="14100"/>
          <ac:picMkLst>
            <pc:docMk/>
            <pc:sldMk cId="1913544306" sldId="713"/>
            <ac:picMk id="12" creationId="{895333B4-7C62-4D43-A6BD-C30E60DA0B93}"/>
          </ac:picMkLst>
        </pc:picChg>
      </pc:sldChg>
      <pc:sldChg chg="add del">
        <pc:chgData name="Harris, Matthew" userId="087d18ff-1beb-4fda-86b6-983ed5be9e0a" providerId="ADAL" clId="{5F9A7BB7-9C5F-4E69-96A3-DEF9E0652E5E}" dt="2020-09-08T15:55:13.045" v="3826" actId="2696"/>
        <pc:sldMkLst>
          <pc:docMk/>
          <pc:sldMk cId="532704048" sldId="714"/>
        </pc:sldMkLst>
      </pc:sldChg>
      <pc:sldChg chg="modSp add ord">
        <pc:chgData name="Harris, Matthew" userId="087d18ff-1beb-4fda-86b6-983ed5be9e0a" providerId="ADAL" clId="{5F9A7BB7-9C5F-4E69-96A3-DEF9E0652E5E}" dt="2020-09-23T09:08:17.653" v="13557" actId="13926"/>
        <pc:sldMkLst>
          <pc:docMk/>
          <pc:sldMk cId="1440809240" sldId="714"/>
        </pc:sldMkLst>
        <pc:spChg chg="mod">
          <ac:chgData name="Harris, Matthew" userId="087d18ff-1beb-4fda-86b6-983ed5be9e0a" providerId="ADAL" clId="{5F9A7BB7-9C5F-4E69-96A3-DEF9E0652E5E}" dt="2020-09-08T15:57:30.404" v="4015" actId="14100"/>
          <ac:spMkLst>
            <pc:docMk/>
            <pc:sldMk cId="1440809240" sldId="714"/>
            <ac:spMk id="2" creationId="{6D360E18-579F-40A1-BF37-D9FA46D753D6}"/>
          </ac:spMkLst>
        </pc:spChg>
        <pc:spChg chg="mod">
          <ac:chgData name="Harris, Matthew" userId="087d18ff-1beb-4fda-86b6-983ed5be9e0a" providerId="ADAL" clId="{5F9A7BB7-9C5F-4E69-96A3-DEF9E0652E5E}" dt="2020-09-23T09:08:17.653" v="13557" actId="13926"/>
          <ac:spMkLst>
            <pc:docMk/>
            <pc:sldMk cId="1440809240" sldId="714"/>
            <ac:spMk id="3" creationId="{6C1495D4-588F-4AC1-AE26-B1C3EA4BF1DF}"/>
          </ac:spMkLst>
        </pc:spChg>
        <pc:picChg chg="mod">
          <ac:chgData name="Harris, Matthew" userId="087d18ff-1beb-4fda-86b6-983ed5be9e0a" providerId="ADAL" clId="{5F9A7BB7-9C5F-4E69-96A3-DEF9E0652E5E}" dt="2020-09-08T15:55:37.380" v="3852" actId="14826"/>
          <ac:picMkLst>
            <pc:docMk/>
            <pc:sldMk cId="1440809240" sldId="714"/>
            <ac:picMk id="7" creationId="{FD336F03-D2C1-4ADF-BC19-D66C54474CCF}"/>
          </ac:picMkLst>
        </pc:picChg>
      </pc:sldChg>
      <pc:sldChg chg="addSp delSp modSp add mod modClrScheme chgLayout">
        <pc:chgData name="Harris, Matthew" userId="087d18ff-1beb-4fda-86b6-983ed5be9e0a" providerId="ADAL" clId="{5F9A7BB7-9C5F-4E69-96A3-DEF9E0652E5E}" dt="2020-09-09T11:20:20.984" v="6752" actId="14100"/>
        <pc:sldMkLst>
          <pc:docMk/>
          <pc:sldMk cId="4164515191" sldId="715"/>
        </pc:sldMkLst>
        <pc:spChg chg="mod">
          <ac:chgData name="Harris, Matthew" userId="087d18ff-1beb-4fda-86b6-983ed5be9e0a" providerId="ADAL" clId="{5F9A7BB7-9C5F-4E69-96A3-DEF9E0652E5E}" dt="2020-09-09T11:10:36.289" v="6466" actId="20577"/>
          <ac:spMkLst>
            <pc:docMk/>
            <pc:sldMk cId="4164515191" sldId="715"/>
            <ac:spMk id="2" creationId="{F99EBBFA-B921-45F4-8EC2-790C72A9FCF4}"/>
          </ac:spMkLst>
        </pc:spChg>
        <pc:spChg chg="mod ord">
          <ac:chgData name="Harris, Matthew" userId="087d18ff-1beb-4fda-86b6-983ed5be9e0a" providerId="ADAL" clId="{5F9A7BB7-9C5F-4E69-96A3-DEF9E0652E5E}" dt="2020-09-08T19:48:07.958" v="6179" actId="26606"/>
          <ac:spMkLst>
            <pc:docMk/>
            <pc:sldMk cId="4164515191" sldId="715"/>
            <ac:spMk id="4" creationId="{D9C5EC40-2C92-48EA-9AC2-4D34F45F1E07}"/>
          </ac:spMkLst>
        </pc:spChg>
        <pc:spChg chg="mod ord">
          <ac:chgData name="Harris, Matthew" userId="087d18ff-1beb-4fda-86b6-983ed5be9e0a" providerId="ADAL" clId="{5F9A7BB7-9C5F-4E69-96A3-DEF9E0652E5E}" dt="2020-09-08T19:48:07.958" v="6179" actId="26606"/>
          <ac:spMkLst>
            <pc:docMk/>
            <pc:sldMk cId="4164515191" sldId="715"/>
            <ac:spMk id="5" creationId="{FF55D655-F304-49EF-B0B0-9192B968B855}"/>
          </ac:spMkLst>
        </pc:spChg>
        <pc:spChg chg="mod ord">
          <ac:chgData name="Harris, Matthew" userId="087d18ff-1beb-4fda-86b6-983ed5be9e0a" providerId="ADAL" clId="{5F9A7BB7-9C5F-4E69-96A3-DEF9E0652E5E}" dt="2020-09-09T11:19:48.184" v="6747" actId="20577"/>
          <ac:spMkLst>
            <pc:docMk/>
            <pc:sldMk cId="4164515191" sldId="715"/>
            <ac:spMk id="6" creationId="{B42EF8C2-FD5B-446C-AA01-080C88383826}"/>
          </ac:spMkLst>
        </pc:spChg>
        <pc:picChg chg="add mod">
          <ac:chgData name="Harris, Matthew" userId="087d18ff-1beb-4fda-86b6-983ed5be9e0a" providerId="ADAL" clId="{5F9A7BB7-9C5F-4E69-96A3-DEF9E0652E5E}" dt="2020-09-09T11:20:20.984" v="6752" actId="14100"/>
          <ac:picMkLst>
            <pc:docMk/>
            <pc:sldMk cId="4164515191" sldId="715"/>
            <ac:picMk id="3" creationId="{A6D6152D-DC10-4C34-BECE-E25510FF1C1C}"/>
          </ac:picMkLst>
        </pc:picChg>
        <pc:picChg chg="del">
          <ac:chgData name="Harris, Matthew" userId="087d18ff-1beb-4fda-86b6-983ed5be9e0a" providerId="ADAL" clId="{5F9A7BB7-9C5F-4E69-96A3-DEF9E0652E5E}" dt="2020-09-08T19:46:45.873" v="6162" actId="478"/>
          <ac:picMkLst>
            <pc:docMk/>
            <pc:sldMk cId="4164515191" sldId="715"/>
            <ac:picMk id="3" creationId="{D8866E53-61D4-474C-B9FE-A65AD29270E9}"/>
          </ac:picMkLst>
        </pc:picChg>
        <pc:picChg chg="add mod ord">
          <ac:chgData name="Harris, Matthew" userId="087d18ff-1beb-4fda-86b6-983ed5be9e0a" providerId="ADAL" clId="{5F9A7BB7-9C5F-4E69-96A3-DEF9E0652E5E}" dt="2020-09-09T11:10:39.365" v="6467" actId="1076"/>
          <ac:picMkLst>
            <pc:docMk/>
            <pc:sldMk cId="4164515191" sldId="715"/>
            <ac:picMk id="7" creationId="{EDC55471-A9B9-4E19-82A2-0CFB34CB6BF4}"/>
          </ac:picMkLst>
        </pc:picChg>
      </pc:sldChg>
      <pc:sldChg chg="addSp delSp modSp add">
        <pc:chgData name="Harris, Matthew" userId="087d18ff-1beb-4fda-86b6-983ed5be9e0a" providerId="ADAL" clId="{5F9A7BB7-9C5F-4E69-96A3-DEF9E0652E5E}" dt="2020-09-10T10:41:22.559" v="7906" actId="478"/>
        <pc:sldMkLst>
          <pc:docMk/>
          <pc:sldMk cId="16076902" sldId="716"/>
        </pc:sldMkLst>
        <pc:spChg chg="mod">
          <ac:chgData name="Harris, Matthew" userId="087d18ff-1beb-4fda-86b6-983ed5be9e0a" providerId="ADAL" clId="{5F9A7BB7-9C5F-4E69-96A3-DEF9E0652E5E}" dt="2020-09-10T10:20:26.664" v="7706" actId="20577"/>
          <ac:spMkLst>
            <pc:docMk/>
            <pc:sldMk cId="16076902" sldId="716"/>
            <ac:spMk id="2" creationId="{F605FD0A-1D10-4F22-A0A6-07623BF6423D}"/>
          </ac:spMkLst>
        </pc:spChg>
        <pc:spChg chg="mod">
          <ac:chgData name="Harris, Matthew" userId="087d18ff-1beb-4fda-86b6-983ed5be9e0a" providerId="ADAL" clId="{5F9A7BB7-9C5F-4E69-96A3-DEF9E0652E5E}" dt="2020-09-10T10:21:58.007" v="7872" actId="20577"/>
          <ac:spMkLst>
            <pc:docMk/>
            <pc:sldMk cId="16076902" sldId="716"/>
            <ac:spMk id="3" creationId="{82D7EF64-A33E-4854-8525-38D9ADDB7256}"/>
          </ac:spMkLst>
        </pc:spChg>
        <pc:picChg chg="del">
          <ac:chgData name="Harris, Matthew" userId="087d18ff-1beb-4fda-86b6-983ed5be9e0a" providerId="ADAL" clId="{5F9A7BB7-9C5F-4E69-96A3-DEF9E0652E5E}" dt="2020-09-10T10:26:28.535" v="7873" actId="478"/>
          <ac:picMkLst>
            <pc:docMk/>
            <pc:sldMk cId="16076902" sldId="716"/>
            <ac:picMk id="6" creationId="{F680EACF-7E2E-4485-B556-38330827EAB2}"/>
          </ac:picMkLst>
        </pc:picChg>
        <pc:picChg chg="add mod">
          <ac:chgData name="Harris, Matthew" userId="087d18ff-1beb-4fda-86b6-983ed5be9e0a" providerId="ADAL" clId="{5F9A7BB7-9C5F-4E69-96A3-DEF9E0652E5E}" dt="2020-09-10T10:27:40.777" v="7881" actId="14100"/>
          <ac:picMkLst>
            <pc:docMk/>
            <pc:sldMk cId="16076902" sldId="716"/>
            <ac:picMk id="7" creationId="{4E47C212-085B-488A-AB17-AB9365B08850}"/>
          </ac:picMkLst>
        </pc:picChg>
        <pc:picChg chg="add del mod">
          <ac:chgData name="Harris, Matthew" userId="087d18ff-1beb-4fda-86b6-983ed5be9e0a" providerId="ADAL" clId="{5F9A7BB7-9C5F-4E69-96A3-DEF9E0652E5E}" dt="2020-09-10T10:41:22.559" v="7906" actId="478"/>
          <ac:picMkLst>
            <pc:docMk/>
            <pc:sldMk cId="16076902" sldId="716"/>
            <ac:picMk id="8" creationId="{70A43899-1E2A-4993-858C-6824CC4A422D}"/>
          </ac:picMkLst>
        </pc:picChg>
      </pc:sldChg>
      <pc:sldChg chg="addSp delSp modSp add">
        <pc:chgData name="Harris, Matthew" userId="087d18ff-1beb-4fda-86b6-983ed5be9e0a" providerId="ADAL" clId="{5F9A7BB7-9C5F-4E69-96A3-DEF9E0652E5E}" dt="2020-09-10T14:37:36.648" v="8507" actId="20577"/>
        <pc:sldMkLst>
          <pc:docMk/>
          <pc:sldMk cId="118485786" sldId="717"/>
        </pc:sldMkLst>
        <pc:spChg chg="mod">
          <ac:chgData name="Harris, Matthew" userId="087d18ff-1beb-4fda-86b6-983ed5be9e0a" providerId="ADAL" clId="{5F9A7BB7-9C5F-4E69-96A3-DEF9E0652E5E}" dt="2020-09-10T10:52:33.478" v="8132" actId="20577"/>
          <ac:spMkLst>
            <pc:docMk/>
            <pc:sldMk cId="118485786" sldId="717"/>
            <ac:spMk id="2" creationId="{F605FD0A-1D10-4F22-A0A6-07623BF6423D}"/>
          </ac:spMkLst>
        </pc:spChg>
        <pc:spChg chg="mod">
          <ac:chgData name="Harris, Matthew" userId="087d18ff-1beb-4fda-86b6-983ed5be9e0a" providerId="ADAL" clId="{5F9A7BB7-9C5F-4E69-96A3-DEF9E0652E5E}" dt="2020-09-10T14:37:36.648" v="8507" actId="20577"/>
          <ac:spMkLst>
            <pc:docMk/>
            <pc:sldMk cId="118485786" sldId="717"/>
            <ac:spMk id="3" creationId="{82D7EF64-A33E-4854-8525-38D9ADDB7256}"/>
          </ac:spMkLst>
        </pc:spChg>
        <pc:graphicFrameChg chg="add del">
          <ac:chgData name="Harris, Matthew" userId="087d18ff-1beb-4fda-86b6-983ed5be9e0a" providerId="ADAL" clId="{5F9A7BB7-9C5F-4E69-96A3-DEF9E0652E5E}" dt="2020-09-10T10:54:48.520" v="8251" actId="478"/>
          <ac:graphicFrameMkLst>
            <pc:docMk/>
            <pc:sldMk cId="118485786" sldId="717"/>
            <ac:graphicFrameMk id="6" creationId="{B6A3DFFD-D7AC-44C3-98AE-17C1C575DD5C}"/>
          </ac:graphicFrameMkLst>
        </pc:graphicFrameChg>
        <pc:graphicFrameChg chg="add mod modGraphic">
          <ac:chgData name="Harris, Matthew" userId="087d18ff-1beb-4fda-86b6-983ed5be9e0a" providerId="ADAL" clId="{5F9A7BB7-9C5F-4E69-96A3-DEF9E0652E5E}" dt="2020-09-10T14:37:17.456" v="8443" actId="1076"/>
          <ac:graphicFrameMkLst>
            <pc:docMk/>
            <pc:sldMk cId="118485786" sldId="717"/>
            <ac:graphicFrameMk id="10" creationId="{669963D3-BF82-4FFB-BE42-67FDDEC8B418}"/>
          </ac:graphicFrameMkLst>
        </pc:graphicFrameChg>
        <pc:picChg chg="del">
          <ac:chgData name="Harris, Matthew" userId="087d18ff-1beb-4fda-86b6-983ed5be9e0a" providerId="ADAL" clId="{5F9A7BB7-9C5F-4E69-96A3-DEF9E0652E5E}" dt="2020-09-10T10:41:27.182" v="7907" actId="478"/>
          <ac:picMkLst>
            <pc:docMk/>
            <pc:sldMk cId="118485786" sldId="717"/>
            <ac:picMk id="7" creationId="{4E47C212-085B-488A-AB17-AB9365B08850}"/>
          </ac:picMkLst>
        </pc:picChg>
        <pc:picChg chg="del mod">
          <ac:chgData name="Harris, Matthew" userId="087d18ff-1beb-4fda-86b6-983ed5be9e0a" providerId="ADAL" clId="{5F9A7BB7-9C5F-4E69-96A3-DEF9E0652E5E}" dt="2020-09-10T10:41:20.902" v="7905" actId="478"/>
          <ac:picMkLst>
            <pc:docMk/>
            <pc:sldMk cId="118485786" sldId="717"/>
            <ac:picMk id="8" creationId="{70A43899-1E2A-4993-858C-6824CC4A422D}"/>
          </ac:picMkLst>
        </pc:picChg>
      </pc:sldChg>
      <pc:sldChg chg="delSp modSp add">
        <pc:chgData name="Harris, Matthew" userId="087d18ff-1beb-4fda-86b6-983ed5be9e0a" providerId="ADAL" clId="{5F9A7BB7-9C5F-4E69-96A3-DEF9E0652E5E}" dt="2020-09-10T14:47:03.513" v="9153" actId="20577"/>
        <pc:sldMkLst>
          <pc:docMk/>
          <pc:sldMk cId="3063402550" sldId="718"/>
        </pc:sldMkLst>
        <pc:spChg chg="mod">
          <ac:chgData name="Harris, Matthew" userId="087d18ff-1beb-4fda-86b6-983ed5be9e0a" providerId="ADAL" clId="{5F9A7BB7-9C5F-4E69-96A3-DEF9E0652E5E}" dt="2020-09-10T14:38:23.753" v="8535" actId="20577"/>
          <ac:spMkLst>
            <pc:docMk/>
            <pc:sldMk cId="3063402550" sldId="718"/>
            <ac:spMk id="2" creationId="{F605FD0A-1D10-4F22-A0A6-07623BF6423D}"/>
          </ac:spMkLst>
        </pc:spChg>
        <pc:spChg chg="mod">
          <ac:chgData name="Harris, Matthew" userId="087d18ff-1beb-4fda-86b6-983ed5be9e0a" providerId="ADAL" clId="{5F9A7BB7-9C5F-4E69-96A3-DEF9E0652E5E}" dt="2020-09-10T14:47:03.513" v="9153" actId="20577"/>
          <ac:spMkLst>
            <pc:docMk/>
            <pc:sldMk cId="3063402550" sldId="718"/>
            <ac:spMk id="3" creationId="{82D7EF64-A33E-4854-8525-38D9ADDB7256}"/>
          </ac:spMkLst>
        </pc:spChg>
        <pc:graphicFrameChg chg="del">
          <ac:chgData name="Harris, Matthew" userId="087d18ff-1beb-4fda-86b6-983ed5be9e0a" providerId="ADAL" clId="{5F9A7BB7-9C5F-4E69-96A3-DEF9E0652E5E}" dt="2020-09-10T14:40:54.864" v="8749" actId="478"/>
          <ac:graphicFrameMkLst>
            <pc:docMk/>
            <pc:sldMk cId="3063402550" sldId="718"/>
            <ac:graphicFrameMk id="10" creationId="{669963D3-BF82-4FFB-BE42-67FDDEC8B418}"/>
          </ac:graphicFrameMkLst>
        </pc:graphicFrameChg>
      </pc:sldChg>
      <pc:sldChg chg="modSp add">
        <pc:chgData name="Harris, Matthew" userId="087d18ff-1beb-4fda-86b6-983ed5be9e0a" providerId="ADAL" clId="{5F9A7BB7-9C5F-4E69-96A3-DEF9E0652E5E}" dt="2020-09-10T15:14:08.287" v="10079" actId="20577"/>
        <pc:sldMkLst>
          <pc:docMk/>
          <pc:sldMk cId="1516818956" sldId="719"/>
        </pc:sldMkLst>
        <pc:spChg chg="mod">
          <ac:chgData name="Harris, Matthew" userId="087d18ff-1beb-4fda-86b6-983ed5be9e0a" providerId="ADAL" clId="{5F9A7BB7-9C5F-4E69-96A3-DEF9E0652E5E}" dt="2020-09-10T14:47:31.772" v="9209" actId="20577"/>
          <ac:spMkLst>
            <pc:docMk/>
            <pc:sldMk cId="1516818956" sldId="719"/>
            <ac:spMk id="2" creationId="{F605FD0A-1D10-4F22-A0A6-07623BF6423D}"/>
          </ac:spMkLst>
        </pc:spChg>
        <pc:spChg chg="mod">
          <ac:chgData name="Harris, Matthew" userId="087d18ff-1beb-4fda-86b6-983ed5be9e0a" providerId="ADAL" clId="{5F9A7BB7-9C5F-4E69-96A3-DEF9E0652E5E}" dt="2020-09-10T15:14:08.287" v="10079" actId="20577"/>
          <ac:spMkLst>
            <pc:docMk/>
            <pc:sldMk cId="1516818956" sldId="719"/>
            <ac:spMk id="3" creationId="{82D7EF64-A33E-4854-8525-38D9ADDB7256}"/>
          </ac:spMkLst>
        </pc:spChg>
      </pc:sldChg>
      <pc:sldChg chg="addSp modSp add">
        <pc:chgData name="Harris, Matthew" userId="087d18ff-1beb-4fda-86b6-983ed5be9e0a" providerId="ADAL" clId="{5F9A7BB7-9C5F-4E69-96A3-DEF9E0652E5E}" dt="2020-09-10T16:43:10.555" v="10708" actId="14100"/>
        <pc:sldMkLst>
          <pc:docMk/>
          <pc:sldMk cId="1977207438" sldId="720"/>
        </pc:sldMkLst>
        <pc:spChg chg="mod">
          <ac:chgData name="Harris, Matthew" userId="087d18ff-1beb-4fda-86b6-983ed5be9e0a" providerId="ADAL" clId="{5F9A7BB7-9C5F-4E69-96A3-DEF9E0652E5E}" dt="2020-09-10T15:27:14.374" v="10159" actId="20577"/>
          <ac:spMkLst>
            <pc:docMk/>
            <pc:sldMk cId="1977207438" sldId="720"/>
            <ac:spMk id="2" creationId="{F605FD0A-1D10-4F22-A0A6-07623BF6423D}"/>
          </ac:spMkLst>
        </pc:spChg>
        <pc:spChg chg="mod">
          <ac:chgData name="Harris, Matthew" userId="087d18ff-1beb-4fda-86b6-983ed5be9e0a" providerId="ADAL" clId="{5F9A7BB7-9C5F-4E69-96A3-DEF9E0652E5E}" dt="2020-09-10T16:42:45.828" v="10703" actId="313"/>
          <ac:spMkLst>
            <pc:docMk/>
            <pc:sldMk cId="1977207438" sldId="720"/>
            <ac:spMk id="3" creationId="{82D7EF64-A33E-4854-8525-38D9ADDB7256}"/>
          </ac:spMkLst>
        </pc:spChg>
        <pc:picChg chg="add mod">
          <ac:chgData name="Harris, Matthew" userId="087d18ff-1beb-4fda-86b6-983ed5be9e0a" providerId="ADAL" clId="{5F9A7BB7-9C5F-4E69-96A3-DEF9E0652E5E}" dt="2020-09-10T16:43:10.555" v="10708" actId="14100"/>
          <ac:picMkLst>
            <pc:docMk/>
            <pc:sldMk cId="1977207438" sldId="720"/>
            <ac:picMk id="6" creationId="{EA6E3B0F-9841-4FDC-9E93-CDF96E370371}"/>
          </ac:picMkLst>
        </pc:picChg>
      </pc:sldChg>
      <pc:sldChg chg="delSp modSp add">
        <pc:chgData name="Harris, Matthew" userId="087d18ff-1beb-4fda-86b6-983ed5be9e0a" providerId="ADAL" clId="{5F9A7BB7-9C5F-4E69-96A3-DEF9E0652E5E}" dt="2020-09-11T10:15:34.077" v="11845" actId="20577"/>
        <pc:sldMkLst>
          <pc:docMk/>
          <pc:sldMk cId="1438583352" sldId="721"/>
        </pc:sldMkLst>
        <pc:spChg chg="mod">
          <ac:chgData name="Harris, Matthew" userId="087d18ff-1beb-4fda-86b6-983ed5be9e0a" providerId="ADAL" clId="{5F9A7BB7-9C5F-4E69-96A3-DEF9E0652E5E}" dt="2020-09-10T16:45:14.764" v="10755" actId="20577"/>
          <ac:spMkLst>
            <pc:docMk/>
            <pc:sldMk cId="1438583352" sldId="721"/>
            <ac:spMk id="2" creationId="{F605FD0A-1D10-4F22-A0A6-07623BF6423D}"/>
          </ac:spMkLst>
        </pc:spChg>
        <pc:spChg chg="mod">
          <ac:chgData name="Harris, Matthew" userId="087d18ff-1beb-4fda-86b6-983ed5be9e0a" providerId="ADAL" clId="{5F9A7BB7-9C5F-4E69-96A3-DEF9E0652E5E}" dt="2020-09-11T10:15:34.077" v="11845" actId="20577"/>
          <ac:spMkLst>
            <pc:docMk/>
            <pc:sldMk cId="1438583352" sldId="721"/>
            <ac:spMk id="3" creationId="{82D7EF64-A33E-4854-8525-38D9ADDB7256}"/>
          </ac:spMkLst>
        </pc:spChg>
        <pc:picChg chg="del">
          <ac:chgData name="Harris, Matthew" userId="087d18ff-1beb-4fda-86b6-983ed5be9e0a" providerId="ADAL" clId="{5F9A7BB7-9C5F-4E69-96A3-DEF9E0652E5E}" dt="2020-09-11T08:26:31.751" v="11286" actId="478"/>
          <ac:picMkLst>
            <pc:docMk/>
            <pc:sldMk cId="1438583352" sldId="721"/>
            <ac:picMk id="6" creationId="{EA6E3B0F-9841-4FDC-9E93-CDF96E370371}"/>
          </ac:picMkLst>
        </pc:picChg>
      </pc:sldChg>
      <pc:sldChg chg="addSp modSp add mod modClrScheme chgLayout">
        <pc:chgData name="Harris, Matthew" userId="087d18ff-1beb-4fda-86b6-983ed5be9e0a" providerId="ADAL" clId="{5F9A7BB7-9C5F-4E69-96A3-DEF9E0652E5E}" dt="2020-09-17T10:27:54.612" v="13556" actId="20577"/>
        <pc:sldMkLst>
          <pc:docMk/>
          <pc:sldMk cId="3148990681" sldId="722"/>
        </pc:sldMkLst>
        <pc:spChg chg="mod">
          <ac:chgData name="Harris, Matthew" userId="087d18ff-1beb-4fda-86b6-983ed5be9e0a" providerId="ADAL" clId="{5F9A7BB7-9C5F-4E69-96A3-DEF9E0652E5E}" dt="2020-09-11T10:23:15.163" v="12212" actId="26606"/>
          <ac:spMkLst>
            <pc:docMk/>
            <pc:sldMk cId="3148990681" sldId="722"/>
            <ac:spMk id="2" creationId="{F605FD0A-1D10-4F22-A0A6-07623BF6423D}"/>
          </ac:spMkLst>
        </pc:spChg>
        <pc:spChg chg="mod">
          <ac:chgData name="Harris, Matthew" userId="087d18ff-1beb-4fda-86b6-983ed5be9e0a" providerId="ADAL" clId="{5F9A7BB7-9C5F-4E69-96A3-DEF9E0652E5E}" dt="2020-09-17T10:27:54.612" v="13556" actId="20577"/>
          <ac:spMkLst>
            <pc:docMk/>
            <pc:sldMk cId="3148990681" sldId="722"/>
            <ac:spMk id="3" creationId="{82D7EF64-A33E-4854-8525-38D9ADDB7256}"/>
          </ac:spMkLst>
        </pc:spChg>
        <pc:spChg chg="mod">
          <ac:chgData name="Harris, Matthew" userId="087d18ff-1beb-4fda-86b6-983ed5be9e0a" providerId="ADAL" clId="{5F9A7BB7-9C5F-4E69-96A3-DEF9E0652E5E}" dt="2020-09-11T10:23:15.163" v="12212" actId="26606"/>
          <ac:spMkLst>
            <pc:docMk/>
            <pc:sldMk cId="3148990681" sldId="722"/>
            <ac:spMk id="4" creationId="{836B29B1-0867-4E3F-BE18-412692D25266}"/>
          </ac:spMkLst>
        </pc:spChg>
        <pc:spChg chg="mod">
          <ac:chgData name="Harris, Matthew" userId="087d18ff-1beb-4fda-86b6-983ed5be9e0a" providerId="ADAL" clId="{5F9A7BB7-9C5F-4E69-96A3-DEF9E0652E5E}" dt="2020-09-11T10:23:15.163" v="12212" actId="26606"/>
          <ac:spMkLst>
            <pc:docMk/>
            <pc:sldMk cId="3148990681" sldId="722"/>
            <ac:spMk id="5" creationId="{D141AA17-E8EA-4008-B291-E8D6F237AE36}"/>
          </ac:spMkLst>
        </pc:spChg>
        <pc:picChg chg="add mod ord">
          <ac:chgData name="Harris, Matthew" userId="087d18ff-1beb-4fda-86b6-983ed5be9e0a" providerId="ADAL" clId="{5F9A7BB7-9C5F-4E69-96A3-DEF9E0652E5E}" dt="2020-09-11T10:28:48.157" v="12336" actId="14100"/>
          <ac:picMkLst>
            <pc:docMk/>
            <pc:sldMk cId="3148990681" sldId="722"/>
            <ac:picMk id="6" creationId="{81017F5C-1BAD-4179-A2E9-5DD8BD1B9C27}"/>
          </ac:picMkLst>
        </pc:picChg>
      </pc:sldChg>
      <pc:sldChg chg="delSp modSp add">
        <pc:chgData name="Harris, Matthew" userId="087d18ff-1beb-4fda-86b6-983ed5be9e0a" providerId="ADAL" clId="{5F9A7BB7-9C5F-4E69-96A3-DEF9E0652E5E}" dt="2020-09-14T08:46:19.387" v="12964" actId="20577"/>
        <pc:sldMkLst>
          <pc:docMk/>
          <pc:sldMk cId="2500927222" sldId="723"/>
        </pc:sldMkLst>
        <pc:spChg chg="mod">
          <ac:chgData name="Harris, Matthew" userId="087d18ff-1beb-4fda-86b6-983ed5be9e0a" providerId="ADAL" clId="{5F9A7BB7-9C5F-4E69-96A3-DEF9E0652E5E}" dt="2020-09-11T10:31:36.485" v="12486" actId="20577"/>
          <ac:spMkLst>
            <pc:docMk/>
            <pc:sldMk cId="2500927222" sldId="723"/>
            <ac:spMk id="2" creationId="{F605FD0A-1D10-4F22-A0A6-07623BF6423D}"/>
          </ac:spMkLst>
        </pc:spChg>
        <pc:spChg chg="mod">
          <ac:chgData name="Harris, Matthew" userId="087d18ff-1beb-4fda-86b6-983ed5be9e0a" providerId="ADAL" clId="{5F9A7BB7-9C5F-4E69-96A3-DEF9E0652E5E}" dt="2020-09-14T08:46:19.387" v="12964" actId="20577"/>
          <ac:spMkLst>
            <pc:docMk/>
            <pc:sldMk cId="2500927222" sldId="723"/>
            <ac:spMk id="3" creationId="{82D7EF64-A33E-4854-8525-38D9ADDB7256}"/>
          </ac:spMkLst>
        </pc:spChg>
        <pc:picChg chg="del">
          <ac:chgData name="Harris, Matthew" userId="087d18ff-1beb-4fda-86b6-983ed5be9e0a" providerId="ADAL" clId="{5F9A7BB7-9C5F-4E69-96A3-DEF9E0652E5E}" dt="2020-09-11T10:31:27.374" v="12468" actId="478"/>
          <ac:picMkLst>
            <pc:docMk/>
            <pc:sldMk cId="2500927222" sldId="723"/>
            <ac:picMk id="6" creationId="{81017F5C-1BAD-4179-A2E9-5DD8BD1B9C27}"/>
          </ac:picMkLst>
        </pc:picChg>
      </pc:sldChg>
      <pc:sldChg chg="addSp delSp modSp add">
        <pc:chgData name="Harris, Matthew" userId="087d18ff-1beb-4fda-86b6-983ed5be9e0a" providerId="ADAL" clId="{5F9A7BB7-9C5F-4E69-96A3-DEF9E0652E5E}" dt="2020-09-14T08:53:57.639" v="13441"/>
        <pc:sldMkLst>
          <pc:docMk/>
          <pc:sldMk cId="891582863" sldId="724"/>
        </pc:sldMkLst>
        <pc:spChg chg="mod">
          <ac:chgData name="Harris, Matthew" userId="087d18ff-1beb-4fda-86b6-983ed5be9e0a" providerId="ADAL" clId="{5F9A7BB7-9C5F-4E69-96A3-DEF9E0652E5E}" dt="2020-09-14T08:46:31.067" v="12982" actId="20577"/>
          <ac:spMkLst>
            <pc:docMk/>
            <pc:sldMk cId="891582863" sldId="724"/>
            <ac:spMk id="2" creationId="{F605FD0A-1D10-4F22-A0A6-07623BF6423D}"/>
          </ac:spMkLst>
        </pc:spChg>
        <pc:spChg chg="mod">
          <ac:chgData name="Harris, Matthew" userId="087d18ff-1beb-4fda-86b6-983ed5be9e0a" providerId="ADAL" clId="{5F9A7BB7-9C5F-4E69-96A3-DEF9E0652E5E}" dt="2020-09-14T08:51:33.628" v="13436" actId="20577"/>
          <ac:spMkLst>
            <pc:docMk/>
            <pc:sldMk cId="891582863" sldId="724"/>
            <ac:spMk id="3" creationId="{82D7EF64-A33E-4854-8525-38D9ADDB7256}"/>
          </ac:spMkLst>
        </pc:spChg>
        <pc:spChg chg="add del mod">
          <ac:chgData name="Harris, Matthew" userId="087d18ff-1beb-4fda-86b6-983ed5be9e0a" providerId="ADAL" clId="{5F9A7BB7-9C5F-4E69-96A3-DEF9E0652E5E}" dt="2020-09-14T08:53:57.639" v="13441"/>
          <ac:spMkLst>
            <pc:docMk/>
            <pc:sldMk cId="891582863" sldId="724"/>
            <ac:spMk id="6" creationId="{B2504BB2-3842-45C7-95AB-692EB54A50CF}"/>
          </ac:spMkLst>
        </pc:spChg>
      </pc:sldChg>
      <pc:sldChg chg="addSp delSp modSp add">
        <pc:chgData name="Harris, Matthew" userId="087d18ff-1beb-4fda-86b6-983ed5be9e0a" providerId="ADAL" clId="{5F9A7BB7-9C5F-4E69-96A3-DEF9E0652E5E}" dt="2020-09-14T08:55:38.035" v="13485" actId="20577"/>
        <pc:sldMkLst>
          <pc:docMk/>
          <pc:sldMk cId="1850132078" sldId="725"/>
        </pc:sldMkLst>
        <pc:spChg chg="mod">
          <ac:chgData name="Harris, Matthew" userId="087d18ff-1beb-4fda-86b6-983ed5be9e0a" providerId="ADAL" clId="{5F9A7BB7-9C5F-4E69-96A3-DEF9E0652E5E}" dt="2020-09-14T08:55:38.035" v="13485" actId="20577"/>
          <ac:spMkLst>
            <pc:docMk/>
            <pc:sldMk cId="1850132078" sldId="725"/>
            <ac:spMk id="2" creationId="{F605FD0A-1D10-4F22-A0A6-07623BF6423D}"/>
          </ac:spMkLst>
        </pc:spChg>
        <pc:spChg chg="del">
          <ac:chgData name="Harris, Matthew" userId="087d18ff-1beb-4fda-86b6-983ed5be9e0a" providerId="ADAL" clId="{5F9A7BB7-9C5F-4E69-96A3-DEF9E0652E5E}" dt="2020-09-14T08:54:13.236" v="13472" actId="478"/>
          <ac:spMkLst>
            <pc:docMk/>
            <pc:sldMk cId="1850132078" sldId="725"/>
            <ac:spMk id="3" creationId="{82D7EF64-A33E-4854-8525-38D9ADDB7256}"/>
          </ac:spMkLst>
        </pc:spChg>
        <pc:spChg chg="add del mod">
          <ac:chgData name="Harris, Matthew" userId="087d18ff-1beb-4fda-86b6-983ed5be9e0a" providerId="ADAL" clId="{5F9A7BB7-9C5F-4E69-96A3-DEF9E0652E5E}" dt="2020-09-14T08:55:06.130" v="13477" actId="478"/>
          <ac:spMkLst>
            <pc:docMk/>
            <pc:sldMk cId="1850132078" sldId="725"/>
            <ac:spMk id="6" creationId="{A7AD928A-43B3-429D-9E96-5E658D62979D}"/>
          </ac:spMkLst>
        </pc:spChg>
        <pc:spChg chg="add mod">
          <ac:chgData name="Harris, Matthew" userId="087d18ff-1beb-4fda-86b6-983ed5be9e0a" providerId="ADAL" clId="{5F9A7BB7-9C5F-4E69-96A3-DEF9E0652E5E}" dt="2020-09-14T08:55:32.123" v="13484" actId="115"/>
          <ac:spMkLst>
            <pc:docMk/>
            <pc:sldMk cId="1850132078" sldId="725"/>
            <ac:spMk id="7" creationId="{F8747BBB-4C9E-4060-B219-4F4BF60809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709E-05AE-4D19-B05A-36F42BCF0082}" type="datetimeFigureOut">
              <a:rPr lang="en-GB" smtClean="0"/>
              <a:pPr/>
              <a:t>23/09/2020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9CC75-6FBE-44E5-BC7E-F905C34D1B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C6E4-B910-45F9-82AF-AB8BE04DDF6F}" type="datetimeFigureOut">
              <a:rPr lang="en-US" smtClean="0"/>
              <a:pPr/>
              <a:t>9/23/2020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66AF5-7AE8-4C9E-9D29-254F1BC0BE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1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DF5F59E-AB8A-48C6-8DCE-DBCDB06193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6C665-5849-4E82-851E-37EB6BFF72AF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3D3AD2A-A6FA-4ACA-A0DF-6B46ED5FA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FA572CA-0884-465E-96C6-614EA7D99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89ADB2B-30DB-4239-B075-60958F2DB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767A9AF-C5CC-4B5C-BC27-DAC0D8495653}" type="slidenum">
              <a:rPr lang="en-GB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n-GB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D9B75D4-7E17-496B-98C6-EFC4233C3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44DBD9B-AAD9-4DAF-81F2-1E2DF279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143000"/>
            <a:ext cx="8839200" cy="5562600"/>
          </a:xfrm>
          <a:prstGeom prst="rect">
            <a:avLst/>
          </a:prstGeom>
          <a:solidFill>
            <a:srgbClr val="004D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48" charset="0"/>
              <a:cs typeface="Arial" charset="0"/>
            </a:endParaRPr>
          </a:p>
        </p:txBody>
      </p:sp>
      <p:pic>
        <p:nvPicPr>
          <p:cNvPr id="5" name="Picture 5" descr="NTU 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323850"/>
            <a:ext cx="24352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9906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72400" cy="76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794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8E9C-783D-4EDA-BAF6-1795ADAC1333}" type="datetime4">
              <a:rPr lang="en-GB"/>
              <a:pPr>
                <a:defRPr/>
              </a:pPr>
              <a:t>23 September 2020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6B720-C743-44F4-BBA7-1EE5ED6F11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253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253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AB414-8B1F-4E61-AF80-07C1890FA8BA}" type="datetime4">
              <a:rPr lang="en-GB"/>
              <a:pPr>
                <a:defRPr/>
              </a:pPr>
              <a:t>23 September 2020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7D53E-954B-4E4A-9530-085B332D12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9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D2AA970-4E71-4004-91FB-EE297090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8839200" cy="5562600"/>
          </a:xfrm>
          <a:prstGeom prst="rect">
            <a:avLst/>
          </a:prstGeom>
          <a:solidFill>
            <a:srgbClr val="004D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pic>
        <p:nvPicPr>
          <p:cNvPr id="5" name="Picture 5" descr="NTU logo RGB">
            <a:extLst>
              <a:ext uri="{FF2B5EF4-FFF2-40B4-BE49-F238E27FC236}">
                <a16:creationId xmlns:a16="http://schemas.microsoft.com/office/drawing/2014/main" id="{50596EEA-E245-40D2-83F9-0D1501A0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323850"/>
            <a:ext cx="24352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9906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72400" cy="76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99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DFE2919-4711-4635-B466-1E65A5C6C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9B118-951F-4210-95A1-158B23349F78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152C387-0A3F-4338-896A-598EF41604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46908-54B0-4EF9-B997-73888F4A55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396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0AD9F96-8823-4B03-9B39-234703F24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81304-6D53-4C7B-B699-6B81E4D7B974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2C16A51-833A-4ADC-8B16-3D59D3D1A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F6F4C-86B6-4DE8-B8DA-D04C57CD06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372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76CE2D-3CA4-4EC7-8ED2-1D6547F69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AFEB4-E7A6-465B-9EC4-19AF9478B086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AE037C4-DDD5-4D84-9063-1F454BEB53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13AC0-CA19-40AB-9D34-4CC97A238C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657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31FCBB-F96B-45B3-BF47-6BF9469B8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4381E-D27A-42B0-A40A-ABB3A71D4231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6C707A0-D576-46E2-89B8-3850B52F83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2BC9B-DD46-447B-A49D-6623C16A79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997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9B758E8-6C0F-40F3-A93B-FFC9F8259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D9F2-3FDD-4E4E-BD28-BC17B51B1635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BC008C5-55B8-4459-AA47-AD04EA8CE1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04F3A-E60A-4F64-A716-2BE920AAD1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4104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879488E-8006-46CA-A677-CAB70165B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ED1D5-63BE-4B39-BA36-1974BA87DA3E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F11DB14-CAF2-4F33-B63E-AD1E8B720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7424-7DE5-47F5-94F6-B80006E8B1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7492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BFEB877-8667-4613-B65D-30C2FFDE3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4EE50-10DE-4EA6-94AA-1D62FCE225B5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A07F81-6943-4E77-B143-3F5F34ABC2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B7A5D-B8F3-4FE4-87F8-13EF0DC623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1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64BA8-6D01-4662-B50D-8966B381A429}" type="datetime4">
              <a:rPr lang="en-GB"/>
              <a:pPr>
                <a:defRPr/>
              </a:pPr>
              <a:t>23 September 2020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EE600-4527-4325-AB02-09A779AB1D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1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29818AA-DC53-4F19-8880-E8E12D52D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EB932-0925-4459-B0B6-4E0E1A699DE3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C923BF-959B-41C9-B564-15E03BE6CC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304FE-6269-4171-B77D-25DF63789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524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75A8BB9-BF31-4F22-8716-15EA9778E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8C39A-31AA-41AF-9F08-93F30D12DBBF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734508A-01DF-4210-8507-BFF53F5FDB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0C0E8-2A0C-43DE-ACD5-370E9DA5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8946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253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253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D4D341E-B50C-436D-AD94-F65E7AD12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02C8A-3F92-4280-A2BF-0BA608E64D4A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E55198A-7258-48A1-8073-856AFE6EFB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D7451-AC75-4A07-9C43-48CF6CC1BF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78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57DB4-5599-4FA2-861F-8126AF48E67B}" type="datetime4">
              <a:rPr lang="en-GB"/>
              <a:pPr>
                <a:defRPr/>
              </a:pPr>
              <a:t>23 September 2020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2695-5A92-499B-ACF9-54F7E8C8E9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A8D18-334C-4998-944B-E511E4C0880C}" type="datetime4">
              <a:rPr lang="en-GB"/>
              <a:pPr>
                <a:defRPr/>
              </a:pPr>
              <a:t>23 September 2020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ADD1-96E8-45F9-9930-8A844D50FA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0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BE16-9948-470B-95FC-8115EC205679}" type="datetime4">
              <a:rPr lang="en-GB"/>
              <a:pPr>
                <a:defRPr/>
              </a:pPr>
              <a:t>23 September 2020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FD154-5F8B-4E67-8EF6-6F42040F6C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4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EF3D3-6F8B-490F-BBD3-901A8FBE7F9D}" type="datetime4">
              <a:rPr lang="en-GB"/>
              <a:pPr>
                <a:defRPr/>
              </a:pPr>
              <a:t>23 September 2020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ECA15-A4F9-4893-8A92-1D47B5C258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AF39A-BD78-43D7-BE27-22862C4D5123}" type="datetime4">
              <a:rPr lang="en-GB"/>
              <a:pPr>
                <a:defRPr/>
              </a:pPr>
              <a:t>23 September 2020</a:t>
            </a:fld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29ED2-FA89-413F-8653-A21F916E38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71BE-62F1-41FA-9198-33951623819D}" type="datetime4">
              <a:rPr lang="en-GB"/>
              <a:pPr>
                <a:defRPr/>
              </a:pPr>
              <a:t>23 September 2020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31AFD-86B3-49D5-9EB1-23442A0CD8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6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6E9D8-F619-4D3E-96FB-39FF4F50885F}" type="datetime4">
              <a:rPr lang="en-GB"/>
              <a:pPr>
                <a:defRPr/>
              </a:pPr>
              <a:t>23 September 2020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A3D0-6C97-4AAC-8917-C5EA34A824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7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198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457200" y="6019800"/>
            <a:ext cx="8229600" cy="0"/>
          </a:xfrm>
          <a:prstGeom prst="line">
            <a:avLst/>
          </a:prstGeom>
          <a:noFill/>
          <a:ln w="15875">
            <a:solidFill>
              <a:srgbClr val="B2C9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800">
              <a:solidFill>
                <a:srgbClr val="004D75"/>
              </a:solidFill>
              <a:cs typeface="Arial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95288" y="616585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" pitchFamily="48" charset="0"/>
            </a:endParaRPr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9D775-4085-42E2-80ED-D6B48BDCBB09}" type="datetime4">
              <a:rPr lang="en-GB">
                <a:solidFill>
                  <a:srgbClr val="004D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 September 2020</a:t>
            </a:fld>
            <a:endParaRPr lang="en-GB">
              <a:solidFill>
                <a:srgbClr val="004D75"/>
              </a:solidFill>
              <a:cs typeface="Arial" charset="0"/>
            </a:endParaRP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0425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154DF-368B-4619-BA2E-04D204D99FCF}" type="slidenum">
              <a:rPr lang="en-GB">
                <a:solidFill>
                  <a:srgbClr val="004D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4D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9pPr>
    </p:titleStyle>
    <p:bodyStyle>
      <a:lvl1pPr marL="188913" indent="-188913" algn="l" rtl="0" eaLnBrk="0" fontAlgn="base" hangingPunct="0">
        <a:lnSpc>
          <a:spcPct val="110000"/>
        </a:lnSpc>
        <a:spcBef>
          <a:spcPct val="30000"/>
        </a:spcBef>
        <a:spcAft>
          <a:spcPct val="20000"/>
        </a:spcAft>
        <a:buChar char="•"/>
        <a:defRPr>
          <a:solidFill>
            <a:srgbClr val="004D75"/>
          </a:solidFill>
          <a:latin typeface="+mn-lt"/>
          <a:ea typeface="+mn-ea"/>
          <a:cs typeface="+mn-cs"/>
        </a:defRPr>
      </a:lvl1pPr>
      <a:lvl2pPr marL="379413" indent="-188913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har char="–"/>
        <a:defRPr sz="1500">
          <a:solidFill>
            <a:srgbClr val="004D75"/>
          </a:solidFill>
          <a:latin typeface="+mn-lt"/>
        </a:defRPr>
      </a:lvl2pPr>
      <a:lvl3pPr marL="530225" indent="-149225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•"/>
        <a:defRPr sz="1200">
          <a:solidFill>
            <a:srgbClr val="004D75"/>
          </a:solidFill>
          <a:latin typeface="+mn-lt"/>
        </a:defRPr>
      </a:lvl3pPr>
      <a:lvl4pPr marL="862013" indent="-141288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–"/>
        <a:defRPr sz="1200">
          <a:solidFill>
            <a:srgbClr val="004D75"/>
          </a:solidFill>
          <a:latin typeface="+mn-lt"/>
        </a:defRPr>
      </a:lvl4pPr>
      <a:lvl5pPr marL="1235075" indent="-182563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5pPr>
      <a:lvl6pPr marL="16922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6pPr>
      <a:lvl7pPr marL="21494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7pPr>
      <a:lvl8pPr marL="26066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8pPr>
      <a:lvl9pPr marL="30638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AD4233-BF12-44D7-9EAB-B11D99D4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67D65E-60CF-467C-80E1-7D15C85B2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9DE46B-611E-4E30-AA6A-1EB9AED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198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5">
            <a:extLst>
              <a:ext uri="{FF2B5EF4-FFF2-40B4-BE49-F238E27FC236}">
                <a16:creationId xmlns:a16="http://schemas.microsoft.com/office/drawing/2014/main" id="{20AEBA00-5283-4C6C-B7FD-262BBFA0F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6019800"/>
            <a:ext cx="8229600" cy="0"/>
          </a:xfrm>
          <a:prstGeom prst="line">
            <a:avLst/>
          </a:prstGeom>
          <a:noFill/>
          <a:ln w="15875">
            <a:solidFill>
              <a:srgbClr val="B2C9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46FA76BC-3179-49B7-9D84-A71B7AA6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16585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48167" name="Rectangle 7">
            <a:extLst>
              <a:ext uri="{FF2B5EF4-FFF2-40B4-BE49-F238E27FC236}">
                <a16:creationId xmlns:a16="http://schemas.microsoft.com/office/drawing/2014/main" id="{F71B609A-0C07-4805-8F62-F14F471206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5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F48592A3-B282-4051-A398-BF8FABFBBD21}" type="datetime4">
              <a:rPr lang="en-GB" altLang="en-US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348168" name="Rectangle 8">
            <a:extLst>
              <a:ext uri="{FF2B5EF4-FFF2-40B4-BE49-F238E27FC236}">
                <a16:creationId xmlns:a16="http://schemas.microsoft.com/office/drawing/2014/main" id="{70394DC7-E9FF-457E-8D16-6981481715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0425" y="6205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834AE9-9F84-4AAF-8273-9C8BB9AB0E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29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9pPr>
    </p:titleStyle>
    <p:bodyStyle>
      <a:lvl1pPr marL="188913" indent="-188913" algn="l" rtl="0" eaLnBrk="0" fontAlgn="base" hangingPunct="0">
        <a:lnSpc>
          <a:spcPct val="110000"/>
        </a:lnSpc>
        <a:spcBef>
          <a:spcPct val="30000"/>
        </a:spcBef>
        <a:spcAft>
          <a:spcPct val="20000"/>
        </a:spcAft>
        <a:buChar char="•"/>
        <a:defRPr>
          <a:solidFill>
            <a:srgbClr val="004D75"/>
          </a:solidFill>
          <a:latin typeface="+mn-lt"/>
          <a:ea typeface="+mn-ea"/>
          <a:cs typeface="+mn-cs"/>
        </a:defRPr>
      </a:lvl1pPr>
      <a:lvl2pPr marL="379413" indent="-188913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har char="–"/>
        <a:defRPr sz="1500">
          <a:solidFill>
            <a:srgbClr val="004D75"/>
          </a:solidFill>
          <a:latin typeface="+mn-lt"/>
        </a:defRPr>
      </a:lvl2pPr>
      <a:lvl3pPr marL="530225" indent="-149225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•"/>
        <a:defRPr sz="1200">
          <a:solidFill>
            <a:srgbClr val="004D75"/>
          </a:solidFill>
          <a:latin typeface="+mn-lt"/>
        </a:defRPr>
      </a:lvl3pPr>
      <a:lvl4pPr marL="862013" indent="-141288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–"/>
        <a:defRPr sz="1200">
          <a:solidFill>
            <a:srgbClr val="004D75"/>
          </a:solidFill>
          <a:latin typeface="+mn-lt"/>
        </a:defRPr>
      </a:lvl4pPr>
      <a:lvl5pPr marL="1235075" indent="-182563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5pPr>
      <a:lvl6pPr marL="16922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6pPr>
      <a:lvl7pPr marL="21494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7pPr>
      <a:lvl8pPr marL="26066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8pPr>
      <a:lvl9pPr marL="30638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F8DD9CB-29D5-460C-956E-0E1AD296DE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1717675"/>
            <a:ext cx="7772400" cy="990600"/>
          </a:xfrm>
        </p:spPr>
        <p:txBody>
          <a:bodyPr/>
          <a:lstStyle/>
          <a:p>
            <a:pPr algn="ctr" eaLnBrk="1" hangingPunct="1"/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Systems Analysis and Design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/>
              <a:t>Project Selection and Management</a:t>
            </a:r>
            <a:br>
              <a:rPr lang="en-GB" dirty="0"/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SOFT 30121 L3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E18-579F-40A1-BF37-D9FA46D7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9" y="381000"/>
            <a:ext cx="8684122" cy="10668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Iterative Rapid Application Development (RAD)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95D4-588F-4AC1-AE26-B1C3EA4BF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5" y="1447800"/>
            <a:ext cx="4350196" cy="4038600"/>
          </a:xfrm>
        </p:spPr>
        <p:txBody>
          <a:bodyPr wrap="square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It’s pretty rad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The first version is developed quickly by a mini-waterfall process so users can provide feedback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Important additional requirements can be incorporated into the system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6E24-2C42-42D2-9073-FE67757C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4C9B118-951F-4210-95A1-158B23349F78}" type="datetime4">
              <a:rPr lang="en-GB" altLang="en-US" smtClean="0"/>
              <a:pPr>
                <a:spcAft>
                  <a:spcPts val="600"/>
                </a:spcAft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48862-E197-49C9-8B2B-C1B7CF12B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0425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A546908-54B0-4EF9-B997-73888F4A5500}" type="slidenum">
              <a:rPr lang="en-GB" alt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GB" alt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D336F03-D2C1-4ADF-BC19-D66C54474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91" y="1268760"/>
            <a:ext cx="469287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8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E18-579F-40A1-BF37-D9FA46D7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System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95D4-588F-4AC1-AE26-B1C3EA4BF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5" y="1447800"/>
            <a:ext cx="4350196" cy="4501480"/>
          </a:xfrm>
        </p:spPr>
        <p:txBody>
          <a:bodyPr wrap="square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Similar to iterative development, except after the first prototype is developed, the system is reanalysed, redesigned and reimplemented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Uses prototypes to explore design alternatives. 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These prototypes are not intended to be a working system, they are a means for users to understand issues under consideration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6E24-2C42-42D2-9073-FE67757C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4C9B118-951F-4210-95A1-158B23349F78}" type="datetime4">
              <a:rPr lang="en-GB" altLang="en-US" smtClean="0"/>
              <a:pPr>
                <a:spcAft>
                  <a:spcPts val="600"/>
                </a:spcAft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48862-E197-49C9-8B2B-C1B7CF12B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0425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A546908-54B0-4EF9-B997-73888F4A5500}" type="slidenum">
              <a:rPr lang="en-GB" alt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GB" altLang="en-US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9DC82522-4C05-44A4-86F5-6D8B2640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17" y="1387401"/>
            <a:ext cx="4419600" cy="18958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5E547A-8C73-45D6-AE1C-1B2FB88D2D32}"/>
              </a:ext>
            </a:extLst>
          </p:cNvPr>
          <p:cNvSpPr/>
          <p:nvPr/>
        </p:nvSpPr>
        <p:spPr>
          <a:xfrm>
            <a:off x="123346" y="3096268"/>
            <a:ext cx="4448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kern="0" dirty="0">
                <a:solidFill>
                  <a:srgbClr val="004D75"/>
                </a:solidFill>
                <a:ea typeface="+mj-ea"/>
                <a:cs typeface="+mj-cs"/>
              </a:rPr>
              <a:t>Throwaway prototyping</a:t>
            </a:r>
            <a:endParaRPr lang="en-GB" dirty="0"/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895333B4-7C62-4D43-A6BD-C30E60DA0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91278"/>
            <a:ext cx="4176464" cy="191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E18-579F-40A1-BF37-D9FA46D7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381000"/>
            <a:ext cx="8806556" cy="10668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Agile development: Extreme programming (XP)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95D4-588F-4AC1-AE26-B1C3EA4BF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5" y="1447800"/>
            <a:ext cx="4350196" cy="4038600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In Agile development, modelling and documentation is eliminated in favour of face-to-face communication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XP prioritises communication and simple and clean designs. 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Developers are able to respond to changing requirements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Be wary of mission critical applications due to lack of documentation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6E24-2C42-42D2-9073-FE67757C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4C9B118-951F-4210-95A1-158B23349F78}" type="datetime4">
              <a:rPr lang="en-GB" altLang="en-US" smtClean="0"/>
              <a:pPr>
                <a:spcAft>
                  <a:spcPts val="600"/>
                </a:spcAft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48862-E197-49C9-8B2B-C1B7CF12B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0425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A546908-54B0-4EF9-B997-73888F4A5500}" type="slidenum">
              <a:rPr lang="en-GB" alt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6F03-D2C1-4ADF-BC19-D66C54474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1191" y="1823046"/>
            <a:ext cx="4692870" cy="26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0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E18-579F-40A1-BF37-D9FA46D7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vs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95D4-588F-4AC1-AE26-B1C3EA4B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1116588"/>
          </a:xfrm>
        </p:spPr>
        <p:txBody>
          <a:bodyPr/>
          <a:lstStyle/>
          <a:p>
            <a:r>
              <a:rPr lang="en-GB" dirty="0"/>
              <a:t>Agile practices were created in part because of a dissatisfaction of the inflexible waterfall-based approaches</a:t>
            </a:r>
          </a:p>
          <a:p>
            <a:r>
              <a:rPr lang="en-GB" dirty="0"/>
              <a:t>One isn’t necessarily always better than the 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6E24-2C42-42D2-9073-FE67757C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48862-E197-49C9-8B2B-C1B7CF12B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495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E18-579F-40A1-BF37-D9FA46D7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Selecting the appropriate development 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6E24-2C42-42D2-9073-FE67757C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4C9B118-951F-4210-95A1-158B23349F78}" type="datetime4">
              <a:rPr lang="en-GB" altLang="en-US" smtClean="0"/>
              <a:pPr>
                <a:spcAft>
                  <a:spcPts val="600"/>
                </a:spcAft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48862-E197-49C9-8B2B-C1B7CF12B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0425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A546908-54B0-4EF9-B997-73888F4A5500}" type="slidenum">
              <a:rPr lang="en-GB" alt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GB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4DF9298-AEA0-42EB-9947-EFB1047BA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139730"/>
              </p:ext>
            </p:extLst>
          </p:nvPr>
        </p:nvGraphicFramePr>
        <p:xfrm>
          <a:off x="143508" y="1729703"/>
          <a:ext cx="8856984" cy="382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7123">
                  <a:extLst>
                    <a:ext uri="{9D8B030D-6E8A-4147-A177-3AD203B41FA5}">
                      <a16:colId xmlns:a16="http://schemas.microsoft.com/office/drawing/2014/main" val="1850308363"/>
                    </a:ext>
                  </a:extLst>
                </a:gridCol>
                <a:gridCol w="1107123">
                  <a:extLst>
                    <a:ext uri="{9D8B030D-6E8A-4147-A177-3AD203B41FA5}">
                      <a16:colId xmlns:a16="http://schemas.microsoft.com/office/drawing/2014/main" val="1186856075"/>
                    </a:ext>
                  </a:extLst>
                </a:gridCol>
                <a:gridCol w="1107123">
                  <a:extLst>
                    <a:ext uri="{9D8B030D-6E8A-4147-A177-3AD203B41FA5}">
                      <a16:colId xmlns:a16="http://schemas.microsoft.com/office/drawing/2014/main" val="1861575325"/>
                    </a:ext>
                  </a:extLst>
                </a:gridCol>
                <a:gridCol w="1107123">
                  <a:extLst>
                    <a:ext uri="{9D8B030D-6E8A-4147-A177-3AD203B41FA5}">
                      <a16:colId xmlns:a16="http://schemas.microsoft.com/office/drawing/2014/main" val="2894311086"/>
                    </a:ext>
                  </a:extLst>
                </a:gridCol>
                <a:gridCol w="1107123">
                  <a:extLst>
                    <a:ext uri="{9D8B030D-6E8A-4147-A177-3AD203B41FA5}">
                      <a16:colId xmlns:a16="http://schemas.microsoft.com/office/drawing/2014/main" val="2415663054"/>
                    </a:ext>
                  </a:extLst>
                </a:gridCol>
                <a:gridCol w="1107123">
                  <a:extLst>
                    <a:ext uri="{9D8B030D-6E8A-4147-A177-3AD203B41FA5}">
                      <a16:colId xmlns:a16="http://schemas.microsoft.com/office/drawing/2014/main" val="265305571"/>
                    </a:ext>
                  </a:extLst>
                </a:gridCol>
                <a:gridCol w="1107123">
                  <a:extLst>
                    <a:ext uri="{9D8B030D-6E8A-4147-A177-3AD203B41FA5}">
                      <a16:colId xmlns:a16="http://schemas.microsoft.com/office/drawing/2014/main" val="3224141881"/>
                    </a:ext>
                  </a:extLst>
                </a:gridCol>
                <a:gridCol w="1107123">
                  <a:extLst>
                    <a:ext uri="{9D8B030D-6E8A-4147-A177-3AD203B41FA5}">
                      <a16:colId xmlns:a16="http://schemas.microsoft.com/office/drawing/2014/main" val="3793040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V-Model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Iterative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System 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Throwaway 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Agile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38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With unclear user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With Unfamiliar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4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That are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9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That are reliable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7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With a short time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6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With schedule 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Excellent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0207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C5E986-DDC5-4D2A-83E1-F9CD3C67E923}"/>
              </a:ext>
            </a:extLst>
          </p:cNvPr>
          <p:cNvSpPr txBox="1">
            <a:spLocks/>
          </p:cNvSpPr>
          <p:nvPr/>
        </p:nvSpPr>
        <p:spPr bwMode="auto">
          <a:xfrm>
            <a:off x="362171" y="1300748"/>
            <a:ext cx="8305800" cy="36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88913" indent="-18891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har char="•"/>
              <a:defRPr>
                <a:solidFill>
                  <a:srgbClr val="004D75"/>
                </a:solidFill>
                <a:latin typeface="+mn-lt"/>
                <a:ea typeface="+mn-ea"/>
                <a:cs typeface="+mn-cs"/>
              </a:defRPr>
            </a:lvl1pPr>
            <a:lvl2pPr marL="379413" indent="-188913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har char="–"/>
              <a:defRPr sz="1500">
                <a:solidFill>
                  <a:srgbClr val="004D75"/>
                </a:solidFill>
                <a:latin typeface="+mn-lt"/>
              </a:defRPr>
            </a:lvl2pPr>
            <a:lvl3pPr marL="530225" indent="-1492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•"/>
              <a:defRPr sz="1200">
                <a:solidFill>
                  <a:srgbClr val="004D75"/>
                </a:solidFill>
                <a:latin typeface="+mn-lt"/>
              </a:defRPr>
            </a:lvl3pPr>
            <a:lvl4pPr marL="862013" indent="-141288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200">
                <a:solidFill>
                  <a:srgbClr val="004D75"/>
                </a:solidFill>
                <a:latin typeface="+mn-lt"/>
              </a:defRPr>
            </a:lvl4pPr>
            <a:lvl5pPr marL="1235075" indent="-182563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5pPr>
            <a:lvl6pPr marL="16922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6pPr>
            <a:lvl7pPr marL="21494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7pPr>
            <a:lvl8pPr marL="26066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8pPr>
            <a:lvl9pPr marL="30638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dirty="0"/>
              <a:t>How useful is each methodology when developing systems with…</a:t>
            </a:r>
          </a:p>
        </p:txBody>
      </p:sp>
    </p:spTree>
    <p:extLst>
      <p:ext uri="{BB962C8B-B14F-4D97-AF65-F5344CB8AC3E}">
        <p14:creationId xmlns:p14="http://schemas.microsoft.com/office/powerpoint/2010/main" val="161800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BBFA-B921-45F4-8EC2-790C72A9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5EC40-2C92-48EA-9AC2-4D34F45F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5D655-F304-49EF-B0B0-9192B968B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66E53-61D4-474C-B9FE-A65AD292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226" y="1124744"/>
            <a:ext cx="3048858" cy="282019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EF8C2-FD5B-446C-AA01-080C8838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5559425" cy="3526478"/>
          </a:xfrm>
        </p:spPr>
        <p:txBody>
          <a:bodyPr/>
          <a:lstStyle/>
          <a:p>
            <a:r>
              <a:rPr lang="en-GB" dirty="0"/>
              <a:t>The process of assigning projected values for time and effort</a:t>
            </a:r>
          </a:p>
          <a:p>
            <a:r>
              <a:rPr lang="en-GB" dirty="0"/>
              <a:t>Data used to calculate estimates come from a variety of sources. Some development methodologies specify the amount of time each phase should take</a:t>
            </a:r>
          </a:p>
          <a:p>
            <a:r>
              <a:rPr lang="en-GB" dirty="0"/>
              <a:t>Ultimately the most useful way to make estimates is from past experience</a:t>
            </a:r>
          </a:p>
          <a:p>
            <a:r>
              <a:rPr lang="en-GB" dirty="0"/>
              <a:t>Another basic way is to assume the following: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DB0AA86-FB7D-481C-ADB1-8B7ED6ACC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30934"/>
              </p:ext>
            </p:extLst>
          </p:nvPr>
        </p:nvGraphicFramePr>
        <p:xfrm>
          <a:off x="251520" y="5025574"/>
          <a:ext cx="8280920" cy="94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9913">
                  <a:extLst>
                    <a:ext uri="{9D8B030D-6E8A-4147-A177-3AD203B41FA5}">
                      <a16:colId xmlns:a16="http://schemas.microsoft.com/office/drawing/2014/main" val="3881356430"/>
                    </a:ext>
                  </a:extLst>
                </a:gridCol>
                <a:gridCol w="1739913">
                  <a:extLst>
                    <a:ext uri="{9D8B030D-6E8A-4147-A177-3AD203B41FA5}">
                      <a16:colId xmlns:a16="http://schemas.microsoft.com/office/drawing/2014/main" val="2482449692"/>
                    </a:ext>
                  </a:extLst>
                </a:gridCol>
                <a:gridCol w="1739913">
                  <a:extLst>
                    <a:ext uri="{9D8B030D-6E8A-4147-A177-3AD203B41FA5}">
                      <a16:colId xmlns:a16="http://schemas.microsoft.com/office/drawing/2014/main" val="2732534017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235796085"/>
                    </a:ext>
                  </a:extLst>
                </a:gridCol>
                <a:gridCol w="2027401">
                  <a:extLst>
                    <a:ext uri="{9D8B030D-6E8A-4147-A177-3AD203B41FA5}">
                      <a16:colId xmlns:a16="http://schemas.microsoft.com/office/drawing/2014/main" val="189439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4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Typical %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9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3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BBFA-B921-45F4-8EC2-790C72A9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Developing the work plan: Identifying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EF8C2-FD5B-446C-AA01-080C88383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4038600"/>
          </a:xfrm>
        </p:spPr>
        <p:txBody>
          <a:bodyPr wrap="square" anchor="t">
            <a:normAutofit/>
          </a:bodyPr>
          <a:lstStyle/>
          <a:p>
            <a:r>
              <a:rPr lang="en-GB" sz="1600" dirty="0"/>
              <a:t>The work plan is a dynamic schedule that keeps track of all the tasks that need to be accomplished over the course of the project</a:t>
            </a:r>
          </a:p>
          <a:p>
            <a:r>
              <a:rPr lang="en-GB" sz="1600" dirty="0"/>
              <a:t>First step is to identify all the tasks that will be needed to accomplish the system objectives</a:t>
            </a:r>
          </a:p>
          <a:p>
            <a:r>
              <a:rPr lang="en-GB" sz="1600" dirty="0"/>
              <a:t>High-level tasks can be defined first, then broken down into subtasks. This is known as a work breakdown structure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5471-A9B9-4E19-82A2-0CFB34CB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638" y="1475309"/>
            <a:ext cx="4076700" cy="2782347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5EC40-2C92-48EA-9AC2-4D34F45F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4C9B118-951F-4210-95A1-158B23349F78}" type="datetime4">
              <a:rPr lang="en-GB" altLang="en-US" smtClean="0"/>
              <a:pPr>
                <a:spcAft>
                  <a:spcPts val="600"/>
                </a:spcAft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5D655-F304-49EF-B0B0-9192B968B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0425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A546908-54B0-4EF9-B997-73888F4A5500}" type="slidenum">
              <a:rPr lang="en-GB" alt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6152D-DC10-4C34-BECE-E25510FF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667496"/>
            <a:ext cx="8305800" cy="12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1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69A3-171F-4BEF-846A-3BBA7635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the work plan: The Project Work Plan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3BF3-A6A5-4508-899E-644DBFD2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1421287"/>
          </a:xfrm>
        </p:spPr>
        <p:txBody>
          <a:bodyPr/>
          <a:lstStyle/>
          <a:p>
            <a:r>
              <a:rPr lang="en-GB" dirty="0"/>
              <a:t>Is used to manage the tasks that are listed in the work breakdown structure</a:t>
            </a:r>
          </a:p>
          <a:p>
            <a:r>
              <a:rPr lang="en-GB" dirty="0"/>
              <a:t>At minimum, should include the duration of the task, the current statuses of the tasks, and the task dependencies.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D62F-F7F8-4B12-A8A9-B9CAE13F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1B3E3-1DEF-4F97-9200-4F5EB39E87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86E93-4B71-4243-9B08-1038EAD4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6" y="3429000"/>
            <a:ext cx="8686800" cy="19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Staffing the project: Team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F64-A33E-4854-8525-38D9ADDB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2778581"/>
          </a:xfrm>
        </p:spPr>
        <p:txBody>
          <a:bodyPr/>
          <a:lstStyle/>
          <a:p>
            <a:r>
              <a:rPr lang="en-GB" dirty="0"/>
              <a:t>Staffing plan: describes the number and kinds of people who will work on the project, the overall reporting structure, and the project’s objective and rules.</a:t>
            </a:r>
          </a:p>
          <a:p>
            <a:r>
              <a:rPr lang="en-GB" dirty="0"/>
              <a:t>Assigning more staff does not necessarily shorten the project’s length! A large number of staff members is more difficult to coordinate</a:t>
            </a:r>
          </a:p>
          <a:p>
            <a:r>
              <a:rPr lang="en-GB" dirty="0"/>
              <a:t>Communication complexity grows dramatically as the number of staff increase: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0EACF-7E2E-4485-B556-38330827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11" y="4077072"/>
            <a:ext cx="4192885" cy="18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9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Staffing the project: reporting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F64-A33E-4854-8525-38D9ADDB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1116588"/>
          </a:xfrm>
        </p:spPr>
        <p:txBody>
          <a:bodyPr/>
          <a:lstStyle/>
          <a:p>
            <a:r>
              <a:rPr lang="en-GB" dirty="0"/>
              <a:t>One way to manage larger numbers of staff is through creating a reporting structure</a:t>
            </a:r>
          </a:p>
          <a:p>
            <a:r>
              <a:rPr lang="en-GB" dirty="0"/>
              <a:t>Communication can be kept effective within each smaller team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7C212-085B-488A-AB17-AB9365B0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091270"/>
            <a:ext cx="6029468" cy="27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A76BFC-AD6C-472E-9524-5EDD59EDC1D1}"/>
              </a:ext>
            </a:extLst>
          </p:cNvPr>
          <p:cNvSpPr/>
          <p:nvPr/>
        </p:nvSpPr>
        <p:spPr>
          <a:xfrm>
            <a:off x="251521" y="33265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Selection and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6F3DD-A671-40C0-9C69-15571131F24D}"/>
              </a:ext>
            </a:extLst>
          </p:cNvPr>
          <p:cNvSpPr txBox="1"/>
          <p:nvPr/>
        </p:nvSpPr>
        <p:spPr>
          <a:xfrm>
            <a:off x="1691680" y="4797152"/>
            <a:ext cx="5953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Analysis and Design</a:t>
            </a:r>
          </a:p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Alan Dennis; Barbara Haley Wixom; Roberta M. Roth</a:t>
            </a:r>
          </a:p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Chapter 2</a:t>
            </a:r>
          </a:p>
        </p:txBody>
      </p:sp>
      <p:pic>
        <p:nvPicPr>
          <p:cNvPr id="1028" name="Picture 4" descr="Computer Information Systems vs. Information Technology Illustration">
            <a:extLst>
              <a:ext uri="{FF2B5EF4-FFF2-40B4-BE49-F238E27FC236}">
                <a16:creationId xmlns:a16="http://schemas.microsoft.com/office/drawing/2014/main" id="{02BD48D9-758C-4DEF-9CB3-935D8EF21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87998"/>
            <a:ext cx="6480720" cy="339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Staffing the project: Roles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F64-A33E-4854-8525-38D9ADDB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1864485"/>
          </a:xfrm>
        </p:spPr>
        <p:txBody>
          <a:bodyPr/>
          <a:lstStyle/>
          <a:p>
            <a:r>
              <a:rPr lang="en-GB" dirty="0"/>
              <a:t>Technical skills and interpersonal skills are key when assigning roles on a project</a:t>
            </a:r>
          </a:p>
          <a:p>
            <a:r>
              <a:rPr lang="en-GB" dirty="0"/>
              <a:t>Motivation has been found to be the number-one influence on people’s performance</a:t>
            </a:r>
          </a:p>
          <a:p>
            <a:r>
              <a:rPr lang="en-GB" dirty="0"/>
              <a:t>Things to avoid when trying to motivate your team: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69963D3-BF82-4FFB-BE42-67FDDEC8B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46564"/>
              </p:ext>
            </p:extLst>
          </p:nvPr>
        </p:nvGraphicFramePr>
        <p:xfrm>
          <a:off x="143508" y="3679736"/>
          <a:ext cx="8856984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28492">
                  <a:extLst>
                    <a:ext uri="{9D8B030D-6E8A-4147-A177-3AD203B41FA5}">
                      <a16:colId xmlns:a16="http://schemas.microsoft.com/office/drawing/2014/main" val="918002683"/>
                    </a:ext>
                  </a:extLst>
                </a:gridCol>
                <a:gridCol w="4428492">
                  <a:extLst>
                    <a:ext uri="{9D8B030D-6E8A-4147-A177-3AD203B41FA5}">
                      <a16:colId xmlns:a16="http://schemas.microsoft.com/office/drawing/2014/main" val="2170990812"/>
                    </a:ext>
                  </a:extLst>
                </a:gridCol>
              </a:tblGrid>
              <a:tr h="228753">
                <a:tc>
                  <a:txBody>
                    <a:bodyPr/>
                    <a:lstStyle/>
                    <a:p>
                      <a:r>
                        <a:rPr lang="en-GB" sz="1400" dirty="0"/>
                        <a:t>Don’ts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Reasons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60029"/>
                  </a:ext>
                </a:extLst>
              </a:tr>
              <a:tr h="451238">
                <a:tc>
                  <a:txBody>
                    <a:bodyPr/>
                    <a:lstStyle/>
                    <a:p>
                      <a:r>
                        <a:rPr lang="en-GB" sz="1400" dirty="0"/>
                        <a:t>Assign unrealistic 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Few people will work hard if they realize that a deadline is impossible to meet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00909"/>
                  </a:ext>
                </a:extLst>
              </a:tr>
              <a:tr h="714460">
                <a:tc>
                  <a:txBody>
                    <a:bodyPr/>
                    <a:lstStyle/>
                    <a:p>
                      <a:r>
                        <a:rPr lang="en-GB" sz="1400" dirty="0"/>
                        <a:t>Ignore good efforts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People will work harder if they feel that their work is appreciated. Often, all it takes is public praise for a job well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92890"/>
                  </a:ext>
                </a:extLst>
              </a:tr>
              <a:tr h="451238">
                <a:tc>
                  <a:txBody>
                    <a:bodyPr/>
                    <a:lstStyle/>
                    <a:p>
                      <a:r>
                        <a:rPr lang="en-GB" sz="1400" dirty="0"/>
                        <a:t>Create a low-quality product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Few people can be proud of working on a project that is of low quality.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88603"/>
                  </a:ext>
                </a:extLst>
              </a:tr>
              <a:tr h="846071">
                <a:tc>
                  <a:txBody>
                    <a:bodyPr/>
                    <a:lstStyle/>
                    <a:p>
                      <a:r>
                        <a:rPr lang="en-GB" sz="1400" dirty="0"/>
                        <a:t>Make an important decision without the team’s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Buy-in is very important. If the project manager needs to make a decision that greatly affects the members of her team, she should involve them in the decision-making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07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5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Staffing the project: Handling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F64-A33E-4854-8525-38D9ADDB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3379387"/>
          </a:xfrm>
        </p:spPr>
        <p:txBody>
          <a:bodyPr/>
          <a:lstStyle/>
          <a:p>
            <a:r>
              <a:rPr lang="en-GB" dirty="0"/>
              <a:t>Team roles should be clearly defined so team members can be held accountable for their tasks</a:t>
            </a:r>
          </a:p>
          <a:p>
            <a:r>
              <a:rPr lang="en-GB" dirty="0"/>
              <a:t>Some project managers develop a project charter that lists the project’s norms and ground rules. In addition to this, the following can be used to prevent conflict:</a:t>
            </a:r>
          </a:p>
          <a:p>
            <a:pPr lvl="1"/>
            <a:r>
              <a:rPr lang="en-GB" dirty="0"/>
              <a:t>Clearly defining plans for the project</a:t>
            </a:r>
          </a:p>
          <a:p>
            <a:pPr lvl="1"/>
            <a:r>
              <a:rPr lang="en-GB" dirty="0"/>
              <a:t>Develop detailed operating procedures and communicate these to the team members</a:t>
            </a:r>
          </a:p>
          <a:p>
            <a:pPr lvl="1"/>
            <a:r>
              <a:rPr lang="en-GB" dirty="0"/>
              <a:t>Develop schedule commitments ahead of time</a:t>
            </a:r>
          </a:p>
          <a:p>
            <a:pPr lvl="1"/>
            <a:r>
              <a:rPr lang="en-GB" dirty="0"/>
              <a:t>Forecast other priorities and their possible impact on the project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340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group project specific advice…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F64-A33E-4854-8525-38D9ADDB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3221779"/>
          </a:xfrm>
        </p:spPr>
        <p:txBody>
          <a:bodyPr/>
          <a:lstStyle/>
          <a:p>
            <a:r>
              <a:rPr lang="en-GB" dirty="0"/>
              <a:t>Communication is key! Set up a group chat/teams channel early, and make sure everyone checks it often</a:t>
            </a:r>
          </a:p>
          <a:p>
            <a:r>
              <a:rPr lang="en-GB" dirty="0"/>
              <a:t>Make sure everyone is aware of your other tools such as google sheets, GitHub and work management systems (more on this in the next lecture)</a:t>
            </a:r>
          </a:p>
          <a:p>
            <a:r>
              <a:rPr lang="en-GB" dirty="0"/>
              <a:t>Don’t suffer in silence! If your struggling with something your group has asked you to do, they’ll appreciate it much more if you raise it sooner rather than later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6818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and controlling the project: Refining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F64-A33E-4854-8525-38D9ADDB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3360279"/>
          </a:xfrm>
        </p:spPr>
        <p:txBody>
          <a:bodyPr/>
          <a:lstStyle/>
          <a:p>
            <a:r>
              <a:rPr lang="en-GB" dirty="0"/>
              <a:t>Estimates will become more specific as the system becomes better defined</a:t>
            </a:r>
          </a:p>
          <a:p>
            <a:r>
              <a:rPr lang="en-GB" dirty="0"/>
              <a:t>Accuracy and precision increase until the final system is delivered</a:t>
            </a:r>
          </a:p>
          <a:p>
            <a:r>
              <a:rPr lang="en-GB" dirty="0"/>
              <a:t>COCOMO 2.0 assumes that a well-prepared project plan (prepared at the end of the planning phase) has a 100% margin of error for project cost (could be anywhere between zero and double what was estimated), and a 25% margin of error for schedule time. </a:t>
            </a:r>
          </a:p>
          <a:p>
            <a:r>
              <a:rPr lang="en-GB" dirty="0"/>
              <a:t>Typical margins of error for other areas of the project: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E3B0F-9841-4FDC-9E93-CDF96E37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71" y="4387159"/>
            <a:ext cx="6832492" cy="14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Adjusting for future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F64-A33E-4854-8525-38D9ADDB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412875"/>
          </a:xfrm>
        </p:spPr>
        <p:txBody>
          <a:bodyPr/>
          <a:lstStyle/>
          <a:p>
            <a:r>
              <a:rPr lang="en-GB" dirty="0"/>
              <a:t>Normally if the project team finishes ahead of schedule, the project manager will shift deadlines forward, but not adjust the promised completion date</a:t>
            </a:r>
          </a:p>
          <a:p>
            <a:r>
              <a:rPr lang="en-GB" dirty="0"/>
              <a:t>3 main ways to adjust future estimates when the project is behind schedule. These depend on whether you assume the rest of the project is…</a:t>
            </a:r>
          </a:p>
          <a:p>
            <a:pPr lvl="1"/>
            <a:r>
              <a:rPr lang="en-GB" dirty="0"/>
              <a:t>Simpler than the part that was late, and is also simpler than what was originally thought: </a:t>
            </a:r>
            <a:r>
              <a:rPr lang="en-GB" b="1" dirty="0"/>
              <a:t>Do not change schedule</a:t>
            </a:r>
            <a:r>
              <a:rPr lang="en-GB" dirty="0"/>
              <a:t> you can make up lost time</a:t>
            </a:r>
          </a:p>
          <a:p>
            <a:pPr lvl="1"/>
            <a:r>
              <a:rPr lang="en-GB" dirty="0"/>
              <a:t>Simpler than the part that was late, but no more complex than the original estimate: </a:t>
            </a:r>
            <a:r>
              <a:rPr lang="en-GB" b="1" dirty="0"/>
              <a:t>Increase the schedule by the amount of time you are behind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More complex than the part that was late: </a:t>
            </a:r>
            <a:r>
              <a:rPr lang="en-GB" b="1" dirty="0"/>
              <a:t>Increase the entire schedule by the percentage of weeks you are behind</a:t>
            </a:r>
            <a:r>
              <a:rPr lang="en-GB" dirty="0"/>
              <a:t>. If this new date is not acceptable, you will need to reduce the scope of the project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858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Managing scope: Scope 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F64-A33E-4854-8525-38D9ADDB7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47800"/>
            <a:ext cx="5245755" cy="4069432"/>
          </a:xfrm>
        </p:spPr>
        <p:txBody>
          <a:bodyPr wrap="square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Scope creep happens when new requirements are added to the project after the original project scope was defined. These could be introduced by the users, developers or managers. 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This can impact the cost and schedule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This can be avoided by identifying the requirements as well as possible at the beginning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The project manager </a:t>
            </a:r>
            <a:r>
              <a:rPr lang="en-GB" sz="2000"/>
              <a:t>should only allow </a:t>
            </a:r>
            <a:r>
              <a:rPr lang="en-GB" sz="2000" dirty="0"/>
              <a:t>necessary requirements to be added after the project begins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17F5C-1BAD-4179-A2E9-5DD8BD1B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55" y="2106501"/>
            <a:ext cx="3060044" cy="204257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4C9B118-951F-4210-95A1-158B23349F78}" type="datetime4">
              <a:rPr lang="en-GB" altLang="en-US" smtClean="0"/>
              <a:pPr>
                <a:spcAft>
                  <a:spcPts val="600"/>
                </a:spcAft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0425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A546908-54B0-4EF9-B997-73888F4A5500}" type="slidenum">
              <a:rPr lang="en-GB" altLang="en-US" smtClean="0"/>
              <a:pPr>
                <a:spcAft>
                  <a:spcPts val="600"/>
                </a:spcAft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899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Timeboxing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F64-A33E-4854-8525-38D9ADDB7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47800"/>
            <a:ext cx="8655497" cy="4285456"/>
          </a:xfrm>
        </p:spPr>
        <p:txBody>
          <a:bodyPr wrap="square"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Schedule isn’t always driven by the tasks that need to be completed. Sometimes meeting a deadline take priority over delivering functionality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Timeboxing sets a fixed deadline for a project and delivers the system by this deadline, and reduces functionality if necessary. The steps for this are below: 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Set the date for system delivery.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Prioritize the functionality that needs to be included in the system.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Build the core of the system (the functionality ranked as most important).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Postpone functionality that cannot be provided within the time frame.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Deliver the system with core functionality.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dirty="0"/>
              <a:t>Repeat steps 3 through 5, to add refinements and enhancements.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4C9B118-951F-4210-95A1-158B23349F78}" type="datetime4">
              <a:rPr lang="en-GB" altLang="en-US" smtClean="0"/>
              <a:pPr>
                <a:spcAft>
                  <a:spcPts val="600"/>
                </a:spcAft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0425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A546908-54B0-4EF9-B997-73888F4A5500}" type="slidenum">
              <a:rPr lang="en-GB" altLang="en-US" smtClean="0"/>
              <a:pPr>
                <a:spcAft>
                  <a:spcPts val="600"/>
                </a:spcAft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092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Managing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F64-A33E-4854-8525-38D9ADDB7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47800"/>
            <a:ext cx="8655497" cy="4285456"/>
          </a:xfrm>
        </p:spPr>
        <p:txBody>
          <a:bodyPr wrap="square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Risk management is the process of assessing and addressing the risks that are associated with developing a project.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It’s important to be aware of these in the planning phase so they can be avoided well ahead of time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A risk assessment is often produced documenting the likelihood of the risk, the potential impact on the project, and ways to address the risk.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4C9B118-951F-4210-95A1-158B23349F78}" type="datetime4">
              <a:rPr lang="en-GB" altLang="en-US" smtClean="0"/>
              <a:pPr>
                <a:spcAft>
                  <a:spcPts val="600"/>
                </a:spcAft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0425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A546908-54B0-4EF9-B997-73888F4A5500}" type="slidenum">
              <a:rPr lang="en-GB" altLang="en-US" smtClean="0"/>
              <a:pPr>
                <a:spcAft>
                  <a:spcPts val="600"/>
                </a:spcAft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158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D0A-1D10-4F22-A0A6-07623BF6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Example risk assessment: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29B1-0867-4E3F-BE18-412692D2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4C9B118-951F-4210-95A1-158B23349F78}" type="datetime4">
              <a:rPr lang="en-GB" altLang="en-US" smtClean="0"/>
              <a:pPr>
                <a:spcAft>
                  <a:spcPts val="600"/>
                </a:spcAft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AA17-E8EA-4008-B291-E8D6F237A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0425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A546908-54B0-4EF9-B997-73888F4A5500}" type="slidenum">
              <a:rPr lang="en-GB" altLang="en-US" smtClean="0"/>
              <a:pPr>
                <a:spcAft>
                  <a:spcPts val="600"/>
                </a:spcAft>
                <a:defRPr/>
              </a:pPr>
              <a:t>28</a:t>
            </a:fld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747BBB-4C9E-4060-B219-4F4BF608096A}"/>
              </a:ext>
            </a:extLst>
          </p:cNvPr>
          <p:cNvSpPr/>
          <p:nvPr/>
        </p:nvSpPr>
        <p:spPr>
          <a:xfrm>
            <a:off x="0" y="1166842"/>
            <a:ext cx="9036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u="sng" dirty="0"/>
              <a:t>RISK #1:</a:t>
            </a:r>
          </a:p>
          <a:p>
            <a:endParaRPr lang="en-GB" sz="1600" dirty="0"/>
          </a:p>
          <a:p>
            <a:r>
              <a:rPr lang="en-GB" sz="1600" dirty="0"/>
              <a:t>The development of this system likely will be slowed considerably because project team members have not programmed in Java prior to this project.</a:t>
            </a:r>
          </a:p>
          <a:p>
            <a:endParaRPr lang="en-GB" sz="1600" dirty="0"/>
          </a:p>
          <a:p>
            <a:r>
              <a:rPr lang="en-GB" sz="1600" u="sng" dirty="0"/>
              <a:t>Likelihood of risk:</a:t>
            </a:r>
          </a:p>
          <a:p>
            <a:endParaRPr lang="en-GB" sz="1600" dirty="0"/>
          </a:p>
          <a:p>
            <a:r>
              <a:rPr lang="en-GB" sz="1600" dirty="0"/>
              <a:t>High probability of risk</a:t>
            </a:r>
          </a:p>
          <a:p>
            <a:endParaRPr lang="en-GB" sz="1600" dirty="0"/>
          </a:p>
          <a:p>
            <a:r>
              <a:rPr lang="en-GB" sz="1600" u="sng" dirty="0"/>
              <a:t>Potential impact on the project:</a:t>
            </a:r>
          </a:p>
          <a:p>
            <a:endParaRPr lang="en-GB" sz="1600" dirty="0"/>
          </a:p>
          <a:p>
            <a:r>
              <a:rPr lang="en-GB" sz="1600" dirty="0"/>
              <a:t>This risk likely will increase the time to complete programming tasks by 50%.</a:t>
            </a:r>
          </a:p>
          <a:p>
            <a:endParaRPr lang="en-GB" sz="1600" dirty="0"/>
          </a:p>
          <a:p>
            <a:r>
              <a:rPr lang="en-GB" sz="1600" u="sng" dirty="0"/>
              <a:t>Ways to address this risk:</a:t>
            </a:r>
          </a:p>
          <a:p>
            <a:endParaRPr lang="en-GB" sz="1600" dirty="0"/>
          </a:p>
          <a:p>
            <a:r>
              <a:rPr lang="en-GB" sz="1600" dirty="0"/>
              <a:t>It is very important that time and resources are allocated to up-front training in Java for the programmers who are used for this project. Adequate training will reduce the initial learning curve for Java when programming begins.</a:t>
            </a:r>
          </a:p>
        </p:txBody>
      </p:sp>
    </p:spTree>
    <p:extLst>
      <p:ext uri="{BB962C8B-B14F-4D97-AF65-F5344CB8AC3E}">
        <p14:creationId xmlns:p14="http://schemas.microsoft.com/office/powerpoint/2010/main" val="185013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71ACC21-7343-4D8F-9CC0-29813D4A9D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213100"/>
            <a:ext cx="7772400" cy="990600"/>
          </a:xfrm>
        </p:spPr>
        <p:txBody>
          <a:bodyPr/>
          <a:lstStyle/>
          <a:p>
            <a:pPr algn="ctr" eaLnBrk="1" hangingPunct="1"/>
            <a:br>
              <a:rPr lang="en-GB" altLang="en-US" dirty="0"/>
            </a:br>
            <a:endParaRPr lang="en-GB" altLang="en-US" dirty="0"/>
          </a:p>
        </p:txBody>
      </p:sp>
      <p:sp>
        <p:nvSpPr>
          <p:cNvPr id="31747" name="TextBox 2">
            <a:extLst>
              <a:ext uri="{FF2B5EF4-FFF2-40B4-BE49-F238E27FC236}">
                <a16:creationId xmlns:a16="http://schemas.microsoft.com/office/drawing/2014/main" id="{C201CEAA-5926-4FD7-B205-EBFAFFDB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442" y="2636838"/>
            <a:ext cx="469384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ZA" altLang="en-US" dirty="0">
                <a:solidFill>
                  <a:schemeClr val="bg1"/>
                </a:solidFill>
                <a:latin typeface="Arial" panose="020B0604020202020204" pitchFamily="34" charset="0"/>
              </a:rPr>
              <a:t>Next Lecture</a:t>
            </a:r>
          </a:p>
          <a:p>
            <a:pPr algn="ctr"/>
            <a:endParaRPr lang="en-ZA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ZA" altLang="en-US" dirty="0">
                <a:solidFill>
                  <a:schemeClr val="bg1"/>
                </a:solidFill>
                <a:latin typeface="Arial" panose="020B0604020202020204" pitchFamily="34" charset="0"/>
              </a:rPr>
              <a:t>Work </a:t>
            </a:r>
            <a:r>
              <a:rPr lang="en-ZA" altLang="en-US">
                <a:solidFill>
                  <a:schemeClr val="bg1"/>
                </a:solidFill>
                <a:latin typeface="Arial" panose="020B0604020202020204" pitchFamily="34" charset="0"/>
              </a:rPr>
              <a:t>Management Systems</a:t>
            </a:r>
            <a:endParaRPr lang="en-ZA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ZA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Selection and Management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052904"/>
          </a:xfrm>
        </p:spPr>
        <p:txBody>
          <a:bodyPr/>
          <a:lstStyle/>
          <a:p>
            <a:r>
              <a:rPr lang="en-GB" dirty="0"/>
              <a:t>Objectives of Lecture 3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Explain how projects are selected in some organizations.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Describe various approaches to the systems development life cycle (SDLC) that can be used to structure a development project.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Explain how to select a project methodology based on project characteristics.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Become familiar with project estimation.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Be able to create a project work plan.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Describe project staffing issues and concerns.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Describe and apply techniques to coordinate and manage the project.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Explain how to manage risk on the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1306C-E587-42FB-9201-FEF308284A93}"/>
              </a:ext>
            </a:extLst>
          </p:cNvPr>
          <p:cNvSpPr txBox="1"/>
          <p:nvPr/>
        </p:nvSpPr>
        <p:spPr>
          <a:xfrm>
            <a:off x="467544" y="6021288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GB" sz="9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RecoSystems</a:t>
            </a:r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 and Design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Dennis; Barbara Haley Wixom; Roberta M. Roth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2</a:t>
            </a:r>
          </a:p>
          <a:p>
            <a:endParaRPr lang="en-GB" sz="9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FAA751-D688-46AD-B74C-B8E0BDBD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387235"/>
            <a:ext cx="2520280" cy="87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482F4-951D-4EA6-B62A-85CBE462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project selection and management are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E3EF-8ED3-4B59-8924-EC611546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40" y="1340768"/>
            <a:ext cx="6207224" cy="4745273"/>
          </a:xfrm>
        </p:spPr>
        <p:txBody>
          <a:bodyPr/>
          <a:lstStyle/>
          <a:p>
            <a:r>
              <a:rPr lang="en-GB" dirty="0"/>
              <a:t>Corporate IT departments need to carefully prioritise, select and manage their portfolio of development projects</a:t>
            </a:r>
          </a:p>
          <a:p>
            <a:r>
              <a:rPr lang="en-GB" dirty="0"/>
              <a:t>It is the chief information officers (CIOs) responsibility to select projects that will provide the highest possible return on investments.</a:t>
            </a:r>
          </a:p>
          <a:p>
            <a:r>
              <a:rPr lang="en-GB" dirty="0"/>
              <a:t>Project portfolio management is the process of selecting, prioritising and managing project results. Software solutions such as </a:t>
            </a:r>
            <a:r>
              <a:rPr lang="en-GB" dirty="0" err="1"/>
              <a:t>Prosight</a:t>
            </a:r>
            <a:r>
              <a:rPr lang="en-GB" dirty="0"/>
              <a:t> and Project.net have become a valuable tool for organisations with many potential projects. </a:t>
            </a:r>
          </a:p>
          <a:p>
            <a:r>
              <a:rPr lang="en-GB" dirty="0"/>
              <a:t>Project managers are responsible for managing and coordinating the tasks and roles, this is often made difficult by demanding stakeholders!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3793-56D3-4778-B87D-8B42D326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5E44-89EE-49E8-8143-43D8188ED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39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Selection</a:t>
            </a:r>
            <a:br>
              <a:rPr lang="en-GB" dirty="0"/>
            </a:b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2451440"/>
          </a:xfrm>
        </p:spPr>
        <p:txBody>
          <a:bodyPr/>
          <a:lstStyle/>
          <a:p>
            <a:r>
              <a:rPr lang="en-GB" dirty="0"/>
              <a:t>The initiatives managed by the IT steering committee in an organisation are known as the program</a:t>
            </a:r>
          </a:p>
          <a:p>
            <a:pPr lvl="1"/>
            <a:r>
              <a:rPr lang="en-GB" dirty="0"/>
              <a:t>These might include the software applications under development, new business models, new technical infrastructures etc. </a:t>
            </a:r>
          </a:p>
          <a:p>
            <a:r>
              <a:rPr lang="en-GB" dirty="0"/>
              <a:t>The steering committee evaluate the costs, benefits, and risks associated with the project. </a:t>
            </a:r>
          </a:p>
          <a:p>
            <a:pPr lvl="1"/>
            <a:r>
              <a:rPr lang="en-GB" dirty="0"/>
              <a:t>This is done in the context of the project portfolio as a whole, the committee might want to avoid too many high risk projects for example.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1306C-E587-42FB-9201-FEF308284A93}"/>
              </a:ext>
            </a:extLst>
          </p:cNvPr>
          <p:cNvSpPr txBox="1"/>
          <p:nvPr/>
        </p:nvSpPr>
        <p:spPr>
          <a:xfrm>
            <a:off x="467544" y="6021288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GB" sz="9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RecoSystems</a:t>
            </a:r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 and Design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Dennis; Barbara Haley Wixom; Roberta M. Roth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2</a:t>
            </a:r>
          </a:p>
          <a:p>
            <a:endParaRPr lang="en-GB" sz="9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FF89A-79DF-4D40-B228-CB3062A26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8" y="4049886"/>
            <a:ext cx="8856984" cy="18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8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projects</a:t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1306C-E587-42FB-9201-FEF308284A93}"/>
              </a:ext>
            </a:extLst>
          </p:cNvPr>
          <p:cNvSpPr txBox="1"/>
          <p:nvPr/>
        </p:nvSpPr>
        <p:spPr>
          <a:xfrm>
            <a:off x="467544" y="6021288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GB" sz="9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RecoSystems</a:t>
            </a:r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 and Design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Dennis; Barbara Haley Wixom; Roberta M. Roth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</a:t>
            </a:r>
          </a:p>
          <a:p>
            <a:endParaRPr lang="en-GB" sz="9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0B364-0A80-4202-BA74-777D14D7C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99" r="45268" b="36074"/>
          <a:stretch/>
        </p:blipFill>
        <p:spPr>
          <a:xfrm>
            <a:off x="4614969" y="4392044"/>
            <a:ext cx="2091040" cy="4277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6CB1CBE-DB17-4A44-8563-430BAA90F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95574"/>
              </p:ext>
            </p:extLst>
          </p:nvPr>
        </p:nvGraphicFramePr>
        <p:xfrm>
          <a:off x="294489" y="1081242"/>
          <a:ext cx="8640960" cy="464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324">
                  <a:extLst>
                    <a:ext uri="{9D8B030D-6E8A-4147-A177-3AD203B41FA5}">
                      <a16:colId xmlns:a16="http://schemas.microsoft.com/office/drawing/2014/main" val="1434833883"/>
                    </a:ext>
                  </a:extLst>
                </a:gridCol>
                <a:gridCol w="6586636">
                  <a:extLst>
                    <a:ext uri="{9D8B030D-6E8A-4147-A177-3AD203B41FA5}">
                      <a16:colId xmlns:a16="http://schemas.microsoft.com/office/drawing/2014/main" val="2866519213"/>
                    </a:ext>
                  </a:extLst>
                </a:gridCol>
              </a:tblGrid>
              <a:tr h="3875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87803"/>
                  </a:ext>
                </a:extLst>
              </a:tr>
              <a:tr h="860055">
                <a:tc>
                  <a:txBody>
                    <a:bodyPr/>
                    <a:lstStyle/>
                    <a:p>
                      <a:r>
                        <a:rPr lang="en-GB" sz="16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What is the size? How </a:t>
                      </a:r>
                    </a:p>
                    <a:p>
                      <a:r>
                        <a:rPr lang="en-GB" sz="1600" dirty="0"/>
                        <a:t>many people are needed </a:t>
                      </a:r>
                    </a:p>
                    <a:p>
                      <a:r>
                        <a:rPr lang="en-GB" sz="1600" dirty="0"/>
                        <a:t>to work on the project?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37518"/>
                  </a:ext>
                </a:extLst>
              </a:tr>
              <a:tr h="380068">
                <a:tc>
                  <a:txBody>
                    <a:bodyPr/>
                    <a:lstStyle/>
                    <a:p>
                      <a:r>
                        <a:rPr lang="en-GB" sz="16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How much will the project cost the organization?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5160"/>
                  </a:ext>
                </a:extLst>
              </a:tr>
              <a:tr h="955478">
                <a:tc>
                  <a:txBody>
                    <a:bodyPr/>
                    <a:lstStyle/>
                    <a:p>
                      <a:r>
                        <a:rPr lang="en-GB" sz="16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What is the purpose of the project? Is it meant to improve the technical infrastructure? Support a current business strategy? Improve operations? Demonstrate a new innovation?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28936"/>
                  </a:ext>
                </a:extLst>
              </a:tr>
              <a:tr h="605224">
                <a:tc>
                  <a:txBody>
                    <a:bodyPr/>
                    <a:lstStyle/>
                    <a:p>
                      <a:r>
                        <a:rPr lang="en-GB" sz="16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 How likely is it that the project will succeed or fail?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3054"/>
                  </a:ext>
                </a:extLst>
              </a:tr>
              <a:tr h="738641">
                <a:tc>
                  <a:txBody>
                    <a:bodyPr/>
                    <a:lstStyle/>
                    <a:p>
                      <a:r>
                        <a:rPr lang="en-GB" sz="16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How much of the organization is affected by the system? A department? A division? The entire corporation?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399959"/>
                  </a:ext>
                </a:extLst>
              </a:tr>
              <a:tr h="715861">
                <a:tc>
                  <a:txBody>
                    <a:bodyPr/>
                    <a:lstStyle/>
                    <a:p>
                      <a:r>
                        <a:rPr lang="en-GB" sz="1600" dirty="0"/>
                        <a:t>Economic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 How much money does the organization expect to receive in return for the amount the project costs?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5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7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Project Plan</a:t>
            </a:r>
            <a:br>
              <a:rPr lang="en-GB" dirty="0"/>
            </a:b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151440" cy="3545586"/>
          </a:xfrm>
        </p:spPr>
        <p:txBody>
          <a:bodyPr/>
          <a:lstStyle/>
          <a:p>
            <a:r>
              <a:rPr lang="en-GB" dirty="0"/>
              <a:t>The 6 things to consider when choosing a project methodology:</a:t>
            </a:r>
          </a:p>
          <a:p>
            <a:pPr lvl="1"/>
            <a:r>
              <a:rPr lang="en-GB" b="1" dirty="0"/>
              <a:t>Clarity of User Requirements </a:t>
            </a:r>
            <a:r>
              <a:rPr lang="en-GB" dirty="0"/>
              <a:t>How well do the users and analysts understand the functions and capabilities needed from the new system?</a:t>
            </a:r>
          </a:p>
          <a:p>
            <a:pPr lvl="1"/>
            <a:r>
              <a:rPr lang="en-GB" b="1" dirty="0"/>
              <a:t>Familiarity with Technology </a:t>
            </a:r>
            <a:r>
              <a:rPr lang="en-GB" dirty="0"/>
              <a:t>How much experience does the project team have with the technology that will be used?</a:t>
            </a:r>
          </a:p>
          <a:p>
            <a:pPr lvl="1"/>
            <a:r>
              <a:rPr lang="en-GB" b="1" dirty="0"/>
              <a:t>System Complexity </a:t>
            </a:r>
            <a:r>
              <a:rPr lang="en-GB" dirty="0"/>
              <a:t>How much complexity is anticipated in the new system? Does the new system include a wide array of features? Will the system have to integrate with many existing systems? Does it span multiple organizational units, or even multiple organizations?</a:t>
            </a:r>
          </a:p>
          <a:p>
            <a:pPr lvl="1"/>
            <a:r>
              <a:rPr lang="en-GB" b="1" dirty="0"/>
              <a:t>System Reliability </a:t>
            </a:r>
            <a:r>
              <a:rPr lang="en-GB" dirty="0"/>
              <a:t>Will this system need to be highly reliable or is some downtime tolerable?</a:t>
            </a:r>
          </a:p>
          <a:p>
            <a:pPr lvl="1"/>
            <a:r>
              <a:rPr lang="en-GB" b="1" dirty="0"/>
              <a:t>Short Time Schedules </a:t>
            </a:r>
            <a:r>
              <a:rPr lang="en-GB" dirty="0"/>
              <a:t>Is the project time frame tight?</a:t>
            </a:r>
          </a:p>
          <a:p>
            <a:pPr lvl="1"/>
            <a:r>
              <a:rPr lang="en-GB" b="1" dirty="0"/>
              <a:t>Schedule Visibility </a:t>
            </a:r>
            <a:r>
              <a:rPr lang="en-GB" dirty="0"/>
              <a:t>Are the project sponsors, users, or organizational managers anxious to see progress?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1306C-E587-42FB-9201-FEF308284A93}"/>
              </a:ext>
            </a:extLst>
          </p:cNvPr>
          <p:cNvSpPr txBox="1"/>
          <p:nvPr/>
        </p:nvSpPr>
        <p:spPr>
          <a:xfrm>
            <a:off x="467544" y="6021288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GB" sz="9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RecoSystems</a:t>
            </a:r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 and Design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Dennis; Barbara Haley Wixom; Roberta M. Roth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2</a:t>
            </a:r>
          </a:p>
          <a:p>
            <a:endParaRPr lang="en-GB" sz="9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7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E18-579F-40A1-BF37-D9FA46D7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95D4-588F-4AC1-AE26-B1C3EA4B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71" y="4230970"/>
            <a:ext cx="8305800" cy="2169184"/>
          </a:xfrm>
        </p:spPr>
        <p:txBody>
          <a:bodyPr/>
          <a:lstStyle/>
          <a:p>
            <a:r>
              <a:rPr lang="en-GB" dirty="0"/>
              <a:t>Requirements are identified before programming begins, and limited as the project progresses</a:t>
            </a:r>
          </a:p>
          <a:p>
            <a:r>
              <a:rPr lang="en-GB" dirty="0"/>
              <a:t>However, a long time elapses between the completion of the proposal and the delivery of the system (causing problems if requirements are missed…)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6E24-2C42-42D2-9073-FE67757C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23 September 2020</a:t>
            </a:fld>
            <a:endParaRPr lang="en-GB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48862-E197-49C9-8B2B-C1B7CF12B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022B5CA-4755-4AAF-9D3B-0BFC069C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052735"/>
            <a:ext cx="5328865" cy="31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E18-579F-40A1-BF37-D9FA46D7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V-Model Waterfall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95D4-588F-4AC1-AE26-B1C3EA4BF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4038600"/>
          </a:xfrm>
        </p:spPr>
        <p:txBody>
          <a:bodyPr wrap="square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Similar to waterfall with more of a focus on testing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As requirements are specified and components designed, testing is also defined.</a:t>
            </a:r>
          </a:p>
          <a:p>
            <a:pPr>
              <a:lnSpc>
                <a:spcPct val="100000"/>
              </a:lnSpc>
            </a:pPr>
            <a:endParaRPr lang="en-GB" sz="20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AF6EACA-ED34-4305-AC70-B758705F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85" y="1844824"/>
            <a:ext cx="4283715" cy="309498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6E24-2C42-42D2-9073-FE67757C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C4C9B118-951F-4210-95A1-158B23349F78}" type="datetime4">
              <a:rPr lang="en-GB" altLang="en-US" smtClean="0"/>
              <a:pPr>
                <a:spcAft>
                  <a:spcPts val="600"/>
                </a:spcAft>
                <a:defRPr/>
              </a:pPr>
              <a:t>23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48862-E197-49C9-8B2B-C1B7CF12B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0425" y="6205538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9A546908-54B0-4EF9-B997-73888F4A5500}" type="slidenum">
              <a:rPr lang="en-GB" altLang="en-US" smtClean="0"/>
              <a:pPr>
                <a:spcAft>
                  <a:spcPts val="600"/>
                </a:spcAft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77780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B34987282E245925653206154BE59" ma:contentTypeVersion="12" ma:contentTypeDescription="Create a new document." ma:contentTypeScope="" ma:versionID="f866a80796db09659cea86d446771c66">
  <xsd:schema xmlns:xsd="http://www.w3.org/2001/XMLSchema" xmlns:xs="http://www.w3.org/2001/XMLSchema" xmlns:p="http://schemas.microsoft.com/office/2006/metadata/properties" xmlns:ns3="57d63fa3-3886-494d-940e-25df5bc14fd5" xmlns:ns4="70061780-d5d0-45df-9c4a-3caebf693f82" targetNamespace="http://schemas.microsoft.com/office/2006/metadata/properties" ma:root="true" ma:fieldsID="c86d2ab37c8e3716d9b3b344cdf3a206" ns3:_="" ns4:_="">
    <xsd:import namespace="57d63fa3-3886-494d-940e-25df5bc14fd5"/>
    <xsd:import namespace="70061780-d5d0-45df-9c4a-3caebf693f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63fa3-3886-494d-940e-25df5bc14f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61780-d5d0-45df-9c4a-3caebf693f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0CBD1-DCB5-485F-9F11-D67C0363B9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0BBF3A-C574-478C-926E-E0754E7926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1459BD-4046-44CF-B107-6F9F8090B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63fa3-3886-494d-940e-25df5bc14fd5"/>
    <ds:schemaRef ds:uri="70061780-d5d0-45df-9c4a-3caebf693f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2254</Words>
  <Application>Microsoft Office PowerPoint</Application>
  <PresentationFormat>On-screen Show (4:3)</PresentationFormat>
  <Paragraphs>300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</vt:lpstr>
      <vt:lpstr>Verdana</vt:lpstr>
      <vt:lpstr>blank</vt:lpstr>
      <vt:lpstr>1_blank</vt:lpstr>
      <vt:lpstr>Advanced Systems Analysis and Design  Project Selection and Management  SOFT 30121 L3     </vt:lpstr>
      <vt:lpstr>PowerPoint Presentation</vt:lpstr>
      <vt:lpstr>Project Selection and Management</vt:lpstr>
      <vt:lpstr>Why project selection and management are important?</vt:lpstr>
      <vt:lpstr>Project Selection </vt:lpstr>
      <vt:lpstr>Classifying projects </vt:lpstr>
      <vt:lpstr>Creating the Project Plan </vt:lpstr>
      <vt:lpstr>Waterfall development</vt:lpstr>
      <vt:lpstr>V-Model Waterfall development</vt:lpstr>
      <vt:lpstr>Iterative Rapid Application Development (RAD)</vt:lpstr>
      <vt:lpstr>System prototyping</vt:lpstr>
      <vt:lpstr>Agile development: Extreme programming (XP)</vt:lpstr>
      <vt:lpstr>Agile vs Waterfall</vt:lpstr>
      <vt:lpstr>Selecting the appropriate development methodology</vt:lpstr>
      <vt:lpstr>Estimation</vt:lpstr>
      <vt:lpstr>Developing the work plan: Identifying tasks</vt:lpstr>
      <vt:lpstr>Developing the work plan: The Project Work Plan </vt:lpstr>
      <vt:lpstr>Staffing the project: Team size</vt:lpstr>
      <vt:lpstr>Staffing the project: reporting structure</vt:lpstr>
      <vt:lpstr>Staffing the project: Roles &amp; Motivation</vt:lpstr>
      <vt:lpstr>Staffing the project: Handling conflict</vt:lpstr>
      <vt:lpstr>Student group project specific advice…</vt:lpstr>
      <vt:lpstr>Managing and controlling the project: Refining estimates</vt:lpstr>
      <vt:lpstr>Adjusting for future estimates</vt:lpstr>
      <vt:lpstr>Managing scope: Scope creep</vt:lpstr>
      <vt:lpstr>Timeboxing</vt:lpstr>
      <vt:lpstr>Managing Risk</vt:lpstr>
      <vt:lpstr>Example risk assessment: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Systems Analysis and Design  Project Selection and Management  SOFT 30121 L3  Presented   By  Nigel King ACMA CGMA PCM Nigel.King@ntu.ac.uk   </dc:title>
  <dc:creator>Harris, Matthew</dc:creator>
  <cp:lastModifiedBy>Harris, Matthew</cp:lastModifiedBy>
  <cp:revision>1</cp:revision>
  <dcterms:created xsi:type="dcterms:W3CDTF">2020-09-11T10:23:15Z</dcterms:created>
  <dcterms:modified xsi:type="dcterms:W3CDTF">2020-09-23T09:08:28Z</dcterms:modified>
</cp:coreProperties>
</file>