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21"/>
  </p:notesMasterIdLst>
  <p:handoutMasterIdLst>
    <p:handoutMasterId r:id="rId22"/>
  </p:handoutMasterIdLst>
  <p:sldIdLst>
    <p:sldId id="660" r:id="rId6"/>
    <p:sldId id="511" r:id="rId7"/>
    <p:sldId id="663" r:id="rId8"/>
    <p:sldId id="686" r:id="rId9"/>
    <p:sldId id="689" r:id="rId10"/>
    <p:sldId id="726" r:id="rId11"/>
    <p:sldId id="727" r:id="rId12"/>
    <p:sldId id="728" r:id="rId13"/>
    <p:sldId id="729" r:id="rId14"/>
    <p:sldId id="730" r:id="rId15"/>
    <p:sldId id="731" r:id="rId16"/>
    <p:sldId id="257" r:id="rId17"/>
    <p:sldId id="732" r:id="rId18"/>
    <p:sldId id="733" r:id="rId19"/>
    <p:sldId id="524" r:id="rId20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5"/>
    <a:srgbClr val="00FF00"/>
    <a:srgbClr val="66FF99"/>
    <a:srgbClr val="99FFCC"/>
    <a:srgbClr val="66FF66"/>
    <a:srgbClr val="FF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5CEAE-2A9F-4F5A-88BE-5E60E8AFCB8F}" v="73" dt="2020-09-23T09:28:56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30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Matthew" userId="087d18ff-1beb-4fda-86b6-983ed5be9e0a" providerId="ADAL" clId="{5F9A7BB7-9C5F-4E69-96A3-DEF9E0652E5E}"/>
    <pc:docChg chg="undo custSel addSld modSld">
      <pc:chgData name="Harris, Matthew" userId="087d18ff-1beb-4fda-86b6-983ed5be9e0a" providerId="ADAL" clId="{5F9A7BB7-9C5F-4E69-96A3-DEF9E0652E5E}" dt="2020-09-14T17:37:41.196" v="3076" actId="20577"/>
      <pc:docMkLst>
        <pc:docMk/>
      </pc:docMkLst>
      <pc:sldChg chg="addSp delSp modSp">
        <pc:chgData name="Harris, Matthew" userId="087d18ff-1beb-4fda-86b6-983ed5be9e0a" providerId="ADAL" clId="{5F9A7BB7-9C5F-4E69-96A3-DEF9E0652E5E}" dt="2020-09-14T15:45:18.414" v="1253" actId="1076"/>
        <pc:sldMkLst>
          <pc:docMk/>
          <pc:sldMk cId="0" sldId="511"/>
        </pc:sldMkLst>
        <pc:spChg chg="mod">
          <ac:chgData name="Harris, Matthew" userId="087d18ff-1beb-4fda-86b6-983ed5be9e0a" providerId="ADAL" clId="{5F9A7BB7-9C5F-4E69-96A3-DEF9E0652E5E}" dt="2020-09-14T10:04:14.225" v="125" actId="20577"/>
          <ac:spMkLst>
            <pc:docMk/>
            <pc:sldMk cId="0" sldId="511"/>
            <ac:spMk id="2" creationId="{26A76BFC-AD6C-472E-9524-5EDD59EDC1D1}"/>
          </ac:spMkLst>
        </pc:spChg>
        <pc:spChg chg="del">
          <ac:chgData name="Harris, Matthew" userId="087d18ff-1beb-4fda-86b6-983ed5be9e0a" providerId="ADAL" clId="{5F9A7BB7-9C5F-4E69-96A3-DEF9E0652E5E}" dt="2020-09-14T10:06:07.648" v="134" actId="478"/>
          <ac:spMkLst>
            <pc:docMk/>
            <pc:sldMk cId="0" sldId="511"/>
            <ac:spMk id="3" creationId="{41E6F3DD-A671-40C0-9C69-15571131F24D}"/>
          </ac:spMkLst>
        </pc:spChg>
        <pc:picChg chg="add del mod">
          <ac:chgData name="Harris, Matthew" userId="087d18ff-1beb-4fda-86b6-983ed5be9e0a" providerId="ADAL" clId="{5F9A7BB7-9C5F-4E69-96A3-DEF9E0652E5E}" dt="2020-09-14T15:31:39.542" v="1249" actId="478"/>
          <ac:picMkLst>
            <pc:docMk/>
            <pc:sldMk cId="0" sldId="511"/>
            <ac:picMk id="4" creationId="{5F03ADD8-6B49-47E0-B014-BC499D866A5B}"/>
          </ac:picMkLst>
        </pc:picChg>
        <pc:picChg chg="add mod">
          <ac:chgData name="Harris, Matthew" userId="087d18ff-1beb-4fda-86b6-983ed5be9e0a" providerId="ADAL" clId="{5F9A7BB7-9C5F-4E69-96A3-DEF9E0652E5E}" dt="2020-09-14T10:06:10.711" v="136" actId="1076"/>
          <ac:picMkLst>
            <pc:docMk/>
            <pc:sldMk cId="0" sldId="511"/>
            <ac:picMk id="5" creationId="{F90F0669-7CF5-4B5E-9126-24F293FAB09B}"/>
          </ac:picMkLst>
        </pc:picChg>
        <pc:picChg chg="add mod">
          <ac:chgData name="Harris, Matthew" userId="087d18ff-1beb-4fda-86b6-983ed5be9e0a" providerId="ADAL" clId="{5F9A7BB7-9C5F-4E69-96A3-DEF9E0652E5E}" dt="2020-09-14T10:06:10.002" v="135" actId="1076"/>
          <ac:picMkLst>
            <pc:docMk/>
            <pc:sldMk cId="0" sldId="511"/>
            <ac:picMk id="6" creationId="{2BAA9529-E24A-4982-963C-3F764BDE0073}"/>
          </ac:picMkLst>
        </pc:picChg>
        <pc:picChg chg="add mod">
          <ac:chgData name="Harris, Matthew" userId="087d18ff-1beb-4fda-86b6-983ed5be9e0a" providerId="ADAL" clId="{5F9A7BB7-9C5F-4E69-96A3-DEF9E0652E5E}" dt="2020-09-14T10:08:00.087" v="140" actId="14100"/>
          <ac:picMkLst>
            <pc:docMk/>
            <pc:sldMk cId="0" sldId="511"/>
            <ac:picMk id="7" creationId="{106C712A-808D-4F84-B75A-4C14B6450F1F}"/>
          </ac:picMkLst>
        </pc:picChg>
        <pc:picChg chg="add mod modCrop">
          <ac:chgData name="Harris, Matthew" userId="087d18ff-1beb-4fda-86b6-983ed5be9e0a" providerId="ADAL" clId="{5F9A7BB7-9C5F-4E69-96A3-DEF9E0652E5E}" dt="2020-09-14T15:45:18.414" v="1253" actId="1076"/>
          <ac:picMkLst>
            <pc:docMk/>
            <pc:sldMk cId="0" sldId="511"/>
            <ac:picMk id="9" creationId="{88FEE8E3-EC8D-4F25-B609-9884E788A441}"/>
          </ac:picMkLst>
        </pc:picChg>
        <pc:picChg chg="del">
          <ac:chgData name="Harris, Matthew" userId="087d18ff-1beb-4fda-86b6-983ed5be9e0a" providerId="ADAL" clId="{5F9A7BB7-9C5F-4E69-96A3-DEF9E0652E5E}" dt="2020-09-14T10:04:30.834" v="126" actId="478"/>
          <ac:picMkLst>
            <pc:docMk/>
            <pc:sldMk cId="0" sldId="511"/>
            <ac:picMk id="1028" creationId="{02BD48D9-758C-4DEF-9CB3-935D8EF210E2}"/>
          </ac:picMkLst>
        </pc:picChg>
      </pc:sldChg>
      <pc:sldChg chg="modSp">
        <pc:chgData name="Harris, Matthew" userId="087d18ff-1beb-4fda-86b6-983ed5be9e0a" providerId="ADAL" clId="{5F9A7BB7-9C5F-4E69-96A3-DEF9E0652E5E}" dt="2020-09-14T09:04:46.003" v="86" actId="20577"/>
        <pc:sldMkLst>
          <pc:docMk/>
          <pc:sldMk cId="0" sldId="660"/>
        </pc:sldMkLst>
        <pc:spChg chg="mod">
          <ac:chgData name="Harris, Matthew" userId="087d18ff-1beb-4fda-86b6-983ed5be9e0a" providerId="ADAL" clId="{5F9A7BB7-9C5F-4E69-96A3-DEF9E0652E5E}" dt="2020-09-14T09:04:46.003" v="86" actId="20577"/>
          <ac:spMkLst>
            <pc:docMk/>
            <pc:sldMk cId="0" sldId="660"/>
            <ac:spMk id="4098" creationId="{8F8DD9CB-29D5-460C-956E-0E1AD296DE84}"/>
          </ac:spMkLst>
        </pc:spChg>
      </pc:sldChg>
      <pc:sldChg chg="delSp modSp">
        <pc:chgData name="Harris, Matthew" userId="087d18ff-1beb-4fda-86b6-983ed5be9e0a" providerId="ADAL" clId="{5F9A7BB7-9C5F-4E69-96A3-DEF9E0652E5E}" dt="2020-09-14T14:38:55.765" v="583" actId="255"/>
        <pc:sldMkLst>
          <pc:docMk/>
          <pc:sldMk cId="2949892500" sldId="663"/>
        </pc:sldMkLst>
        <pc:spChg chg="del">
          <ac:chgData name="Harris, Matthew" userId="087d18ff-1beb-4fda-86b6-983ed5be9e0a" providerId="ADAL" clId="{5F9A7BB7-9C5F-4E69-96A3-DEF9E0652E5E}" dt="2020-09-14T14:38:43.074" v="582" actId="478"/>
          <ac:spMkLst>
            <pc:docMk/>
            <pc:sldMk cId="2949892500" sldId="663"/>
            <ac:spMk id="14" creationId="{D731306C-E587-42FB-9201-FEF308284A93}"/>
          </ac:spMkLst>
        </pc:spChg>
        <pc:spChg chg="mod">
          <ac:chgData name="Harris, Matthew" userId="087d18ff-1beb-4fda-86b6-983ed5be9e0a" providerId="ADAL" clId="{5F9A7BB7-9C5F-4E69-96A3-DEF9E0652E5E}" dt="2020-09-14T14:38:55.765" v="583" actId="255"/>
          <ac:spMkLst>
            <pc:docMk/>
            <pc:sldMk cId="2949892500" sldId="663"/>
            <ac:spMk id="15" creationId="{1AB96415-6F2A-4CDD-9009-F24F4648C32F}"/>
          </ac:spMkLst>
        </pc:spChg>
      </pc:sldChg>
      <pc:sldChg chg="delSp modSp">
        <pc:chgData name="Harris, Matthew" userId="087d18ff-1beb-4fda-86b6-983ed5be9e0a" providerId="ADAL" clId="{5F9A7BB7-9C5F-4E69-96A3-DEF9E0652E5E}" dt="2020-09-14T14:50:02.105" v="772" actId="5793"/>
        <pc:sldMkLst>
          <pc:docMk/>
          <pc:sldMk cId="903992927" sldId="686"/>
        </pc:sldMkLst>
        <pc:spChg chg="mod">
          <ac:chgData name="Harris, Matthew" userId="087d18ff-1beb-4fda-86b6-983ed5be9e0a" providerId="ADAL" clId="{5F9A7BB7-9C5F-4E69-96A3-DEF9E0652E5E}" dt="2020-09-14T14:50:02.105" v="772" actId="5793"/>
          <ac:spMkLst>
            <pc:docMk/>
            <pc:sldMk cId="903992927" sldId="686"/>
            <ac:spMk id="3" creationId="{F39AE3EF-8ED3-4B59-8924-EC611546B36D}"/>
          </ac:spMkLst>
        </pc:spChg>
        <pc:picChg chg="del">
          <ac:chgData name="Harris, Matthew" userId="087d18ff-1beb-4fda-86b6-983ed5be9e0a" providerId="ADAL" clId="{5F9A7BB7-9C5F-4E69-96A3-DEF9E0652E5E}" dt="2020-09-14T13:30:20.099" v="264" actId="478"/>
          <ac:picMkLst>
            <pc:docMk/>
            <pc:sldMk cId="903992927" sldId="686"/>
            <ac:picMk id="6" creationId="{8FFAA751-D688-46AD-B74C-B8E0BDBD0142}"/>
          </ac:picMkLst>
        </pc:picChg>
      </pc:sldChg>
      <pc:sldChg chg="addSp delSp modSp">
        <pc:chgData name="Harris, Matthew" userId="087d18ff-1beb-4fda-86b6-983ed5be9e0a" providerId="ADAL" clId="{5F9A7BB7-9C5F-4E69-96A3-DEF9E0652E5E}" dt="2020-09-14T15:50:08.030" v="1343" actId="20577"/>
        <pc:sldMkLst>
          <pc:docMk/>
          <pc:sldMk cId="1625386768" sldId="689"/>
        </pc:sldMkLst>
        <pc:spChg chg="mod">
          <ac:chgData name="Harris, Matthew" userId="087d18ff-1beb-4fda-86b6-983ed5be9e0a" providerId="ADAL" clId="{5F9A7BB7-9C5F-4E69-96A3-DEF9E0652E5E}" dt="2020-09-14T14:51:18.209" v="796" actId="20577"/>
          <ac:spMkLst>
            <pc:docMk/>
            <pc:sldMk cId="1625386768" sldId="689"/>
            <ac:spMk id="4" creationId="{C8BD9C64-AECD-4502-AD10-D73B771271B6}"/>
          </ac:spMkLst>
        </pc:spChg>
        <pc:spChg chg="del">
          <ac:chgData name="Harris, Matthew" userId="087d18ff-1beb-4fda-86b6-983ed5be9e0a" providerId="ADAL" clId="{5F9A7BB7-9C5F-4E69-96A3-DEF9E0652E5E}" dt="2020-09-14T14:50:53.296" v="793" actId="478"/>
          <ac:spMkLst>
            <pc:docMk/>
            <pc:sldMk cId="1625386768" sldId="689"/>
            <ac:spMk id="14" creationId="{D731306C-E587-42FB-9201-FEF308284A93}"/>
          </ac:spMkLst>
        </pc:spChg>
        <pc:spChg chg="mod">
          <ac:chgData name="Harris, Matthew" userId="087d18ff-1beb-4fda-86b6-983ed5be9e0a" providerId="ADAL" clId="{5F9A7BB7-9C5F-4E69-96A3-DEF9E0652E5E}" dt="2020-09-14T15:50:08.030" v="1343" actId="20577"/>
          <ac:spMkLst>
            <pc:docMk/>
            <pc:sldMk cId="1625386768" sldId="689"/>
            <ac:spMk id="15" creationId="{1AB96415-6F2A-4CDD-9009-F24F4648C32F}"/>
          </ac:spMkLst>
        </pc:spChg>
        <pc:picChg chg="del">
          <ac:chgData name="Harris, Matthew" userId="087d18ff-1beb-4fda-86b6-983ed5be9e0a" providerId="ADAL" clId="{5F9A7BB7-9C5F-4E69-96A3-DEF9E0652E5E}" dt="2020-09-14T14:50:41.657" v="787" actId="478"/>
          <ac:picMkLst>
            <pc:docMk/>
            <pc:sldMk cId="1625386768" sldId="689"/>
            <ac:picMk id="2" creationId="{6FDFF89A-79DF-4D40-B228-CB3062A26AB4}"/>
          </ac:picMkLst>
        </pc:picChg>
        <pc:picChg chg="add">
          <ac:chgData name="Harris, Matthew" userId="087d18ff-1beb-4fda-86b6-983ed5be9e0a" providerId="ADAL" clId="{5F9A7BB7-9C5F-4E69-96A3-DEF9E0652E5E}" dt="2020-09-14T14:50:43.005" v="788"/>
          <ac:picMkLst>
            <pc:docMk/>
            <pc:sldMk cId="1625386768" sldId="689"/>
            <ac:picMk id="7" creationId="{FDBE4963-B0C4-496D-B1DE-4E98FC62D68F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4T15:59:41.222" v="1538" actId="20577"/>
        <pc:sldMkLst>
          <pc:docMk/>
          <pc:sldMk cId="3005185617" sldId="726"/>
        </pc:sldMkLst>
        <pc:spChg chg="mod">
          <ac:chgData name="Harris, Matthew" userId="087d18ff-1beb-4fda-86b6-983ed5be9e0a" providerId="ADAL" clId="{5F9A7BB7-9C5F-4E69-96A3-DEF9E0652E5E}" dt="2020-09-14T15:28:34.407" v="1120" actId="20577"/>
          <ac:spMkLst>
            <pc:docMk/>
            <pc:sldMk cId="3005185617" sldId="726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4T15:59:41.222" v="1538" actId="20577"/>
          <ac:spMkLst>
            <pc:docMk/>
            <pc:sldMk cId="3005185617" sldId="726"/>
            <ac:spMk id="15" creationId="{1AB96415-6F2A-4CDD-9009-F24F4648C32F}"/>
          </ac:spMkLst>
        </pc:spChg>
        <pc:picChg chg="add mod">
          <ac:chgData name="Harris, Matthew" userId="087d18ff-1beb-4fda-86b6-983ed5be9e0a" providerId="ADAL" clId="{5F9A7BB7-9C5F-4E69-96A3-DEF9E0652E5E}" dt="2020-09-14T15:45:27.855" v="1256" actId="1076"/>
          <ac:picMkLst>
            <pc:docMk/>
            <pc:sldMk cId="3005185617" sldId="726"/>
            <ac:picMk id="6" creationId="{02A09336-47A1-4630-BD69-A93CA2766656}"/>
          </ac:picMkLst>
        </pc:picChg>
        <pc:picChg chg="del">
          <ac:chgData name="Harris, Matthew" userId="087d18ff-1beb-4fda-86b6-983ed5be9e0a" providerId="ADAL" clId="{5F9A7BB7-9C5F-4E69-96A3-DEF9E0652E5E}" dt="2020-09-14T15:45:24.630" v="1254" actId="478"/>
          <ac:picMkLst>
            <pc:docMk/>
            <pc:sldMk cId="3005185617" sldId="726"/>
            <ac:picMk id="7" creationId="{FDBE4963-B0C4-496D-B1DE-4E98FC62D68F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4T17:13:30.039" v="2390" actId="20577"/>
        <pc:sldMkLst>
          <pc:docMk/>
          <pc:sldMk cId="1640831354" sldId="727"/>
        </pc:sldMkLst>
        <pc:spChg chg="mod">
          <ac:chgData name="Harris, Matthew" userId="087d18ff-1beb-4fda-86b6-983ed5be9e0a" providerId="ADAL" clId="{5F9A7BB7-9C5F-4E69-96A3-DEF9E0652E5E}" dt="2020-09-14T16:00:05.702" v="1560" actId="20577"/>
          <ac:spMkLst>
            <pc:docMk/>
            <pc:sldMk cId="1640831354" sldId="727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4T17:13:30.039" v="2390" actId="20577"/>
          <ac:spMkLst>
            <pc:docMk/>
            <pc:sldMk cId="1640831354" sldId="727"/>
            <ac:spMk id="15" creationId="{1AB96415-6F2A-4CDD-9009-F24F4648C32F}"/>
          </ac:spMkLst>
        </pc:spChg>
        <pc:picChg chg="add mod">
          <ac:chgData name="Harris, Matthew" userId="087d18ff-1beb-4fda-86b6-983ed5be9e0a" providerId="ADAL" clId="{5F9A7BB7-9C5F-4E69-96A3-DEF9E0652E5E}" dt="2020-09-14T16:02:06.045" v="1571" actId="1076"/>
          <ac:picMkLst>
            <pc:docMk/>
            <pc:sldMk cId="1640831354" sldId="727"/>
            <ac:picMk id="2" creationId="{FDE436D1-8831-40FC-9F8D-C515CD2D31FE}"/>
          </ac:picMkLst>
        </pc:picChg>
        <pc:picChg chg="del">
          <ac:chgData name="Harris, Matthew" userId="087d18ff-1beb-4fda-86b6-983ed5be9e0a" providerId="ADAL" clId="{5F9A7BB7-9C5F-4E69-96A3-DEF9E0652E5E}" dt="2020-09-14T16:00:15.757" v="1562" actId="478"/>
          <ac:picMkLst>
            <pc:docMk/>
            <pc:sldMk cId="1640831354" sldId="727"/>
            <ac:picMk id="6" creationId="{02A09336-47A1-4630-BD69-A93CA2766656}"/>
          </ac:picMkLst>
        </pc:picChg>
        <pc:picChg chg="add mod">
          <ac:chgData name="Harris, Matthew" userId="087d18ff-1beb-4fda-86b6-983ed5be9e0a" providerId="ADAL" clId="{5F9A7BB7-9C5F-4E69-96A3-DEF9E0652E5E}" dt="2020-09-14T16:00:20.885" v="1565" actId="1076"/>
          <ac:picMkLst>
            <pc:docMk/>
            <pc:sldMk cId="1640831354" sldId="727"/>
            <ac:picMk id="7" creationId="{159D08AE-58AF-4C9C-80B6-C2882961E7C5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4T17:18:54.389" v="2571"/>
        <pc:sldMkLst>
          <pc:docMk/>
          <pc:sldMk cId="3948150702" sldId="728"/>
        </pc:sldMkLst>
        <pc:spChg chg="mod">
          <ac:chgData name="Harris, Matthew" userId="087d18ff-1beb-4fda-86b6-983ed5be9e0a" providerId="ADAL" clId="{5F9A7BB7-9C5F-4E69-96A3-DEF9E0652E5E}" dt="2020-09-14T17:14:12.686" v="2428" actId="20577"/>
          <ac:spMkLst>
            <pc:docMk/>
            <pc:sldMk cId="3948150702" sldId="728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4T17:15:03.301" v="2554" actId="20577"/>
          <ac:spMkLst>
            <pc:docMk/>
            <pc:sldMk cId="3948150702" sldId="728"/>
            <ac:spMk id="15" creationId="{1AB96415-6F2A-4CDD-9009-F24F4648C32F}"/>
          </ac:spMkLst>
        </pc:spChg>
        <pc:graphicFrameChg chg="add del mod">
          <ac:chgData name="Harris, Matthew" userId="087d18ff-1beb-4fda-86b6-983ed5be9e0a" providerId="ADAL" clId="{5F9A7BB7-9C5F-4E69-96A3-DEF9E0652E5E}" dt="2020-09-14T17:15:27.651" v="2557" actId="478"/>
          <ac:graphicFrameMkLst>
            <pc:docMk/>
            <pc:sldMk cId="3948150702" sldId="728"/>
            <ac:graphicFrameMk id="3" creationId="{488A76CA-938D-4913-B4B2-A2FC340BB74B}"/>
          </ac:graphicFrameMkLst>
        </pc:graphicFrameChg>
        <pc:picChg chg="del">
          <ac:chgData name="Harris, Matthew" userId="087d18ff-1beb-4fda-86b6-983ed5be9e0a" providerId="ADAL" clId="{5F9A7BB7-9C5F-4E69-96A3-DEF9E0652E5E}" dt="2020-09-14T17:15:37.661" v="2562" actId="478"/>
          <ac:picMkLst>
            <pc:docMk/>
            <pc:sldMk cId="3948150702" sldId="728"/>
            <ac:picMk id="2" creationId="{FDE436D1-8831-40FC-9F8D-C515CD2D31FE}"/>
          </ac:picMkLst>
        </pc:picChg>
        <pc:picChg chg="add mod">
          <ac:chgData name="Harris, Matthew" userId="087d18ff-1beb-4fda-86b6-983ed5be9e0a" providerId="ADAL" clId="{5F9A7BB7-9C5F-4E69-96A3-DEF9E0652E5E}" dt="2020-09-14T17:15:41.189" v="2565" actId="1076"/>
          <ac:picMkLst>
            <pc:docMk/>
            <pc:sldMk cId="3948150702" sldId="728"/>
            <ac:picMk id="6" creationId="{A0CDD2D8-7935-44C9-A2E2-9CBD03C0314A}"/>
          </ac:picMkLst>
        </pc:picChg>
        <pc:picChg chg="del">
          <ac:chgData name="Harris, Matthew" userId="087d18ff-1beb-4fda-86b6-983ed5be9e0a" providerId="ADAL" clId="{5F9A7BB7-9C5F-4E69-96A3-DEF9E0652E5E}" dt="2020-09-14T17:15:37.028" v="2561" actId="478"/>
          <ac:picMkLst>
            <pc:docMk/>
            <pc:sldMk cId="3948150702" sldId="728"/>
            <ac:picMk id="7" creationId="{159D08AE-58AF-4C9C-80B6-C2882961E7C5}"/>
          </ac:picMkLst>
        </pc:picChg>
        <pc:picChg chg="add mod">
          <ac:chgData name="Harris, Matthew" userId="087d18ff-1beb-4fda-86b6-983ed5be9e0a" providerId="ADAL" clId="{5F9A7BB7-9C5F-4E69-96A3-DEF9E0652E5E}" dt="2020-09-14T17:16:21.124" v="2569" actId="1076"/>
          <ac:picMkLst>
            <pc:docMk/>
            <pc:sldMk cId="3948150702" sldId="728"/>
            <ac:picMk id="8" creationId="{80CDEDC5-BA3A-467D-B4A5-B50CDE6A1691}"/>
          </ac:picMkLst>
        </pc:picChg>
        <pc:picChg chg="add mod">
          <ac:chgData name="Harris, Matthew" userId="087d18ff-1beb-4fda-86b6-983ed5be9e0a" providerId="ADAL" clId="{5F9A7BB7-9C5F-4E69-96A3-DEF9E0652E5E}" dt="2020-09-14T17:18:54.389" v="2571"/>
          <ac:picMkLst>
            <pc:docMk/>
            <pc:sldMk cId="3948150702" sldId="728"/>
            <ac:picMk id="10" creationId="{35762DFC-F21D-4AD1-8B6D-7BDE7E16D3B6}"/>
          </ac:picMkLst>
        </pc:picChg>
      </pc:sldChg>
      <pc:sldChg chg="addSp delSp modSp add">
        <pc:chgData name="Harris, Matthew" userId="087d18ff-1beb-4fda-86b6-983ed5be9e0a" providerId="ADAL" clId="{5F9A7BB7-9C5F-4E69-96A3-DEF9E0652E5E}" dt="2020-09-14T17:37:41.196" v="3076" actId="20577"/>
        <pc:sldMkLst>
          <pc:docMk/>
          <pc:sldMk cId="616371194" sldId="729"/>
        </pc:sldMkLst>
        <pc:spChg chg="mod">
          <ac:chgData name="Harris, Matthew" userId="087d18ff-1beb-4fda-86b6-983ed5be9e0a" providerId="ADAL" clId="{5F9A7BB7-9C5F-4E69-96A3-DEF9E0652E5E}" dt="2020-09-14T17:22:50.878" v="2600" actId="5793"/>
          <ac:spMkLst>
            <pc:docMk/>
            <pc:sldMk cId="616371194" sldId="729"/>
            <ac:spMk id="4" creationId="{C8BD9C64-AECD-4502-AD10-D73B771271B6}"/>
          </ac:spMkLst>
        </pc:spChg>
        <pc:spChg chg="mod">
          <ac:chgData name="Harris, Matthew" userId="087d18ff-1beb-4fda-86b6-983ed5be9e0a" providerId="ADAL" clId="{5F9A7BB7-9C5F-4E69-96A3-DEF9E0652E5E}" dt="2020-09-14T17:37:41.196" v="3076" actId="20577"/>
          <ac:spMkLst>
            <pc:docMk/>
            <pc:sldMk cId="616371194" sldId="729"/>
            <ac:spMk id="15" creationId="{1AB96415-6F2A-4CDD-9009-F24F4648C32F}"/>
          </ac:spMkLst>
        </pc:spChg>
        <pc:picChg chg="add mod">
          <ac:chgData name="Harris, Matthew" userId="087d18ff-1beb-4fda-86b6-983ed5be9e0a" providerId="ADAL" clId="{5F9A7BB7-9C5F-4E69-96A3-DEF9E0652E5E}" dt="2020-09-14T17:34:47.483" v="3023" actId="1076"/>
          <ac:picMkLst>
            <pc:docMk/>
            <pc:sldMk cId="616371194" sldId="729"/>
            <ac:picMk id="2" creationId="{FE738A2E-221B-4615-969A-77A04CCA00EA}"/>
          </ac:picMkLst>
        </pc:picChg>
        <pc:picChg chg="del">
          <ac:chgData name="Harris, Matthew" userId="087d18ff-1beb-4fda-86b6-983ed5be9e0a" providerId="ADAL" clId="{5F9A7BB7-9C5F-4E69-96A3-DEF9E0652E5E}" dt="2020-09-14T17:34:39.988" v="3018" actId="478"/>
          <ac:picMkLst>
            <pc:docMk/>
            <pc:sldMk cId="616371194" sldId="729"/>
            <ac:picMk id="6" creationId="{A0CDD2D8-7935-44C9-A2E2-9CBD03C0314A}"/>
          </ac:picMkLst>
        </pc:picChg>
        <pc:picChg chg="del">
          <ac:chgData name="Harris, Matthew" userId="087d18ff-1beb-4fda-86b6-983ed5be9e0a" providerId="ADAL" clId="{5F9A7BB7-9C5F-4E69-96A3-DEF9E0652E5E}" dt="2020-09-14T17:35:02.396" v="3024" actId="478"/>
          <ac:picMkLst>
            <pc:docMk/>
            <pc:sldMk cId="616371194" sldId="729"/>
            <ac:picMk id="8" creationId="{80CDEDC5-BA3A-467D-B4A5-B50CDE6A1691}"/>
          </ac:picMkLst>
        </pc:picChg>
        <pc:picChg chg="add mod">
          <ac:chgData name="Harris, Matthew" userId="087d18ff-1beb-4fda-86b6-983ed5be9e0a" providerId="ADAL" clId="{5F9A7BB7-9C5F-4E69-96A3-DEF9E0652E5E}" dt="2020-09-14T17:35:09.812" v="3028" actId="1076"/>
          <ac:picMkLst>
            <pc:docMk/>
            <pc:sldMk cId="616371194" sldId="729"/>
            <ac:picMk id="1026" creationId="{C48FCA83-6A1A-4596-BCE4-A1F758B2D78E}"/>
          </ac:picMkLst>
        </pc:picChg>
      </pc:sldChg>
    </pc:docChg>
  </pc:docChgLst>
  <pc:docChgLst>
    <pc:chgData name="Harris, Matthew" userId="087d18ff-1beb-4fda-86b6-983ed5be9e0a" providerId="ADAL" clId="{12E5CEAE-2A9F-4F5A-88BE-5E60E8AFCB8F}"/>
    <pc:docChg chg="undo custSel addSld delSld modSld sldOrd">
      <pc:chgData name="Harris, Matthew" userId="087d18ff-1beb-4fda-86b6-983ed5be9e0a" providerId="ADAL" clId="{12E5CEAE-2A9F-4F5A-88BE-5E60E8AFCB8F}" dt="2020-09-25T14:13:55.232" v="751" actId="20577"/>
      <pc:docMkLst>
        <pc:docMk/>
      </pc:docMkLst>
      <pc:sldChg chg="addSp delSp modSp ord delDesignElem">
        <pc:chgData name="Harris, Matthew" userId="087d18ff-1beb-4fda-86b6-983ed5be9e0a" providerId="ADAL" clId="{12E5CEAE-2A9F-4F5A-88BE-5E60E8AFCB8F}" dt="2020-09-23T09:27:57.840" v="669" actId="1076"/>
        <pc:sldMkLst>
          <pc:docMk/>
          <pc:sldMk cId="1695243945" sldId="257"/>
        </pc:sldMkLst>
        <pc:spChg chg="del mod">
          <ac:chgData name="Harris, Matthew" userId="087d18ff-1beb-4fda-86b6-983ed5be9e0a" providerId="ADAL" clId="{12E5CEAE-2A9F-4F5A-88BE-5E60E8AFCB8F}" dt="2020-09-23T09:25:43.903" v="599" actId="478"/>
          <ac:spMkLst>
            <pc:docMk/>
            <pc:sldMk cId="1695243945" sldId="257"/>
            <ac:spMk id="2" creationId="{76709865-C2D1-4173-973A-8CD30FDEF423}"/>
          </ac:spMkLst>
        </pc:spChg>
        <pc:spChg chg="add del mod">
          <ac:chgData name="Harris, Matthew" userId="087d18ff-1beb-4fda-86b6-983ed5be9e0a" providerId="ADAL" clId="{12E5CEAE-2A9F-4F5A-88BE-5E60E8AFCB8F}" dt="2020-09-23T09:25:48.118" v="601" actId="478"/>
          <ac:spMkLst>
            <pc:docMk/>
            <pc:sldMk cId="1695243945" sldId="257"/>
            <ac:spMk id="3" creationId="{F5340C32-EC50-49A3-807D-217AC6C0D3CA}"/>
          </ac:spMkLst>
        </pc:spChg>
        <pc:spChg chg="add del mod">
          <ac:chgData name="Harris, Matthew" userId="087d18ff-1beb-4fda-86b6-983ed5be9e0a" providerId="ADAL" clId="{12E5CEAE-2A9F-4F5A-88BE-5E60E8AFCB8F}" dt="2020-09-23T09:26:59.356" v="651" actId="478"/>
          <ac:spMkLst>
            <pc:docMk/>
            <pc:sldMk cId="1695243945" sldId="257"/>
            <ac:spMk id="4" creationId="{9AD5E397-4493-4478-A230-36FB42FED6FC}"/>
          </ac:spMkLst>
        </pc:spChg>
        <pc:spChg chg="add mod">
          <ac:chgData name="Harris, Matthew" userId="087d18ff-1beb-4fda-86b6-983ed5be9e0a" providerId="ADAL" clId="{12E5CEAE-2A9F-4F5A-88BE-5E60E8AFCB8F}" dt="2020-09-23T09:27:57.840" v="669" actId="1076"/>
          <ac:spMkLst>
            <pc:docMk/>
            <pc:sldMk cId="1695243945" sldId="257"/>
            <ac:spMk id="6" creationId="{E43B6CA1-8F47-4E05-8A11-B1B0F110F07F}"/>
          </ac:spMkLst>
        </pc:spChg>
        <pc:graphicFrameChg chg="del mod">
          <ac:chgData name="Harris, Matthew" userId="087d18ff-1beb-4fda-86b6-983ed5be9e0a" providerId="ADAL" clId="{12E5CEAE-2A9F-4F5A-88BE-5E60E8AFCB8F}" dt="2020-09-23T09:26:17.330" v="642" actId="478"/>
          <ac:graphicFrameMkLst>
            <pc:docMk/>
            <pc:sldMk cId="1695243945" sldId="257"/>
            <ac:graphicFrameMk id="5" creationId="{FFFF018C-BFF0-44C2-A782-80360B9C947F}"/>
          </ac:graphicFrameMkLst>
        </pc:graphicFrameChg>
        <pc:graphicFrameChg chg="add del">
          <ac:chgData name="Harris, Matthew" userId="087d18ff-1beb-4fda-86b6-983ed5be9e0a" providerId="ADAL" clId="{12E5CEAE-2A9F-4F5A-88BE-5E60E8AFCB8F}" dt="2020-09-23T09:26:31.082" v="644"/>
          <ac:graphicFrameMkLst>
            <pc:docMk/>
            <pc:sldMk cId="1695243945" sldId="257"/>
            <ac:graphicFrameMk id="8" creationId="{7D58F931-1947-42EC-ADCB-CA83838052D4}"/>
          </ac:graphicFrameMkLst>
        </pc:graphicFrameChg>
        <pc:graphicFrameChg chg="add del mod">
          <ac:chgData name="Harris, Matthew" userId="087d18ff-1beb-4fda-86b6-983ed5be9e0a" providerId="ADAL" clId="{12E5CEAE-2A9F-4F5A-88BE-5E60E8AFCB8F}" dt="2020-09-23T09:27:25.091" v="658" actId="478"/>
          <ac:graphicFrameMkLst>
            <pc:docMk/>
            <pc:sldMk cId="1695243945" sldId="257"/>
            <ac:graphicFrameMk id="10" creationId="{50899A54-55A0-4F2D-A022-BB4274D85520}"/>
          </ac:graphicFrameMkLst>
        </pc:graphicFrameChg>
        <pc:picChg chg="add mod">
          <ac:chgData name="Harris, Matthew" userId="087d18ff-1beb-4fda-86b6-983ed5be9e0a" providerId="ADAL" clId="{12E5CEAE-2A9F-4F5A-88BE-5E60E8AFCB8F}" dt="2020-09-23T09:27:49.672" v="667" actId="14100"/>
          <ac:picMkLst>
            <pc:docMk/>
            <pc:sldMk cId="1695243945" sldId="257"/>
            <ac:picMk id="11" creationId="{5B893AD9-DBC6-4B0B-8FF4-F802B80DBE7A}"/>
          </ac:picMkLst>
        </pc:picChg>
      </pc:sldChg>
      <pc:sldChg chg="modSp">
        <pc:chgData name="Harris, Matthew" userId="087d18ff-1beb-4fda-86b6-983ed5be9e0a" providerId="ADAL" clId="{12E5CEAE-2A9F-4F5A-88BE-5E60E8AFCB8F}" dt="2020-09-23T09:24:39.049" v="595" actId="20577"/>
        <pc:sldMkLst>
          <pc:docMk/>
          <pc:sldMk cId="0" sldId="524"/>
        </pc:sldMkLst>
        <pc:spChg chg="mod">
          <ac:chgData name="Harris, Matthew" userId="087d18ff-1beb-4fda-86b6-983ed5be9e0a" providerId="ADAL" clId="{12E5CEAE-2A9F-4F5A-88BE-5E60E8AFCB8F}" dt="2020-09-23T09:24:39.049" v="595" actId="20577"/>
          <ac:spMkLst>
            <pc:docMk/>
            <pc:sldMk cId="0" sldId="524"/>
            <ac:spMk id="31747" creationId="{C201CEAA-5926-4FD7-B205-EBFAFFDB738C}"/>
          </ac:spMkLst>
        </pc:spChg>
      </pc:sldChg>
      <pc:sldChg chg="modSp">
        <pc:chgData name="Harris, Matthew" userId="087d18ff-1beb-4fda-86b6-983ed5be9e0a" providerId="ADAL" clId="{12E5CEAE-2A9F-4F5A-88BE-5E60E8AFCB8F}" dt="2020-09-17T10:48:44.092" v="58" actId="20578"/>
        <pc:sldMkLst>
          <pc:docMk/>
          <pc:sldMk cId="2949892500" sldId="663"/>
        </pc:sldMkLst>
        <pc:spChg chg="mod">
          <ac:chgData name="Harris, Matthew" userId="087d18ff-1beb-4fda-86b6-983ed5be9e0a" providerId="ADAL" clId="{12E5CEAE-2A9F-4F5A-88BE-5E60E8AFCB8F}" dt="2020-09-17T10:48:44.092" v="58" actId="20578"/>
          <ac:spMkLst>
            <pc:docMk/>
            <pc:sldMk cId="2949892500" sldId="663"/>
            <ac:spMk id="15" creationId="{1AB96415-6F2A-4CDD-9009-F24F4648C32F}"/>
          </ac:spMkLst>
        </pc:spChg>
      </pc:sldChg>
      <pc:sldChg chg="modSp">
        <pc:chgData name="Harris, Matthew" userId="087d18ff-1beb-4fda-86b6-983ed5be9e0a" providerId="ADAL" clId="{12E5CEAE-2A9F-4F5A-88BE-5E60E8AFCB8F}" dt="2020-09-25T14:13:55.232" v="751" actId="20577"/>
        <pc:sldMkLst>
          <pc:docMk/>
          <pc:sldMk cId="903992927" sldId="686"/>
        </pc:sldMkLst>
        <pc:spChg chg="mod">
          <ac:chgData name="Harris, Matthew" userId="087d18ff-1beb-4fda-86b6-983ed5be9e0a" providerId="ADAL" clId="{12E5CEAE-2A9F-4F5A-88BE-5E60E8AFCB8F}" dt="2020-09-25T14:13:55.232" v="751" actId="20577"/>
          <ac:spMkLst>
            <pc:docMk/>
            <pc:sldMk cId="903992927" sldId="686"/>
            <ac:spMk id="2" creationId="{555482F4-951D-4EA6-B62A-85CBE46284AA}"/>
          </ac:spMkLst>
        </pc:spChg>
      </pc:sldChg>
      <pc:sldChg chg="del">
        <pc:chgData name="Harris, Matthew" userId="087d18ff-1beb-4fda-86b6-983ed5be9e0a" providerId="ADAL" clId="{12E5CEAE-2A9F-4F5A-88BE-5E60E8AFCB8F}" dt="2020-09-23T09:24:19.882" v="542" actId="2696"/>
        <pc:sldMkLst>
          <pc:docMk/>
          <pc:sldMk cId="2917575715" sldId="690"/>
        </pc:sldMkLst>
      </pc:sldChg>
      <pc:sldChg chg="del">
        <pc:chgData name="Harris, Matthew" userId="087d18ff-1beb-4fda-86b6-983ed5be9e0a" providerId="ADAL" clId="{12E5CEAE-2A9F-4F5A-88BE-5E60E8AFCB8F}" dt="2020-09-23T09:24:19.902" v="544" actId="2696"/>
        <pc:sldMkLst>
          <pc:docMk/>
          <pc:sldMk cId="4225728956" sldId="691"/>
        </pc:sldMkLst>
      </pc:sldChg>
      <pc:sldChg chg="del">
        <pc:chgData name="Harris, Matthew" userId="087d18ff-1beb-4fda-86b6-983ed5be9e0a" providerId="ADAL" clId="{12E5CEAE-2A9F-4F5A-88BE-5E60E8AFCB8F}" dt="2020-09-23T09:24:19.892" v="543" actId="2696"/>
        <pc:sldMkLst>
          <pc:docMk/>
          <pc:sldMk cId="3276174248" sldId="692"/>
        </pc:sldMkLst>
      </pc:sldChg>
      <pc:sldChg chg="del">
        <pc:chgData name="Harris, Matthew" userId="087d18ff-1beb-4fda-86b6-983ed5be9e0a" providerId="ADAL" clId="{12E5CEAE-2A9F-4F5A-88BE-5E60E8AFCB8F}" dt="2020-09-23T09:24:19.982" v="549" actId="2696"/>
        <pc:sldMkLst>
          <pc:docMk/>
          <pc:sldMk cId="954951305" sldId="693"/>
        </pc:sldMkLst>
      </pc:sldChg>
      <pc:sldChg chg="del">
        <pc:chgData name="Harris, Matthew" userId="087d18ff-1beb-4fda-86b6-983ed5be9e0a" providerId="ADAL" clId="{12E5CEAE-2A9F-4F5A-88BE-5E60E8AFCB8F}" dt="2020-09-23T09:24:20" v="550" actId="2696"/>
        <pc:sldMkLst>
          <pc:docMk/>
          <pc:sldMk cId="1618002539" sldId="694"/>
        </pc:sldMkLst>
      </pc:sldChg>
      <pc:sldChg chg="del">
        <pc:chgData name="Harris, Matthew" userId="087d18ff-1beb-4fda-86b6-983ed5be9e0a" providerId="ADAL" clId="{12E5CEAE-2A9F-4F5A-88BE-5E60E8AFCB8F}" dt="2020-09-23T09:24:20.011" v="551" actId="2696"/>
        <pc:sldMkLst>
          <pc:docMk/>
          <pc:sldMk cId="200834542" sldId="695"/>
        </pc:sldMkLst>
      </pc:sldChg>
      <pc:sldChg chg="del">
        <pc:chgData name="Harris, Matthew" userId="087d18ff-1beb-4fda-86b6-983ed5be9e0a" providerId="ADAL" clId="{12E5CEAE-2A9F-4F5A-88BE-5E60E8AFCB8F}" dt="2020-09-23T09:24:20.030" v="553" actId="2696"/>
        <pc:sldMkLst>
          <pc:docMk/>
          <pc:sldMk cId="2950521937" sldId="696"/>
        </pc:sldMkLst>
      </pc:sldChg>
      <pc:sldChg chg="del">
        <pc:chgData name="Harris, Matthew" userId="087d18ff-1beb-4fda-86b6-983ed5be9e0a" providerId="ADAL" clId="{12E5CEAE-2A9F-4F5A-88BE-5E60E8AFCB8F}" dt="2020-09-23T09:24:20.039" v="554" actId="2696"/>
        <pc:sldMkLst>
          <pc:docMk/>
          <pc:sldMk cId="1394098812" sldId="697"/>
        </pc:sldMkLst>
      </pc:sldChg>
      <pc:sldChg chg="del">
        <pc:chgData name="Harris, Matthew" userId="087d18ff-1beb-4fda-86b6-983ed5be9e0a" providerId="ADAL" clId="{12E5CEAE-2A9F-4F5A-88BE-5E60E8AFCB8F}" dt="2020-09-23T09:24:19.912" v="545" actId="2696"/>
        <pc:sldMkLst>
          <pc:docMk/>
          <pc:sldMk cId="1117778000" sldId="711"/>
        </pc:sldMkLst>
      </pc:sldChg>
      <pc:sldChg chg="del">
        <pc:chgData name="Harris, Matthew" userId="087d18ff-1beb-4fda-86b6-983ed5be9e0a" providerId="ADAL" clId="{12E5CEAE-2A9F-4F5A-88BE-5E60E8AFCB8F}" dt="2020-09-23T09:24:19.925" v="546" actId="2696"/>
        <pc:sldMkLst>
          <pc:docMk/>
          <pc:sldMk cId="2331989003" sldId="712"/>
        </pc:sldMkLst>
      </pc:sldChg>
      <pc:sldChg chg="del">
        <pc:chgData name="Harris, Matthew" userId="087d18ff-1beb-4fda-86b6-983ed5be9e0a" providerId="ADAL" clId="{12E5CEAE-2A9F-4F5A-88BE-5E60E8AFCB8F}" dt="2020-09-23T09:24:19.936" v="547" actId="2696"/>
        <pc:sldMkLst>
          <pc:docMk/>
          <pc:sldMk cId="1913544306" sldId="713"/>
        </pc:sldMkLst>
      </pc:sldChg>
      <pc:sldChg chg="del">
        <pc:chgData name="Harris, Matthew" userId="087d18ff-1beb-4fda-86b6-983ed5be9e0a" providerId="ADAL" clId="{12E5CEAE-2A9F-4F5A-88BE-5E60E8AFCB8F}" dt="2020-09-23T09:24:19.946" v="548" actId="2696"/>
        <pc:sldMkLst>
          <pc:docMk/>
          <pc:sldMk cId="1440809240" sldId="714"/>
        </pc:sldMkLst>
      </pc:sldChg>
      <pc:sldChg chg="del">
        <pc:chgData name="Harris, Matthew" userId="087d18ff-1beb-4fda-86b6-983ed5be9e0a" providerId="ADAL" clId="{12E5CEAE-2A9F-4F5A-88BE-5E60E8AFCB8F}" dt="2020-09-23T09:24:20.020" v="552" actId="2696"/>
        <pc:sldMkLst>
          <pc:docMk/>
          <pc:sldMk cId="4164515191" sldId="715"/>
        </pc:sldMkLst>
      </pc:sldChg>
      <pc:sldChg chg="del">
        <pc:chgData name="Harris, Matthew" userId="087d18ff-1beb-4fda-86b6-983ed5be9e0a" providerId="ADAL" clId="{12E5CEAE-2A9F-4F5A-88BE-5E60E8AFCB8F}" dt="2020-09-23T09:24:20.054" v="555" actId="2696"/>
        <pc:sldMkLst>
          <pc:docMk/>
          <pc:sldMk cId="16076902" sldId="716"/>
        </pc:sldMkLst>
      </pc:sldChg>
      <pc:sldChg chg="del">
        <pc:chgData name="Harris, Matthew" userId="087d18ff-1beb-4fda-86b6-983ed5be9e0a" providerId="ADAL" clId="{12E5CEAE-2A9F-4F5A-88BE-5E60E8AFCB8F}" dt="2020-09-23T09:24:20.065" v="556" actId="2696"/>
        <pc:sldMkLst>
          <pc:docMk/>
          <pc:sldMk cId="118485786" sldId="717"/>
        </pc:sldMkLst>
      </pc:sldChg>
      <pc:sldChg chg="del">
        <pc:chgData name="Harris, Matthew" userId="087d18ff-1beb-4fda-86b6-983ed5be9e0a" providerId="ADAL" clId="{12E5CEAE-2A9F-4F5A-88BE-5E60E8AFCB8F}" dt="2020-09-23T09:24:20.076" v="557" actId="2696"/>
        <pc:sldMkLst>
          <pc:docMk/>
          <pc:sldMk cId="3063402550" sldId="718"/>
        </pc:sldMkLst>
      </pc:sldChg>
      <pc:sldChg chg="del">
        <pc:chgData name="Harris, Matthew" userId="087d18ff-1beb-4fda-86b6-983ed5be9e0a" providerId="ADAL" clId="{12E5CEAE-2A9F-4F5A-88BE-5E60E8AFCB8F}" dt="2020-09-23T09:24:20.085" v="558" actId="2696"/>
        <pc:sldMkLst>
          <pc:docMk/>
          <pc:sldMk cId="1516818956" sldId="719"/>
        </pc:sldMkLst>
      </pc:sldChg>
      <pc:sldChg chg="del">
        <pc:chgData name="Harris, Matthew" userId="087d18ff-1beb-4fda-86b6-983ed5be9e0a" providerId="ADAL" clId="{12E5CEAE-2A9F-4F5A-88BE-5E60E8AFCB8F}" dt="2020-09-23T09:24:20.097" v="559" actId="2696"/>
        <pc:sldMkLst>
          <pc:docMk/>
          <pc:sldMk cId="1977207438" sldId="720"/>
        </pc:sldMkLst>
      </pc:sldChg>
      <pc:sldChg chg="del">
        <pc:chgData name="Harris, Matthew" userId="087d18ff-1beb-4fda-86b6-983ed5be9e0a" providerId="ADAL" clId="{12E5CEAE-2A9F-4F5A-88BE-5E60E8AFCB8F}" dt="2020-09-23T09:24:20.107" v="560" actId="2696"/>
        <pc:sldMkLst>
          <pc:docMk/>
          <pc:sldMk cId="1438583352" sldId="721"/>
        </pc:sldMkLst>
      </pc:sldChg>
      <pc:sldChg chg="del">
        <pc:chgData name="Harris, Matthew" userId="087d18ff-1beb-4fda-86b6-983ed5be9e0a" providerId="ADAL" clId="{12E5CEAE-2A9F-4F5A-88BE-5E60E8AFCB8F}" dt="2020-09-23T09:24:20.119" v="561" actId="2696"/>
        <pc:sldMkLst>
          <pc:docMk/>
          <pc:sldMk cId="3148990681" sldId="722"/>
        </pc:sldMkLst>
      </pc:sldChg>
      <pc:sldChg chg="del">
        <pc:chgData name="Harris, Matthew" userId="087d18ff-1beb-4fda-86b6-983ed5be9e0a" providerId="ADAL" clId="{12E5CEAE-2A9F-4F5A-88BE-5E60E8AFCB8F}" dt="2020-09-23T09:24:20.128" v="562" actId="2696"/>
        <pc:sldMkLst>
          <pc:docMk/>
          <pc:sldMk cId="2500927222" sldId="723"/>
        </pc:sldMkLst>
      </pc:sldChg>
      <pc:sldChg chg="del">
        <pc:chgData name="Harris, Matthew" userId="087d18ff-1beb-4fda-86b6-983ed5be9e0a" providerId="ADAL" clId="{12E5CEAE-2A9F-4F5A-88BE-5E60E8AFCB8F}" dt="2020-09-23T09:24:20.137" v="563" actId="2696"/>
        <pc:sldMkLst>
          <pc:docMk/>
          <pc:sldMk cId="891582863" sldId="724"/>
        </pc:sldMkLst>
      </pc:sldChg>
      <pc:sldChg chg="del">
        <pc:chgData name="Harris, Matthew" userId="087d18ff-1beb-4fda-86b6-983ed5be9e0a" providerId="ADAL" clId="{12E5CEAE-2A9F-4F5A-88BE-5E60E8AFCB8F}" dt="2020-09-23T09:24:20.144" v="564" actId="2696"/>
        <pc:sldMkLst>
          <pc:docMk/>
          <pc:sldMk cId="1850132078" sldId="725"/>
        </pc:sldMkLst>
      </pc:sldChg>
      <pc:sldChg chg="modSp">
        <pc:chgData name="Harris, Matthew" userId="087d18ff-1beb-4fda-86b6-983ed5be9e0a" providerId="ADAL" clId="{12E5CEAE-2A9F-4F5A-88BE-5E60E8AFCB8F}" dt="2020-09-17T10:52:03.674" v="68" actId="20577"/>
        <pc:sldMkLst>
          <pc:docMk/>
          <pc:sldMk cId="3948150702" sldId="728"/>
        </pc:sldMkLst>
        <pc:spChg chg="mod">
          <ac:chgData name="Harris, Matthew" userId="087d18ff-1beb-4fda-86b6-983ed5be9e0a" providerId="ADAL" clId="{12E5CEAE-2A9F-4F5A-88BE-5E60E8AFCB8F}" dt="2020-09-17T10:52:03.674" v="68" actId="20577"/>
          <ac:spMkLst>
            <pc:docMk/>
            <pc:sldMk cId="3948150702" sldId="728"/>
            <ac:spMk id="15" creationId="{1AB96415-6F2A-4CDD-9009-F24F4648C32F}"/>
          </ac:spMkLst>
        </pc:spChg>
      </pc:sldChg>
      <pc:sldChg chg="addSp delSp modSp add">
        <pc:chgData name="Harris, Matthew" userId="087d18ff-1beb-4fda-86b6-983ed5be9e0a" providerId="ADAL" clId="{12E5CEAE-2A9F-4F5A-88BE-5E60E8AFCB8F}" dt="2020-09-23T09:14:46.053" v="301" actId="20577"/>
        <pc:sldMkLst>
          <pc:docMk/>
          <pc:sldMk cId="107046415" sldId="730"/>
        </pc:sldMkLst>
        <pc:spChg chg="mod">
          <ac:chgData name="Harris, Matthew" userId="087d18ff-1beb-4fda-86b6-983ed5be9e0a" providerId="ADAL" clId="{12E5CEAE-2A9F-4F5A-88BE-5E60E8AFCB8F}" dt="2020-09-15T11:16:25.203" v="40" actId="5793"/>
          <ac:spMkLst>
            <pc:docMk/>
            <pc:sldMk cId="107046415" sldId="730"/>
            <ac:spMk id="4" creationId="{C8BD9C64-AECD-4502-AD10-D73B771271B6}"/>
          </ac:spMkLst>
        </pc:spChg>
        <pc:spChg chg="mod">
          <ac:chgData name="Harris, Matthew" userId="087d18ff-1beb-4fda-86b6-983ed5be9e0a" providerId="ADAL" clId="{12E5CEAE-2A9F-4F5A-88BE-5E60E8AFCB8F}" dt="2020-09-23T09:14:46.053" v="301" actId="20577"/>
          <ac:spMkLst>
            <pc:docMk/>
            <pc:sldMk cId="107046415" sldId="730"/>
            <ac:spMk id="15" creationId="{1AB96415-6F2A-4CDD-9009-F24F4648C32F}"/>
          </ac:spMkLst>
        </pc:spChg>
        <pc:picChg chg="del">
          <ac:chgData name="Harris, Matthew" userId="087d18ff-1beb-4fda-86b6-983ed5be9e0a" providerId="ADAL" clId="{12E5CEAE-2A9F-4F5A-88BE-5E60E8AFCB8F}" dt="2020-09-15T11:16:29.614" v="42" actId="478"/>
          <ac:picMkLst>
            <pc:docMk/>
            <pc:sldMk cId="107046415" sldId="730"/>
            <ac:picMk id="2" creationId="{FE738A2E-221B-4615-969A-77A04CCA00EA}"/>
          </ac:picMkLst>
        </pc:picChg>
        <pc:picChg chg="add del mod">
          <ac:chgData name="Harris, Matthew" userId="087d18ff-1beb-4fda-86b6-983ed5be9e0a" providerId="ADAL" clId="{12E5CEAE-2A9F-4F5A-88BE-5E60E8AFCB8F}" dt="2020-09-15T14:38:20.169" v="50" actId="478"/>
          <ac:picMkLst>
            <pc:docMk/>
            <pc:sldMk cId="107046415" sldId="730"/>
            <ac:picMk id="3" creationId="{C01856F8-B6DE-4316-898A-9CE6C8A63B7F}"/>
          </ac:picMkLst>
        </pc:picChg>
        <pc:picChg chg="add mod">
          <ac:chgData name="Harris, Matthew" userId="087d18ff-1beb-4fda-86b6-983ed5be9e0a" providerId="ADAL" clId="{12E5CEAE-2A9F-4F5A-88BE-5E60E8AFCB8F}" dt="2020-09-15T14:38:35.353" v="55" actId="1076"/>
          <ac:picMkLst>
            <pc:docMk/>
            <pc:sldMk cId="107046415" sldId="730"/>
            <ac:picMk id="6" creationId="{E7E70036-8B9B-4C46-AE20-A25B86403ADD}"/>
          </ac:picMkLst>
        </pc:picChg>
        <pc:picChg chg="del">
          <ac:chgData name="Harris, Matthew" userId="087d18ff-1beb-4fda-86b6-983ed5be9e0a" providerId="ADAL" clId="{12E5CEAE-2A9F-4F5A-88BE-5E60E8AFCB8F}" dt="2020-09-15T11:16:28.265" v="41" actId="478"/>
          <ac:picMkLst>
            <pc:docMk/>
            <pc:sldMk cId="107046415" sldId="730"/>
            <ac:picMk id="1026" creationId="{C48FCA83-6A1A-4596-BCE4-A1F758B2D78E}"/>
          </ac:picMkLst>
        </pc:picChg>
      </pc:sldChg>
      <pc:sldChg chg="addSp delSp modSp add">
        <pc:chgData name="Harris, Matthew" userId="087d18ff-1beb-4fda-86b6-983ed5be9e0a" providerId="ADAL" clId="{12E5CEAE-2A9F-4F5A-88BE-5E60E8AFCB8F}" dt="2020-09-23T09:22:25.812" v="541" actId="20577"/>
        <pc:sldMkLst>
          <pc:docMk/>
          <pc:sldMk cId="3304498581" sldId="731"/>
        </pc:sldMkLst>
        <pc:spChg chg="mod">
          <ac:chgData name="Harris, Matthew" userId="087d18ff-1beb-4fda-86b6-983ed5be9e0a" providerId="ADAL" clId="{12E5CEAE-2A9F-4F5A-88BE-5E60E8AFCB8F}" dt="2020-09-23T09:22:25.812" v="541" actId="20577"/>
          <ac:spMkLst>
            <pc:docMk/>
            <pc:sldMk cId="3304498581" sldId="731"/>
            <ac:spMk id="15" creationId="{1AB96415-6F2A-4CDD-9009-F24F4648C32F}"/>
          </ac:spMkLst>
        </pc:spChg>
        <pc:picChg chg="add mod">
          <ac:chgData name="Harris, Matthew" userId="087d18ff-1beb-4fda-86b6-983ed5be9e0a" providerId="ADAL" clId="{12E5CEAE-2A9F-4F5A-88BE-5E60E8AFCB8F}" dt="2020-09-23T09:18:07.861" v="310" actId="1076"/>
          <ac:picMkLst>
            <pc:docMk/>
            <pc:sldMk cId="3304498581" sldId="731"/>
            <ac:picMk id="2" creationId="{0B580CB8-5F7B-4C4B-967F-2D57FD90F07B}"/>
          </ac:picMkLst>
        </pc:picChg>
        <pc:picChg chg="del">
          <ac:chgData name="Harris, Matthew" userId="087d18ff-1beb-4fda-86b6-983ed5be9e0a" providerId="ADAL" clId="{12E5CEAE-2A9F-4F5A-88BE-5E60E8AFCB8F}" dt="2020-09-23T09:17:49.592" v="305" actId="478"/>
          <ac:picMkLst>
            <pc:docMk/>
            <pc:sldMk cId="3304498581" sldId="731"/>
            <ac:picMk id="6" creationId="{E7E70036-8B9B-4C46-AE20-A25B86403ADD}"/>
          </ac:picMkLst>
        </pc:picChg>
      </pc:sldChg>
      <pc:sldChg chg="add">
        <pc:chgData name="Harris, Matthew" userId="087d18ff-1beb-4fda-86b6-983ed5be9e0a" providerId="ADAL" clId="{12E5CEAE-2A9F-4F5A-88BE-5E60E8AFCB8F}" dt="2020-09-23T09:27:15.026" v="653"/>
        <pc:sldMkLst>
          <pc:docMk/>
          <pc:sldMk cId="1151574229" sldId="732"/>
        </pc:sldMkLst>
      </pc:sldChg>
      <pc:sldChg chg="delSp modSp add ord">
        <pc:chgData name="Harris, Matthew" userId="087d18ff-1beb-4fda-86b6-983ed5be9e0a" providerId="ADAL" clId="{12E5CEAE-2A9F-4F5A-88BE-5E60E8AFCB8F}" dt="2020-09-23T09:28:56.830" v="717"/>
        <pc:sldMkLst>
          <pc:docMk/>
          <pc:sldMk cId="2787959292" sldId="733"/>
        </pc:sldMkLst>
        <pc:spChg chg="mod">
          <ac:chgData name="Harris, Matthew" userId="087d18ff-1beb-4fda-86b6-983ed5be9e0a" providerId="ADAL" clId="{12E5CEAE-2A9F-4F5A-88BE-5E60E8AFCB8F}" dt="2020-09-23T09:28:45.036" v="713" actId="20577"/>
          <ac:spMkLst>
            <pc:docMk/>
            <pc:sldMk cId="2787959292" sldId="733"/>
            <ac:spMk id="4" creationId="{C8BD9C64-AECD-4502-AD10-D73B771271B6}"/>
          </ac:spMkLst>
        </pc:spChg>
        <pc:spChg chg="mod">
          <ac:chgData name="Harris, Matthew" userId="087d18ff-1beb-4fda-86b6-983ed5be9e0a" providerId="ADAL" clId="{12E5CEAE-2A9F-4F5A-88BE-5E60E8AFCB8F}" dt="2020-09-23T09:28:56.830" v="717"/>
          <ac:spMkLst>
            <pc:docMk/>
            <pc:sldMk cId="2787959292" sldId="733"/>
            <ac:spMk id="15" creationId="{1AB96415-6F2A-4CDD-9009-F24F4648C32F}"/>
          </ac:spMkLst>
        </pc:spChg>
        <pc:picChg chg="del mod">
          <ac:chgData name="Harris, Matthew" userId="087d18ff-1beb-4fda-86b6-983ed5be9e0a" providerId="ADAL" clId="{12E5CEAE-2A9F-4F5A-88BE-5E60E8AFCB8F}" dt="2020-09-23T09:28:46.991" v="715" actId="478"/>
          <ac:picMkLst>
            <pc:docMk/>
            <pc:sldMk cId="2787959292" sldId="733"/>
            <ac:picMk id="6" creationId="{E7E70036-8B9B-4C46-AE20-A25B86403AD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F556C-10A1-4735-B2D9-B82A882612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1274022-5CD1-4967-A8AA-4428F8C12C87}">
      <dgm:prSet/>
      <dgm:spPr>
        <a:xfrm>
          <a:off x="272684" y="2775856"/>
          <a:ext cx="2400467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GB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Embedded in the IDE</a:t>
          </a:r>
          <a:endParaRPr lang="en-US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1EC0F3C-0533-4953-9B95-2202A6FFF380}" type="parTrans" cxnId="{80242F28-2C26-46D8-A666-CA075C42AFF7}">
      <dgm:prSet/>
      <dgm:spPr/>
      <dgm:t>
        <a:bodyPr/>
        <a:lstStyle/>
        <a:p>
          <a:endParaRPr lang="en-US"/>
        </a:p>
      </dgm:t>
    </dgm:pt>
    <dgm:pt modelId="{D5CEFB42-F140-4EB9-89B9-7D1BE50738DD}" type="sibTrans" cxnId="{80242F28-2C26-46D8-A666-CA075C42AFF7}">
      <dgm:prSet/>
      <dgm:spPr/>
      <dgm:t>
        <a:bodyPr/>
        <a:lstStyle/>
        <a:p>
          <a:endParaRPr lang="en-US"/>
        </a:p>
      </dgm:t>
    </dgm:pt>
    <dgm:pt modelId="{8BFA4C5A-D93A-4782-81E5-9CDA85BB4ADB}">
      <dgm:prSet/>
      <dgm:spPr>
        <a:xfrm>
          <a:off x="3093234" y="2775856"/>
          <a:ext cx="2400467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GB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Issues Linked to the actual pages in the IDE</a:t>
          </a:r>
          <a:endParaRPr lang="en-US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7782704-8E60-4251-BBA6-7695881F8769}" type="parTrans" cxnId="{C73CF250-C2E1-48CB-A57A-B036A04A187F}">
      <dgm:prSet/>
      <dgm:spPr/>
      <dgm:t>
        <a:bodyPr/>
        <a:lstStyle/>
        <a:p>
          <a:endParaRPr lang="en-US"/>
        </a:p>
      </dgm:t>
    </dgm:pt>
    <dgm:pt modelId="{13394F22-25A1-4050-9724-8D6C7A26572D}" type="sibTrans" cxnId="{C73CF250-C2E1-48CB-A57A-B036A04A187F}">
      <dgm:prSet/>
      <dgm:spPr/>
      <dgm:t>
        <a:bodyPr/>
        <a:lstStyle/>
        <a:p>
          <a:endParaRPr lang="en-US"/>
        </a:p>
      </dgm:t>
    </dgm:pt>
    <dgm:pt modelId="{59B0A825-67AE-45F2-B077-C7FD5F97E208}">
      <dgm:prSet/>
      <dgm:spPr>
        <a:xfrm>
          <a:off x="5913784" y="2775856"/>
          <a:ext cx="2400467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GB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Subscribe to notifications when anything changes </a:t>
          </a:r>
          <a:endParaRPr lang="en-US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8991547-1874-4CBF-A431-43B5B5506904}" type="parTrans" cxnId="{559620A3-0F4A-466C-AE2A-78C47557F9CA}">
      <dgm:prSet/>
      <dgm:spPr/>
      <dgm:t>
        <a:bodyPr/>
        <a:lstStyle/>
        <a:p>
          <a:endParaRPr lang="en-US"/>
        </a:p>
      </dgm:t>
    </dgm:pt>
    <dgm:pt modelId="{E257FAD8-8F70-45FE-A979-AA260992024C}" type="sibTrans" cxnId="{559620A3-0F4A-466C-AE2A-78C47557F9CA}">
      <dgm:prSet/>
      <dgm:spPr/>
      <dgm:t>
        <a:bodyPr/>
        <a:lstStyle/>
        <a:p>
          <a:endParaRPr lang="en-US"/>
        </a:p>
      </dgm:t>
    </dgm:pt>
    <dgm:pt modelId="{4DFC554B-F50A-4F4B-B45F-20F8A1AF9AB6}">
      <dgm:prSet/>
      <dgm:spPr>
        <a:xfrm>
          <a:off x="8734334" y="2775856"/>
          <a:ext cx="2400467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  <a:defRPr cap="all"/>
          </a:pPr>
          <a:r>
            <a:rPr lang="en-GB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Link issues with project milestone dates</a:t>
          </a:r>
          <a:endParaRPr lang="en-US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EB938384-D4C8-43A5-BBE8-71B637CC3262}" type="parTrans" cxnId="{DE5B26FA-E9F6-488F-A5AA-17C250C64176}">
      <dgm:prSet/>
      <dgm:spPr/>
      <dgm:t>
        <a:bodyPr/>
        <a:lstStyle/>
        <a:p>
          <a:endParaRPr lang="en-US"/>
        </a:p>
      </dgm:t>
    </dgm:pt>
    <dgm:pt modelId="{419AE164-1B84-4251-9AE5-CBDEB95EB3C5}" type="sibTrans" cxnId="{DE5B26FA-E9F6-488F-A5AA-17C250C64176}">
      <dgm:prSet/>
      <dgm:spPr/>
      <dgm:t>
        <a:bodyPr/>
        <a:lstStyle/>
        <a:p>
          <a:endParaRPr lang="en-US"/>
        </a:p>
      </dgm:t>
    </dgm:pt>
    <dgm:pt modelId="{6717C9DA-FEEE-42E0-81BB-4857E700AAA1}" type="pres">
      <dgm:prSet presAssocID="{06BF556C-10A1-4735-B2D9-B82A882612F9}" presName="root" presStyleCnt="0">
        <dgm:presLayoutVars>
          <dgm:dir/>
          <dgm:resizeHandles val="exact"/>
        </dgm:presLayoutVars>
      </dgm:prSet>
      <dgm:spPr/>
    </dgm:pt>
    <dgm:pt modelId="{BB4162B2-5483-4117-A5AE-63EF77E97D0D}" type="pres">
      <dgm:prSet presAssocID="{91274022-5CD1-4967-A8AA-4428F8C12C87}" presName="compNode" presStyleCnt="0"/>
      <dgm:spPr/>
    </dgm:pt>
    <dgm:pt modelId="{99FD50F2-99F9-419B-BA30-A802736EA968}" type="pres">
      <dgm:prSet presAssocID="{91274022-5CD1-4967-A8AA-4428F8C12C87}" presName="iconBgRect" presStyleLbl="bgShp" presStyleIdx="0" presStyleCnt="4"/>
      <dgm:spPr>
        <a:xfrm>
          <a:off x="740776" y="855481"/>
          <a:ext cx="1464285" cy="1464285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96F65AC-D68F-4621-AD73-9BC9DC991F9B}" type="pres">
      <dgm:prSet presAssocID="{91274022-5CD1-4967-A8AA-4428F8C12C87}" presName="iconRect" presStyleLbl="node1" presStyleIdx="0" presStyleCnt="4"/>
      <dgm:spPr>
        <a:xfrm>
          <a:off x="10528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02EBE4-B6D7-4217-8ECE-0F169C8357CE}" type="pres">
      <dgm:prSet presAssocID="{91274022-5CD1-4967-A8AA-4428F8C12C87}" presName="spaceRect" presStyleCnt="0"/>
      <dgm:spPr/>
    </dgm:pt>
    <dgm:pt modelId="{F718D6A4-5C17-4210-A058-1F94D141A77D}" type="pres">
      <dgm:prSet presAssocID="{91274022-5CD1-4967-A8AA-4428F8C12C87}" presName="textRect" presStyleLbl="revTx" presStyleIdx="0" presStyleCnt="4">
        <dgm:presLayoutVars>
          <dgm:chMax val="1"/>
          <dgm:chPref val="1"/>
        </dgm:presLayoutVars>
      </dgm:prSet>
      <dgm:spPr/>
    </dgm:pt>
    <dgm:pt modelId="{B4E6C655-5081-4885-9889-3C54E89A2F9A}" type="pres">
      <dgm:prSet presAssocID="{D5CEFB42-F140-4EB9-89B9-7D1BE50738DD}" presName="sibTrans" presStyleCnt="0"/>
      <dgm:spPr/>
    </dgm:pt>
    <dgm:pt modelId="{BF0E07C5-3A17-47C7-B442-B2414D11B23B}" type="pres">
      <dgm:prSet presAssocID="{8BFA4C5A-D93A-4782-81E5-9CDA85BB4ADB}" presName="compNode" presStyleCnt="0"/>
      <dgm:spPr/>
    </dgm:pt>
    <dgm:pt modelId="{55C5D05A-D6B7-49D4-8395-93E18D9CD396}" type="pres">
      <dgm:prSet presAssocID="{8BFA4C5A-D93A-4782-81E5-9CDA85BB4ADB}" presName="iconBgRect" presStyleLbl="bgShp" presStyleIdx="1" presStyleCnt="4"/>
      <dgm:spPr>
        <a:xfrm>
          <a:off x="3561325" y="855481"/>
          <a:ext cx="1464285" cy="1464285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25CA1A3-B122-428A-A886-46B9CA728FB7}" type="pres">
      <dgm:prSet presAssocID="{8BFA4C5A-D93A-4782-81E5-9CDA85BB4ADB}" presName="iconRect" presStyleLbl="node1" presStyleIdx="1" presStyleCnt="4"/>
      <dgm:spPr>
        <a:xfrm>
          <a:off x="38733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9384AE-C280-4C87-9902-F921B5D47249}" type="pres">
      <dgm:prSet presAssocID="{8BFA4C5A-D93A-4782-81E5-9CDA85BB4ADB}" presName="spaceRect" presStyleCnt="0"/>
      <dgm:spPr/>
    </dgm:pt>
    <dgm:pt modelId="{775FDE6C-5FC9-4D90-B199-3A1BEE56C730}" type="pres">
      <dgm:prSet presAssocID="{8BFA4C5A-D93A-4782-81E5-9CDA85BB4ADB}" presName="textRect" presStyleLbl="revTx" presStyleIdx="1" presStyleCnt="4">
        <dgm:presLayoutVars>
          <dgm:chMax val="1"/>
          <dgm:chPref val="1"/>
        </dgm:presLayoutVars>
      </dgm:prSet>
      <dgm:spPr/>
    </dgm:pt>
    <dgm:pt modelId="{DAB9F219-870B-477E-A9F4-E2D788ACEA99}" type="pres">
      <dgm:prSet presAssocID="{13394F22-25A1-4050-9724-8D6C7A26572D}" presName="sibTrans" presStyleCnt="0"/>
      <dgm:spPr/>
    </dgm:pt>
    <dgm:pt modelId="{D4F69A7D-1248-4216-ABBB-A378DC31C83E}" type="pres">
      <dgm:prSet presAssocID="{59B0A825-67AE-45F2-B077-C7FD5F97E208}" presName="compNode" presStyleCnt="0"/>
      <dgm:spPr/>
    </dgm:pt>
    <dgm:pt modelId="{96132F99-A0DD-4D8A-8C8A-28AD315A9E61}" type="pres">
      <dgm:prSet presAssocID="{59B0A825-67AE-45F2-B077-C7FD5F97E208}" presName="iconBgRect" presStyleLbl="bgShp" presStyleIdx="2" presStyleCnt="4"/>
      <dgm:spPr>
        <a:xfrm>
          <a:off x="6381875" y="855481"/>
          <a:ext cx="1464285" cy="1464285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E0A9E4A-FF7E-4B3D-8F89-BB60735E00A9}" type="pres">
      <dgm:prSet presAssocID="{59B0A825-67AE-45F2-B077-C7FD5F97E208}" presName="iconRect" presStyleLbl="node1" presStyleIdx="2" presStyleCnt="4"/>
      <dgm:spPr>
        <a:xfrm>
          <a:off x="66939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6393E01-3FD9-41EA-9EAB-AF438111AF6A}" type="pres">
      <dgm:prSet presAssocID="{59B0A825-67AE-45F2-B077-C7FD5F97E208}" presName="spaceRect" presStyleCnt="0"/>
      <dgm:spPr/>
    </dgm:pt>
    <dgm:pt modelId="{B2D625C7-1A20-402A-BD53-C28BC10476F0}" type="pres">
      <dgm:prSet presAssocID="{59B0A825-67AE-45F2-B077-C7FD5F97E208}" presName="textRect" presStyleLbl="revTx" presStyleIdx="2" presStyleCnt="4">
        <dgm:presLayoutVars>
          <dgm:chMax val="1"/>
          <dgm:chPref val="1"/>
        </dgm:presLayoutVars>
      </dgm:prSet>
      <dgm:spPr/>
    </dgm:pt>
    <dgm:pt modelId="{30E6DF93-504A-43A7-9A7E-D8A86F6B8226}" type="pres">
      <dgm:prSet presAssocID="{E257FAD8-8F70-45FE-A979-AA260992024C}" presName="sibTrans" presStyleCnt="0"/>
      <dgm:spPr/>
    </dgm:pt>
    <dgm:pt modelId="{5878D4AC-FD98-43DB-8791-CC1EF22BDF08}" type="pres">
      <dgm:prSet presAssocID="{4DFC554B-F50A-4F4B-B45F-20F8A1AF9AB6}" presName="compNode" presStyleCnt="0"/>
      <dgm:spPr/>
    </dgm:pt>
    <dgm:pt modelId="{44DD1A5C-FBD4-4584-976C-1F67B5CE4B9E}" type="pres">
      <dgm:prSet presAssocID="{4DFC554B-F50A-4F4B-B45F-20F8A1AF9AB6}" presName="iconBgRect" presStyleLbl="bgShp" presStyleIdx="3" presStyleCnt="4"/>
      <dgm:spPr>
        <a:xfrm>
          <a:off x="9202425" y="855481"/>
          <a:ext cx="1464285" cy="1464285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96D6117-A5D1-44DB-BB6B-34BF341AA508}" type="pres">
      <dgm:prSet presAssocID="{4DFC554B-F50A-4F4B-B45F-20F8A1AF9AB6}" presName="iconRect" presStyleLbl="node1" presStyleIdx="3" presStyleCnt="4"/>
      <dgm:spPr>
        <a:xfrm>
          <a:off x="95144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D600800-98FA-4AEE-9E7D-CDB01B1EF88B}" type="pres">
      <dgm:prSet presAssocID="{4DFC554B-F50A-4F4B-B45F-20F8A1AF9AB6}" presName="spaceRect" presStyleCnt="0"/>
      <dgm:spPr/>
    </dgm:pt>
    <dgm:pt modelId="{721FBF00-3103-4C5C-B28C-256CF77446FF}" type="pres">
      <dgm:prSet presAssocID="{4DFC554B-F50A-4F4B-B45F-20F8A1AF9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15B911-CDEF-4FE9-9FD5-3DAAFC84AC5E}" type="presOf" srcId="{8BFA4C5A-D93A-4782-81E5-9CDA85BB4ADB}" destId="{775FDE6C-5FC9-4D90-B199-3A1BEE56C730}" srcOrd="0" destOrd="0" presId="urn:microsoft.com/office/officeart/2018/5/layout/IconLeafLabelList"/>
    <dgm:cxn modelId="{14C25415-D64B-4542-AA06-9D22419E041B}" type="presOf" srcId="{91274022-5CD1-4967-A8AA-4428F8C12C87}" destId="{F718D6A4-5C17-4210-A058-1F94D141A77D}" srcOrd="0" destOrd="0" presId="urn:microsoft.com/office/officeart/2018/5/layout/IconLeafLabelList"/>
    <dgm:cxn modelId="{80242F28-2C26-46D8-A666-CA075C42AFF7}" srcId="{06BF556C-10A1-4735-B2D9-B82A882612F9}" destId="{91274022-5CD1-4967-A8AA-4428F8C12C87}" srcOrd="0" destOrd="0" parTransId="{F1EC0F3C-0533-4953-9B95-2202A6FFF380}" sibTransId="{D5CEFB42-F140-4EB9-89B9-7D1BE50738DD}"/>
    <dgm:cxn modelId="{C73CF250-C2E1-48CB-A57A-B036A04A187F}" srcId="{06BF556C-10A1-4735-B2D9-B82A882612F9}" destId="{8BFA4C5A-D93A-4782-81E5-9CDA85BB4ADB}" srcOrd="1" destOrd="0" parTransId="{D7782704-8E60-4251-BBA6-7695881F8769}" sibTransId="{13394F22-25A1-4050-9724-8D6C7A26572D}"/>
    <dgm:cxn modelId="{17B6F554-1CD6-4B57-9996-006E6C6466B2}" type="presOf" srcId="{4DFC554B-F50A-4F4B-B45F-20F8A1AF9AB6}" destId="{721FBF00-3103-4C5C-B28C-256CF77446FF}" srcOrd="0" destOrd="0" presId="urn:microsoft.com/office/officeart/2018/5/layout/IconLeafLabelList"/>
    <dgm:cxn modelId="{559620A3-0F4A-466C-AE2A-78C47557F9CA}" srcId="{06BF556C-10A1-4735-B2D9-B82A882612F9}" destId="{59B0A825-67AE-45F2-B077-C7FD5F97E208}" srcOrd="2" destOrd="0" parTransId="{58991547-1874-4CBF-A431-43B5B5506904}" sibTransId="{E257FAD8-8F70-45FE-A979-AA260992024C}"/>
    <dgm:cxn modelId="{C96922A6-8495-45BE-B038-178E5C9CF7EF}" type="presOf" srcId="{59B0A825-67AE-45F2-B077-C7FD5F97E208}" destId="{B2D625C7-1A20-402A-BD53-C28BC10476F0}" srcOrd="0" destOrd="0" presId="urn:microsoft.com/office/officeart/2018/5/layout/IconLeafLabelList"/>
    <dgm:cxn modelId="{3FD3D9E4-C870-40CE-ACB6-4EF1B930B84C}" type="presOf" srcId="{06BF556C-10A1-4735-B2D9-B82A882612F9}" destId="{6717C9DA-FEEE-42E0-81BB-4857E700AAA1}" srcOrd="0" destOrd="0" presId="urn:microsoft.com/office/officeart/2018/5/layout/IconLeafLabelList"/>
    <dgm:cxn modelId="{DE5B26FA-E9F6-488F-A5AA-17C250C64176}" srcId="{06BF556C-10A1-4735-B2D9-B82A882612F9}" destId="{4DFC554B-F50A-4F4B-B45F-20F8A1AF9AB6}" srcOrd="3" destOrd="0" parTransId="{EB938384-D4C8-43A5-BBE8-71B637CC3262}" sibTransId="{419AE164-1B84-4251-9AE5-CBDEB95EB3C5}"/>
    <dgm:cxn modelId="{C54DE9C0-A80C-47BC-A4FA-C1EDC5599844}" type="presParOf" srcId="{6717C9DA-FEEE-42E0-81BB-4857E700AAA1}" destId="{BB4162B2-5483-4117-A5AE-63EF77E97D0D}" srcOrd="0" destOrd="0" presId="urn:microsoft.com/office/officeart/2018/5/layout/IconLeafLabelList"/>
    <dgm:cxn modelId="{D6CD8A43-9155-4B11-8401-A8B5D857E88E}" type="presParOf" srcId="{BB4162B2-5483-4117-A5AE-63EF77E97D0D}" destId="{99FD50F2-99F9-419B-BA30-A802736EA968}" srcOrd="0" destOrd="0" presId="urn:microsoft.com/office/officeart/2018/5/layout/IconLeafLabelList"/>
    <dgm:cxn modelId="{F68686C3-D39A-42B2-9D1A-FD42DD7AB63F}" type="presParOf" srcId="{BB4162B2-5483-4117-A5AE-63EF77E97D0D}" destId="{596F65AC-D68F-4621-AD73-9BC9DC991F9B}" srcOrd="1" destOrd="0" presId="urn:microsoft.com/office/officeart/2018/5/layout/IconLeafLabelList"/>
    <dgm:cxn modelId="{A779FC81-DC83-47C7-88F5-0FB8EE443090}" type="presParOf" srcId="{BB4162B2-5483-4117-A5AE-63EF77E97D0D}" destId="{6902EBE4-B6D7-4217-8ECE-0F169C8357CE}" srcOrd="2" destOrd="0" presId="urn:microsoft.com/office/officeart/2018/5/layout/IconLeafLabelList"/>
    <dgm:cxn modelId="{FC45D74B-2A83-4168-941D-CB2AC4A7E494}" type="presParOf" srcId="{BB4162B2-5483-4117-A5AE-63EF77E97D0D}" destId="{F718D6A4-5C17-4210-A058-1F94D141A77D}" srcOrd="3" destOrd="0" presId="urn:microsoft.com/office/officeart/2018/5/layout/IconLeafLabelList"/>
    <dgm:cxn modelId="{3E0FD962-C68F-4393-87C9-8CF15637475E}" type="presParOf" srcId="{6717C9DA-FEEE-42E0-81BB-4857E700AAA1}" destId="{B4E6C655-5081-4885-9889-3C54E89A2F9A}" srcOrd="1" destOrd="0" presId="urn:microsoft.com/office/officeart/2018/5/layout/IconLeafLabelList"/>
    <dgm:cxn modelId="{3BD5CC0F-05D7-44FF-8291-3392E2E118B0}" type="presParOf" srcId="{6717C9DA-FEEE-42E0-81BB-4857E700AAA1}" destId="{BF0E07C5-3A17-47C7-B442-B2414D11B23B}" srcOrd="2" destOrd="0" presId="urn:microsoft.com/office/officeart/2018/5/layout/IconLeafLabelList"/>
    <dgm:cxn modelId="{9307539E-C858-48F7-AA26-627F4D925CF2}" type="presParOf" srcId="{BF0E07C5-3A17-47C7-B442-B2414D11B23B}" destId="{55C5D05A-D6B7-49D4-8395-93E18D9CD396}" srcOrd="0" destOrd="0" presId="urn:microsoft.com/office/officeart/2018/5/layout/IconLeafLabelList"/>
    <dgm:cxn modelId="{FAC58BA3-AAF6-4744-A255-1E7CCEE153E4}" type="presParOf" srcId="{BF0E07C5-3A17-47C7-B442-B2414D11B23B}" destId="{225CA1A3-B122-428A-A886-46B9CA728FB7}" srcOrd="1" destOrd="0" presId="urn:microsoft.com/office/officeart/2018/5/layout/IconLeafLabelList"/>
    <dgm:cxn modelId="{20F2D076-0BF5-4B3F-AC39-D79FCC292155}" type="presParOf" srcId="{BF0E07C5-3A17-47C7-B442-B2414D11B23B}" destId="{8A9384AE-C280-4C87-9902-F921B5D47249}" srcOrd="2" destOrd="0" presId="urn:microsoft.com/office/officeart/2018/5/layout/IconLeafLabelList"/>
    <dgm:cxn modelId="{6BE3CC27-2FAF-4EEF-8174-AB7A808B90EB}" type="presParOf" srcId="{BF0E07C5-3A17-47C7-B442-B2414D11B23B}" destId="{775FDE6C-5FC9-4D90-B199-3A1BEE56C730}" srcOrd="3" destOrd="0" presId="urn:microsoft.com/office/officeart/2018/5/layout/IconLeafLabelList"/>
    <dgm:cxn modelId="{2577645A-A5A0-4043-BEEE-9C1AEEEE8625}" type="presParOf" srcId="{6717C9DA-FEEE-42E0-81BB-4857E700AAA1}" destId="{DAB9F219-870B-477E-A9F4-E2D788ACEA99}" srcOrd="3" destOrd="0" presId="urn:microsoft.com/office/officeart/2018/5/layout/IconLeafLabelList"/>
    <dgm:cxn modelId="{C2258667-01DF-4038-A131-06D280FEEAC6}" type="presParOf" srcId="{6717C9DA-FEEE-42E0-81BB-4857E700AAA1}" destId="{D4F69A7D-1248-4216-ABBB-A378DC31C83E}" srcOrd="4" destOrd="0" presId="urn:microsoft.com/office/officeart/2018/5/layout/IconLeafLabelList"/>
    <dgm:cxn modelId="{F731D0DE-DADB-4384-9FBD-251C2513FCD9}" type="presParOf" srcId="{D4F69A7D-1248-4216-ABBB-A378DC31C83E}" destId="{96132F99-A0DD-4D8A-8C8A-28AD315A9E61}" srcOrd="0" destOrd="0" presId="urn:microsoft.com/office/officeart/2018/5/layout/IconLeafLabelList"/>
    <dgm:cxn modelId="{488EB0AF-5116-4970-8A46-E063C7513837}" type="presParOf" srcId="{D4F69A7D-1248-4216-ABBB-A378DC31C83E}" destId="{EE0A9E4A-FF7E-4B3D-8F89-BB60735E00A9}" srcOrd="1" destOrd="0" presId="urn:microsoft.com/office/officeart/2018/5/layout/IconLeafLabelList"/>
    <dgm:cxn modelId="{7E674497-BF49-4073-8284-28714AE929F4}" type="presParOf" srcId="{D4F69A7D-1248-4216-ABBB-A378DC31C83E}" destId="{F6393E01-3FD9-41EA-9EAB-AF438111AF6A}" srcOrd="2" destOrd="0" presId="urn:microsoft.com/office/officeart/2018/5/layout/IconLeafLabelList"/>
    <dgm:cxn modelId="{214DD832-1F57-4E33-A1E4-C99A92D4975F}" type="presParOf" srcId="{D4F69A7D-1248-4216-ABBB-A378DC31C83E}" destId="{B2D625C7-1A20-402A-BD53-C28BC10476F0}" srcOrd="3" destOrd="0" presId="urn:microsoft.com/office/officeart/2018/5/layout/IconLeafLabelList"/>
    <dgm:cxn modelId="{055D28D3-DD2A-4037-AE99-86E304EB3DE9}" type="presParOf" srcId="{6717C9DA-FEEE-42E0-81BB-4857E700AAA1}" destId="{30E6DF93-504A-43A7-9A7E-D8A86F6B8226}" srcOrd="5" destOrd="0" presId="urn:microsoft.com/office/officeart/2018/5/layout/IconLeafLabelList"/>
    <dgm:cxn modelId="{5EE77FFA-BD5F-4FC7-ADFC-0E848FABECF2}" type="presParOf" srcId="{6717C9DA-FEEE-42E0-81BB-4857E700AAA1}" destId="{5878D4AC-FD98-43DB-8791-CC1EF22BDF08}" srcOrd="6" destOrd="0" presId="urn:microsoft.com/office/officeart/2018/5/layout/IconLeafLabelList"/>
    <dgm:cxn modelId="{F71BDE47-B39B-4EF1-9C42-D5822BEF0029}" type="presParOf" srcId="{5878D4AC-FD98-43DB-8791-CC1EF22BDF08}" destId="{44DD1A5C-FBD4-4584-976C-1F67B5CE4B9E}" srcOrd="0" destOrd="0" presId="urn:microsoft.com/office/officeart/2018/5/layout/IconLeafLabelList"/>
    <dgm:cxn modelId="{7B5FC910-6F5C-4B38-A1DE-74C1F1DB43E6}" type="presParOf" srcId="{5878D4AC-FD98-43DB-8791-CC1EF22BDF08}" destId="{896D6117-A5D1-44DB-BB6B-34BF341AA508}" srcOrd="1" destOrd="0" presId="urn:microsoft.com/office/officeart/2018/5/layout/IconLeafLabelList"/>
    <dgm:cxn modelId="{B4BA59B2-433B-47BB-9731-77494149010E}" type="presParOf" srcId="{5878D4AC-FD98-43DB-8791-CC1EF22BDF08}" destId="{FD600800-98FA-4AEE-9E7D-CDB01B1EF88B}" srcOrd="2" destOrd="0" presId="urn:microsoft.com/office/officeart/2018/5/layout/IconLeafLabelList"/>
    <dgm:cxn modelId="{7428F8DF-421F-44A1-92A4-4B8FB7403FC4}" type="presParOf" srcId="{5878D4AC-FD98-43DB-8791-CC1EF22BDF08}" destId="{721FBF00-3103-4C5C-B28C-256CF77446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D50F2-99F9-419B-BA30-A802736EA968}">
      <dsp:nvSpPr>
        <dsp:cNvPr id="0" name=""/>
        <dsp:cNvSpPr/>
      </dsp:nvSpPr>
      <dsp:spPr>
        <a:xfrm>
          <a:off x="602935" y="28815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F65AC-D68F-4621-AD73-9BC9DC991F9B}">
      <dsp:nvSpPr>
        <dsp:cNvPr id="0" name=""/>
        <dsp:cNvSpPr/>
      </dsp:nvSpPr>
      <dsp:spPr>
        <a:xfrm>
          <a:off x="836935" y="5221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D6A4-5C17-4210-A058-1F94D141A77D}">
      <dsp:nvSpPr>
        <dsp:cNvPr id="0" name=""/>
        <dsp:cNvSpPr/>
      </dsp:nvSpPr>
      <dsp:spPr>
        <a:xfrm>
          <a:off x="251935" y="17281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Embedded in the IDE</a:t>
          </a:r>
          <a:endParaRPr lang="en-US" sz="1500" kern="1200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1935" y="1728152"/>
        <a:ext cx="1800000" cy="720000"/>
      </dsp:txXfrm>
    </dsp:sp>
    <dsp:sp modelId="{55C5D05A-D6B7-49D4-8395-93E18D9CD396}">
      <dsp:nvSpPr>
        <dsp:cNvPr id="0" name=""/>
        <dsp:cNvSpPr/>
      </dsp:nvSpPr>
      <dsp:spPr>
        <a:xfrm>
          <a:off x="2717935" y="28815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CA1A3-B122-428A-A886-46B9CA728FB7}">
      <dsp:nvSpPr>
        <dsp:cNvPr id="0" name=""/>
        <dsp:cNvSpPr/>
      </dsp:nvSpPr>
      <dsp:spPr>
        <a:xfrm>
          <a:off x="2951935" y="5221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FDE6C-5FC9-4D90-B199-3A1BEE56C730}">
      <dsp:nvSpPr>
        <dsp:cNvPr id="0" name=""/>
        <dsp:cNvSpPr/>
      </dsp:nvSpPr>
      <dsp:spPr>
        <a:xfrm>
          <a:off x="2366935" y="17281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Issues Linked to the actual pages in the IDE</a:t>
          </a:r>
          <a:endParaRPr lang="en-US" sz="1500" kern="1200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366935" y="1728152"/>
        <a:ext cx="1800000" cy="720000"/>
      </dsp:txXfrm>
    </dsp:sp>
    <dsp:sp modelId="{96132F99-A0DD-4D8A-8C8A-28AD315A9E61}">
      <dsp:nvSpPr>
        <dsp:cNvPr id="0" name=""/>
        <dsp:cNvSpPr/>
      </dsp:nvSpPr>
      <dsp:spPr>
        <a:xfrm>
          <a:off x="4832935" y="28815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A9E4A-FF7E-4B3D-8F89-BB60735E00A9}">
      <dsp:nvSpPr>
        <dsp:cNvPr id="0" name=""/>
        <dsp:cNvSpPr/>
      </dsp:nvSpPr>
      <dsp:spPr>
        <a:xfrm>
          <a:off x="5066935" y="5221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625C7-1A20-402A-BD53-C28BC10476F0}">
      <dsp:nvSpPr>
        <dsp:cNvPr id="0" name=""/>
        <dsp:cNvSpPr/>
      </dsp:nvSpPr>
      <dsp:spPr>
        <a:xfrm>
          <a:off x="4481935" y="17281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Subscribe to notifications when anything changes </a:t>
          </a:r>
          <a:endParaRPr lang="en-US" sz="1500" kern="1200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81935" y="1728152"/>
        <a:ext cx="1800000" cy="720000"/>
      </dsp:txXfrm>
    </dsp:sp>
    <dsp:sp modelId="{44DD1A5C-FBD4-4584-976C-1F67B5CE4B9E}">
      <dsp:nvSpPr>
        <dsp:cNvPr id="0" name=""/>
        <dsp:cNvSpPr/>
      </dsp:nvSpPr>
      <dsp:spPr>
        <a:xfrm>
          <a:off x="6947935" y="28815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44546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6117-A5D1-44DB-BB6B-34BF341AA508}">
      <dsp:nvSpPr>
        <dsp:cNvPr id="0" name=""/>
        <dsp:cNvSpPr/>
      </dsp:nvSpPr>
      <dsp:spPr>
        <a:xfrm>
          <a:off x="7181935" y="5221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FBF00-3103-4C5C-B28C-256CF77446FF}">
      <dsp:nvSpPr>
        <dsp:cNvPr id="0" name=""/>
        <dsp:cNvSpPr/>
      </dsp:nvSpPr>
      <dsp:spPr>
        <a:xfrm>
          <a:off x="6596935" y="17281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cap="all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Link issues with project milestone dates</a:t>
          </a:r>
          <a:endParaRPr lang="en-US" sz="1500" kern="1200" cap="all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596935" y="172815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709E-05AE-4D19-B05A-36F42BCF0082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9CC75-6FBE-44E5-BC7E-F905C34D1B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C6E4-B910-45F9-82AF-AB8BE04DDF6F}" type="datetimeFigureOut">
              <a:rPr lang="en-US" smtClean="0"/>
              <a:pPr/>
              <a:t>9/25/2020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6AF5-7AE8-4C9E-9D29-254F1BC0B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DF5F59E-AB8A-48C6-8DCE-DBCDB0619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6C665-5849-4E82-851E-37EB6BFF72AF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3D3AD2A-A6FA-4ACA-A0DF-6B46ED5FA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FA572CA-0884-465E-96C6-614EA7D9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89ADB2B-30DB-4239-B075-60958F2DB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67A9AF-C5CC-4B5C-BC27-DAC0D8495653}" type="slidenum">
              <a:rPr lang="en-GB" altLang="en-US" sz="12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GB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D9B75D4-7E17-496B-98C6-EFC4233C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4DBD9B-AAD9-4DAF-81F2-1E2DF279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48" charset="0"/>
              <a:cs typeface="Arial" charset="0"/>
            </a:endParaRPr>
          </a:p>
        </p:txBody>
      </p:sp>
      <p:pic>
        <p:nvPicPr>
          <p:cNvPr id="5" name="Picture 5" descr="NTU 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79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8E9C-783D-4EDA-BAF6-1795ADAC1333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B720-C743-44F4-BBA7-1EE5ED6F11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B414-8B1F-4E61-AF80-07C1890FA8BA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D53E-954B-4E4A-9530-085B332D12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9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D2AA970-4E71-4004-91FB-EE297090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pic>
        <p:nvPicPr>
          <p:cNvPr id="5" name="Picture 5" descr="NTU logo RGB">
            <a:extLst>
              <a:ext uri="{FF2B5EF4-FFF2-40B4-BE49-F238E27FC236}">
                <a16:creationId xmlns:a16="http://schemas.microsoft.com/office/drawing/2014/main" id="{50596EEA-E245-40D2-83F9-0D1501A00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9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DFE2919-4711-4635-B466-1E65A5C6C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9B118-951F-4210-95A1-158B23349F78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152C387-0A3F-4338-896A-598EF4160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6908-54B0-4EF9-B997-73888F4A55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396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D9F96-8823-4B03-9B39-234703F24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1304-6D53-4C7B-B699-6B81E4D7B974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C16A51-833A-4ADC-8B16-3D59D3D1A4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F6F4C-86B6-4DE8-B8DA-D04C57CD06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372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76CE2D-3CA4-4EC7-8ED2-1D6547F69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FEB4-E7A6-465B-9EC4-19AF9478B086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AE037C4-DDD5-4D84-9063-1F454BEB53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13AC0-CA19-40AB-9D34-4CC97A238C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657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31FCBB-F96B-45B3-BF47-6BF9469B8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4381E-D27A-42B0-A40A-ABB3A71D4231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C707A0-D576-46E2-89B8-3850B52F83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BC9B-DD46-447B-A49D-6623C16A79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99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9B758E8-6C0F-40F3-A93B-FFC9F8259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D9F2-3FDD-4E4E-BD28-BC17B51B1635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BC008C5-55B8-4459-AA47-AD04EA8CE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04F3A-E60A-4F64-A716-2BE920AAD1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4104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879488E-8006-46CA-A677-CAB70165B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ED1D5-63BE-4B39-BA36-1974BA87DA3E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F11DB14-CAF2-4F33-B63E-AD1E8B720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7424-7DE5-47F5-94F6-B80006E8B1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492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FEB877-8667-4613-B65D-30C2FFDE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EE50-10DE-4EA6-94AA-1D62FCE225B5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A07F81-6943-4E77-B143-3F5F34ABC2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7A5D-B8F3-4FE4-87F8-13EF0DC623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4BA8-6D01-4662-B50D-8966B381A429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EE600-4527-4325-AB02-09A779AB1D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9818AA-DC53-4F19-8880-E8E12D52D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B932-0925-4459-B0B6-4E0E1A699DE3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C923BF-959B-41C9-B564-15E03BE6C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304FE-6269-4171-B77D-25DF63789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524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5A8BB9-BF31-4F22-8716-15EA9778E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8C39A-31AA-41AF-9F08-93F30D12DBBF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4508A-01DF-4210-8507-BFF53F5FDB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C0E8-2A0C-43DE-ACD5-370E9DA5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94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4D341E-B50C-436D-AD94-F65E7AD12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2C8A-3F92-4280-A2BF-0BA608E64D4A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55198A-7258-48A1-8073-856AFE6EFB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D7451-AC75-4A07-9C43-48CF6CC1B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78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7DB4-5599-4FA2-861F-8126AF48E67B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2695-5A92-499B-ACF9-54F7E8C8E9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8D18-334C-4998-944B-E511E4C0880C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ADD1-96E8-45F9-9930-8A844D50F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BE16-9948-470B-95FC-8115EC205679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FD154-5F8B-4E67-8EF6-6F42040F6C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F3D3-6F8B-490F-BBD3-901A8FBE7F9D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ECA15-A4F9-4893-8A92-1D47B5C258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F39A-BD78-43D7-BE27-22862C4D5123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29ED2-FA89-413F-8653-A21F916E38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871BE-62F1-41FA-9198-33951623819D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1AFD-86B3-49D5-9EB1-23442A0CD8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6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6E9D8-F619-4D3E-96FB-39FF4F50885F}" type="datetime4">
              <a:rPr lang="en-GB"/>
              <a:pPr>
                <a:defRPr/>
              </a:pPr>
              <a:t>25 September 2020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A3D0-6C97-4AAC-8917-C5EA34A824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800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48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" pitchFamily="48" charset="0"/>
            </a:endParaRPr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29D775-4085-42E2-80ED-D6B48BDCBB09}" type="datetime4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 September 2020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154DF-368B-4619-BA2E-04D204D99FCF}" type="slidenum">
              <a:rPr lang="en-GB">
                <a:solidFill>
                  <a:srgbClr val="004D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4D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AD4233-BF12-44D7-9EAB-B11D99D4F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67D65E-60CF-467C-80E1-7D15C85B2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9DE46B-611E-4E30-AA6A-1EB9AED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>
            <a:extLst>
              <a:ext uri="{FF2B5EF4-FFF2-40B4-BE49-F238E27FC236}">
                <a16:creationId xmlns:a16="http://schemas.microsoft.com/office/drawing/2014/main" id="{20AEBA00-5283-4C6C-B7FD-262BBFA0F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46FA76BC-3179-49B7-9D84-A71B7AA6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 sz="240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48167" name="Rectangle 7">
            <a:extLst>
              <a:ext uri="{FF2B5EF4-FFF2-40B4-BE49-F238E27FC236}">
                <a16:creationId xmlns:a16="http://schemas.microsoft.com/office/drawing/2014/main" id="{F71B609A-0C07-4805-8F62-F14F471206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48592A3-B282-4051-A398-BF8FABFBBD21}" type="datetime4">
              <a:rPr lang="en-GB" altLang="en-US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70394DC7-E9FF-457E-8D16-6981481715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0425" y="6205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834AE9-9F84-4AAF-8273-9C8BB9AB0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29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0" fontAlgn="base" hangingPunct="0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fontAlgn="base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8DD9CB-29D5-460C-956E-0E1AD296DE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717675"/>
            <a:ext cx="7772400" cy="990600"/>
          </a:xfrm>
        </p:spPr>
        <p:txBody>
          <a:bodyPr/>
          <a:lstStyle/>
          <a:p>
            <a:pPr algn="ctr" eaLnBrk="1" hangingPunct="1"/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Systems Analysis and Design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dirty="0"/>
              <a:t>ork Management systems</a:t>
            </a:r>
            <a:br>
              <a:rPr lang="en-GB" dirty="0"/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SOFT 30121 L4</a:t>
            </a: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Azure DevOps as an example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3623488" cy="1725985"/>
          </a:xfrm>
        </p:spPr>
        <p:txBody>
          <a:bodyPr/>
          <a:lstStyle/>
          <a:p>
            <a:r>
              <a:rPr lang="en-GB" dirty="0"/>
              <a:t>Scrum has been chosen here as the work item process model.</a:t>
            </a:r>
          </a:p>
          <a:p>
            <a:r>
              <a:rPr lang="en-GB" dirty="0"/>
              <a:t>This allows you to track backlog items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70036-8B9B-4C46-AE20-A25B8640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84" y="1988840"/>
            <a:ext cx="4070068" cy="36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Azure DevOps as an example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54" y="3789040"/>
            <a:ext cx="8592039" cy="1421287"/>
          </a:xfrm>
        </p:spPr>
        <p:txBody>
          <a:bodyPr/>
          <a:lstStyle/>
          <a:p>
            <a:r>
              <a:rPr lang="en-GB" dirty="0"/>
              <a:t>The Kanban board can be used to track the status of your backlog items</a:t>
            </a:r>
          </a:p>
          <a:p>
            <a:r>
              <a:rPr lang="en-GB" dirty="0"/>
              <a:t>On the “Work items” page it is also possible to import your backlog from a csv file.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80CB8-5F7B-4C4B-967F-2D57FD90F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" y="1047793"/>
            <a:ext cx="8305800" cy="23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43B6CA1-8F47-4E05-8A11-B1B0F110F07F}"/>
              </a:ext>
            </a:extLst>
          </p:cNvPr>
          <p:cNvSpPr txBox="1">
            <a:spLocks/>
          </p:cNvSpPr>
          <p:nvPr/>
        </p:nvSpPr>
        <p:spPr bwMode="auto">
          <a:xfrm>
            <a:off x="539552" y="260648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9pPr>
          </a:lstStyle>
          <a:p>
            <a:r>
              <a:rPr lang="en-GB" kern="0" dirty="0"/>
              <a:t>Apex Work Management: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93AD9-DBC6-4B0B-8FF4-F802B80D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8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43B6CA1-8F47-4E05-8A11-B1B0F110F07F}"/>
              </a:ext>
            </a:extLst>
          </p:cNvPr>
          <p:cNvSpPr txBox="1">
            <a:spLocks/>
          </p:cNvSpPr>
          <p:nvPr/>
        </p:nvSpPr>
        <p:spPr bwMode="auto">
          <a:xfrm>
            <a:off x="533400" y="5334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9pPr>
          </a:lstStyle>
          <a:p>
            <a:r>
              <a:rPr lang="en-GB" kern="0" dirty="0"/>
              <a:t>Apex Work Management: Features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899A54-55A0-4F2D-A022-BB4274D85520}"/>
              </a:ext>
            </a:extLst>
          </p:cNvPr>
          <p:cNvGraphicFramePr>
            <a:graphicFrameLocks/>
          </p:cNvGraphicFramePr>
          <p:nvPr/>
        </p:nvGraphicFramePr>
        <p:xfrm>
          <a:off x="190330" y="1844824"/>
          <a:ext cx="864887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57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Apex Work Management: Features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8" y="1395264"/>
            <a:ext cx="7439911" cy="811889"/>
          </a:xfrm>
        </p:spPr>
        <p:txBody>
          <a:bodyPr/>
          <a:lstStyle/>
          <a:p>
            <a:r>
              <a:rPr lang="en-GB" dirty="0"/>
              <a:t>Create issues and assign them as you find them</a:t>
            </a:r>
          </a:p>
          <a:p>
            <a:r>
              <a:rPr lang="en-GB" dirty="0"/>
              <a:t>Templates for Features and Bugs to structure pertinent info.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8795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71ACC21-7343-4D8F-9CC0-29813D4A9D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131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GB" altLang="en-US" dirty="0"/>
            </a:br>
            <a:endParaRPr lang="en-GB" altLang="en-US" dirty="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C201CEAA-5926-4FD7-B205-EBFAFFDB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345" y="2636838"/>
            <a:ext cx="476604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4D75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ZA" altLang="en-US" dirty="0">
                <a:solidFill>
                  <a:schemeClr val="bg1"/>
                </a:solidFill>
                <a:latin typeface="Arial" panose="020B0604020202020204" pitchFamily="34" charset="0"/>
              </a:rPr>
              <a:t>Next Lecture</a:t>
            </a:r>
          </a:p>
          <a:p>
            <a:pPr algn="ctr"/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ZA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Requirements Determination</a:t>
            </a:r>
          </a:p>
          <a:p>
            <a:pPr algn="ctr"/>
            <a:endParaRPr lang="en-ZA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76BFC-AD6C-472E-9524-5EDD59EDC1D1}"/>
              </a:ext>
            </a:extLst>
          </p:cNvPr>
          <p:cNvSpPr/>
          <p:nvPr/>
        </p:nvSpPr>
        <p:spPr>
          <a:xfrm>
            <a:off x="251521" y="33265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Workflow/Project management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F0669-7CF5-4B5E-9126-24F293FA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47" y="1381336"/>
            <a:ext cx="3464362" cy="2165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A9529-E24A-4982-963C-3F764BDE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0" y="3770699"/>
            <a:ext cx="3465682" cy="2165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C712A-808D-4F84-B75A-4C14B6450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176164"/>
            <a:ext cx="4104457" cy="8959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FEE8E3-EC8D-4F25-B609-9884E788A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1824"/>
          <a:stretch/>
        </p:blipFill>
        <p:spPr>
          <a:xfrm>
            <a:off x="1576403" y="1916832"/>
            <a:ext cx="2123561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Systems Analyst and </a:t>
            </a:r>
            <a:br>
              <a:rPr lang="en-GB" dirty="0"/>
            </a:br>
            <a:r>
              <a:rPr lang="en-GB" dirty="0"/>
              <a:t>Information Systems Development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2422202"/>
          </a:xfrm>
        </p:spPr>
        <p:txBody>
          <a:bodyPr/>
          <a:lstStyle/>
          <a:p>
            <a:r>
              <a:rPr lang="en-GB" dirty="0"/>
              <a:t>Objectives of Lecture 4</a:t>
            </a:r>
          </a:p>
          <a:p>
            <a:pPr lvl="1"/>
            <a:r>
              <a:rPr lang="en-GB" sz="1600" dirty="0"/>
              <a:t>What are workflow management systems used for?</a:t>
            </a:r>
          </a:p>
          <a:p>
            <a:pPr lvl="1"/>
            <a:r>
              <a:rPr lang="en-GB" sz="1600" dirty="0"/>
              <a:t>What workflow management systems exist?</a:t>
            </a:r>
          </a:p>
          <a:p>
            <a:pPr lvl="1"/>
            <a:r>
              <a:rPr lang="en-GB" sz="1600" dirty="0"/>
              <a:t>How can workflow management systems be used with an agile development methodology?</a:t>
            </a:r>
          </a:p>
          <a:p>
            <a:pPr lvl="1"/>
            <a:r>
              <a:rPr lang="en-GB" sz="1600" dirty="0"/>
              <a:t>How to import a backlog into Azure DevOps Boards</a:t>
            </a:r>
          </a:p>
          <a:p>
            <a:pPr lvl="1"/>
            <a:r>
              <a:rPr lang="en-GB" sz="1600" dirty="0"/>
              <a:t>How to get the most out of these systems</a:t>
            </a:r>
          </a:p>
          <a:p>
            <a:pPr lvl="1"/>
            <a:r>
              <a:rPr lang="en-GB" sz="1600" dirty="0">
                <a:effectLst/>
              </a:rPr>
              <a:t>How work management systems help with mutual accountability and trust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498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82F4-951D-4EA6-B62A-85CBE462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/>
              <a:t>Work Management Systems </a:t>
            </a:r>
            <a:r>
              <a:rPr lang="en-GB" dirty="0"/>
              <a:t>are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E3EF-8ED3-4B59-8924-EC611546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0" y="1340768"/>
            <a:ext cx="8399760" cy="2750881"/>
          </a:xfrm>
        </p:spPr>
        <p:txBody>
          <a:bodyPr/>
          <a:lstStyle/>
          <a:p>
            <a:r>
              <a:rPr lang="en-GB" dirty="0"/>
              <a:t>Workflow management systems make it easy for all stakeholders to see what work is left to complete </a:t>
            </a:r>
          </a:p>
          <a:p>
            <a:r>
              <a:rPr lang="en-GB" dirty="0"/>
              <a:t>They provide useful tools to track the status of the project</a:t>
            </a:r>
          </a:p>
          <a:p>
            <a:r>
              <a:rPr lang="en-GB" dirty="0"/>
              <a:t>They make it easier for developers to self-manage</a:t>
            </a:r>
          </a:p>
          <a:p>
            <a:r>
              <a:rPr lang="en-GB" dirty="0"/>
              <a:t>They can also aid in measuring developer productivity (through tracking resolved issues, tasks completed etc.)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3793-56D3-4778-B87D-8B42D326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9B118-951F-4210-95A1-158B23349F78}" type="datetime4">
              <a:rPr lang="en-GB" altLang="en-US" smtClean="0"/>
              <a:pPr>
                <a:defRPr/>
              </a:pPr>
              <a:t>25 September 2020</a:t>
            </a:fld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5E44-89EE-49E8-8143-43D8188ED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9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4546848" cy="3360279"/>
          </a:xfrm>
        </p:spPr>
        <p:txBody>
          <a:bodyPr/>
          <a:lstStyle/>
          <a:p>
            <a:r>
              <a:rPr lang="en-GB" dirty="0"/>
              <a:t>Microsoft’s solution to DevOps and work management</a:t>
            </a:r>
          </a:p>
          <a:p>
            <a:r>
              <a:rPr lang="en-GB" dirty="0"/>
              <a:t>Replaced Team Foundation Server</a:t>
            </a:r>
          </a:p>
          <a:p>
            <a:r>
              <a:rPr lang="en-GB" dirty="0"/>
              <a:t>Integrates well with other Microsoft technologies, like Visual studio, Teams, and even PowerPoint and Excel</a:t>
            </a:r>
          </a:p>
          <a:p>
            <a:r>
              <a:rPr lang="en-GB" dirty="0"/>
              <a:t>Has a focus on test management</a:t>
            </a:r>
          </a:p>
          <a:p>
            <a:r>
              <a:rPr lang="en-GB" dirty="0"/>
              <a:t>Free version is limited to 5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E4963-B0C4-496D-B1DE-4E98FC62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47" y="1381336"/>
            <a:ext cx="3464362" cy="2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4546848" cy="2307683"/>
          </a:xfrm>
        </p:spPr>
        <p:txBody>
          <a:bodyPr/>
          <a:lstStyle/>
          <a:p>
            <a:r>
              <a:rPr lang="en-GB" dirty="0"/>
              <a:t>The current market leader in work management systems</a:t>
            </a:r>
          </a:p>
          <a:p>
            <a:r>
              <a:rPr lang="en-GB" dirty="0"/>
              <a:t>Highly configurable</a:t>
            </a:r>
          </a:p>
          <a:p>
            <a:r>
              <a:rPr lang="en-GB" dirty="0"/>
              <a:t>Supports different agile methodologies</a:t>
            </a:r>
          </a:p>
          <a:p>
            <a:r>
              <a:rPr lang="en-GB" dirty="0"/>
              <a:t>Free version is limited to 10 users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2A09336-47A1-4630-BD69-A93CA2766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824"/>
          <a:stretch/>
        </p:blipFill>
        <p:spPr>
          <a:xfrm>
            <a:off x="6444208" y="1452812"/>
            <a:ext cx="212356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(and </a:t>
            </a:r>
            <a:r>
              <a:rPr lang="en-GB" dirty="0" err="1"/>
              <a:t>ZenHub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4546848" cy="4135876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primarily provides hosting for git version control and source code management, but also provides some work management functionality</a:t>
            </a:r>
          </a:p>
          <a:p>
            <a:r>
              <a:rPr lang="en-GB" dirty="0"/>
              <a:t>The projects tab repositories provides Kanban style boards</a:t>
            </a:r>
          </a:p>
          <a:p>
            <a:r>
              <a:rPr lang="en-GB" dirty="0"/>
              <a:t>Azure DevOps and Jira both have GitHub integration if you just want to use GitHub for source control</a:t>
            </a:r>
          </a:p>
          <a:p>
            <a:r>
              <a:rPr lang="en-GB" dirty="0" err="1"/>
              <a:t>ZenHub</a:t>
            </a:r>
            <a:r>
              <a:rPr lang="en-GB" dirty="0"/>
              <a:t> adds more functionality to GitHub’s project tab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D08AE-58AF-4C9C-80B6-C2882961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593" y="4084817"/>
            <a:ext cx="3774592" cy="82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E436D1-8831-40FC-9F8D-C515CD2D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69" y="1196073"/>
            <a:ext cx="326031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Oracle Apex and </a:t>
            </a:r>
            <a:r>
              <a:rPr lang="en-GB" dirty="0" err="1"/>
              <a:t>Mendix</a:t>
            </a:r>
            <a:br>
              <a:rPr lang="en-GB" dirty="0"/>
            </a:b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4546848" cy="3055580"/>
          </a:xfrm>
        </p:spPr>
        <p:txBody>
          <a:bodyPr/>
          <a:lstStyle/>
          <a:p>
            <a:r>
              <a:rPr lang="en-GB" dirty="0"/>
              <a:t>Both of these are low-code development environments, which are great if you struggle with programming</a:t>
            </a:r>
          </a:p>
          <a:p>
            <a:r>
              <a:rPr lang="en-GB"/>
              <a:t> Issue log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DD2D8-7935-44C9-A2E2-9CBD03C0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83" y="1372962"/>
            <a:ext cx="3649319" cy="2053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DEDC5-BA3A-467D-B4A5-B50CDE6A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13" y="3426814"/>
            <a:ext cx="3488457" cy="21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5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D9C64-AECD-4502-AD10-D73B7712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of the rest…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B96415-6F2A-4CDD-9009-F24F4648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49" y="1395264"/>
            <a:ext cx="4546848" cy="3692678"/>
          </a:xfrm>
        </p:spPr>
        <p:txBody>
          <a:bodyPr/>
          <a:lstStyle/>
          <a:p>
            <a:r>
              <a:rPr lang="en-GB" dirty="0"/>
              <a:t>Trello is more lightweight, and designed as a Kanban board tool. It doesn’t handle time tracking or automatic reporting</a:t>
            </a:r>
          </a:p>
          <a:p>
            <a:r>
              <a:rPr lang="en-GB" dirty="0"/>
              <a:t>Basecamp is more targeted at project management of any kind, rather than systems development. Has some useful collaboration features. No Kanban/scrum </a:t>
            </a:r>
            <a:r>
              <a:rPr lang="en-GB"/>
              <a:t>boards however 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A29C-1281-4550-9135-E2270F347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46908-54B0-4EF9-B997-73888F4A5500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38A2E-221B-4615-969A-77A04CCA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10" y="1007609"/>
            <a:ext cx="3488457" cy="1961409"/>
          </a:xfrm>
          <a:prstGeom prst="rect">
            <a:avLst/>
          </a:prstGeom>
        </p:spPr>
      </p:pic>
      <p:pic>
        <p:nvPicPr>
          <p:cNvPr id="1026" name="Picture 2" descr="Basecamp Press Resources">
            <a:extLst>
              <a:ext uri="{FF2B5EF4-FFF2-40B4-BE49-F238E27FC236}">
                <a16:creationId xmlns:a16="http://schemas.microsoft.com/office/drawing/2014/main" id="{C48FCA83-6A1A-4596-BCE4-A1F758B2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29000"/>
            <a:ext cx="3154728" cy="7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11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B34987282E245925653206154BE59" ma:contentTypeVersion="12" ma:contentTypeDescription="Create a new document." ma:contentTypeScope="" ma:versionID="f866a80796db09659cea86d446771c66">
  <xsd:schema xmlns:xsd="http://www.w3.org/2001/XMLSchema" xmlns:xs="http://www.w3.org/2001/XMLSchema" xmlns:p="http://schemas.microsoft.com/office/2006/metadata/properties" xmlns:ns3="57d63fa3-3886-494d-940e-25df5bc14fd5" xmlns:ns4="70061780-d5d0-45df-9c4a-3caebf693f82" targetNamespace="http://schemas.microsoft.com/office/2006/metadata/properties" ma:root="true" ma:fieldsID="c86d2ab37c8e3716d9b3b344cdf3a206" ns3:_="" ns4:_="">
    <xsd:import namespace="57d63fa3-3886-494d-940e-25df5bc14fd5"/>
    <xsd:import namespace="70061780-d5d0-45df-9c4a-3caebf693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63fa3-3886-494d-940e-25df5bc14f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1780-d5d0-45df-9c4a-3caebf693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1459BD-4046-44CF-B107-6F9F8090B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63fa3-3886-494d-940e-25df5bc14fd5"/>
    <ds:schemaRef ds:uri="70061780-d5d0-45df-9c4a-3caebf693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0BBF3A-C574-478C-926E-E0754E7926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0CBD1-DCB5-485F-9F11-D67C0363B9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(4:3)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</vt:lpstr>
      <vt:lpstr>Verdana</vt:lpstr>
      <vt:lpstr>blank</vt:lpstr>
      <vt:lpstr>1_blank</vt:lpstr>
      <vt:lpstr>Advanced Systems Analysis and Design  Work Management systems  SOFT 30121 L4     </vt:lpstr>
      <vt:lpstr>PowerPoint Presentation</vt:lpstr>
      <vt:lpstr>The Systems Analyst and  Information Systems Development </vt:lpstr>
      <vt:lpstr>Why Work Management Systems are important?</vt:lpstr>
      <vt:lpstr>Azure DevOps </vt:lpstr>
      <vt:lpstr>Jira </vt:lpstr>
      <vt:lpstr>GitHub (and ZenHub) </vt:lpstr>
      <vt:lpstr>Oracle Apex and Mendix </vt:lpstr>
      <vt:lpstr>Some of the rest…</vt:lpstr>
      <vt:lpstr>Using Azure DevOps as an example</vt:lpstr>
      <vt:lpstr>Using Azure DevOps as an example</vt:lpstr>
      <vt:lpstr>PowerPoint Presentation</vt:lpstr>
      <vt:lpstr>PowerPoint Presentation</vt:lpstr>
      <vt:lpstr>Apex Work Management: Features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Systems Analysis and Design  Project Selection and Management  SOFT 30121 L3  Presented   By  Nigel King ACMA CGMA PCM Nigel.King@ntu.ac.uk   </dc:title>
  <dc:creator>Harris, Matthew</dc:creator>
  <cp:lastModifiedBy>Harris, Matthew</cp:lastModifiedBy>
  <cp:revision>1</cp:revision>
  <dcterms:created xsi:type="dcterms:W3CDTF">2020-09-11T10:23:15Z</dcterms:created>
  <dcterms:modified xsi:type="dcterms:W3CDTF">2020-09-25T14:14:01Z</dcterms:modified>
</cp:coreProperties>
</file>