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33"/>
  </p:notesMasterIdLst>
  <p:handoutMasterIdLst>
    <p:handoutMasterId r:id="rId34"/>
  </p:handoutMasterIdLst>
  <p:sldIdLst>
    <p:sldId id="660" r:id="rId6"/>
    <p:sldId id="511" r:id="rId7"/>
    <p:sldId id="663" r:id="rId8"/>
    <p:sldId id="686" r:id="rId9"/>
    <p:sldId id="726" r:id="rId10"/>
    <p:sldId id="727" r:id="rId11"/>
    <p:sldId id="728" r:id="rId12"/>
    <p:sldId id="729" r:id="rId13"/>
    <p:sldId id="730" r:id="rId14"/>
    <p:sldId id="731" r:id="rId15"/>
    <p:sldId id="732" r:id="rId16"/>
    <p:sldId id="733" r:id="rId17"/>
    <p:sldId id="734" r:id="rId18"/>
    <p:sldId id="735" r:id="rId19"/>
    <p:sldId id="743" r:id="rId20"/>
    <p:sldId id="744" r:id="rId21"/>
    <p:sldId id="736" r:id="rId22"/>
    <p:sldId id="737" r:id="rId23"/>
    <p:sldId id="738" r:id="rId24"/>
    <p:sldId id="739" r:id="rId25"/>
    <p:sldId id="740" r:id="rId26"/>
    <p:sldId id="749" r:id="rId27"/>
    <p:sldId id="745" r:id="rId28"/>
    <p:sldId id="746" r:id="rId29"/>
    <p:sldId id="747" r:id="rId30"/>
    <p:sldId id="748" r:id="rId31"/>
    <p:sldId id="524" r:id="rId32"/>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6D9B9-CF10-435F-A59B-612E7CD46AD2}" v="843" dt="2020-10-12T15:56:48.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30" autoAdjust="0"/>
  </p:normalViewPr>
  <p:slideViewPr>
    <p:cSldViewPr>
      <p:cViewPr varScale="1">
        <p:scale>
          <a:sx n="114" d="100"/>
          <a:sy n="114" d="100"/>
        </p:scale>
        <p:origin x="726" y="102"/>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 Matthew" userId="087d18ff-1beb-4fda-86b6-983ed5be9e0a" providerId="ADAL" clId="{80E6D9B9-CF10-435F-A59B-612E7CD46AD2}"/>
    <pc:docChg chg="undo custSel mod addSld delSld modSld">
      <pc:chgData name="Harris, Matthew" userId="087d18ff-1beb-4fda-86b6-983ed5be9e0a" providerId="ADAL" clId="{80E6D9B9-CF10-435F-A59B-612E7CD46AD2}" dt="2020-10-12T15:57:17.087" v="5483" actId="20577"/>
      <pc:docMkLst>
        <pc:docMk/>
      </pc:docMkLst>
      <pc:sldChg chg="modSp">
        <pc:chgData name="Harris, Matthew" userId="087d18ff-1beb-4fda-86b6-983ed5be9e0a" providerId="ADAL" clId="{80E6D9B9-CF10-435F-A59B-612E7CD46AD2}" dt="2020-09-25T15:16:02.152" v="1" actId="20577"/>
        <pc:sldMkLst>
          <pc:docMk/>
          <pc:sldMk cId="903992927" sldId="686"/>
        </pc:sldMkLst>
        <pc:spChg chg="mod">
          <ac:chgData name="Harris, Matthew" userId="087d18ff-1beb-4fda-86b6-983ed5be9e0a" providerId="ADAL" clId="{80E6D9B9-CF10-435F-A59B-612E7CD46AD2}" dt="2020-09-25T15:16:02.152" v="1" actId="20577"/>
          <ac:spMkLst>
            <pc:docMk/>
            <pc:sldMk cId="903992927" sldId="686"/>
            <ac:spMk id="3" creationId="{F39AE3EF-8ED3-4B59-8924-EC611546B36D}"/>
          </ac:spMkLst>
        </pc:spChg>
      </pc:sldChg>
      <pc:sldChg chg="modSp">
        <pc:chgData name="Harris, Matthew" userId="087d18ff-1beb-4fda-86b6-983ed5be9e0a" providerId="ADAL" clId="{80E6D9B9-CF10-435F-A59B-612E7CD46AD2}" dt="2020-10-08T09:49:31.230" v="609" actId="113"/>
        <pc:sldMkLst>
          <pc:docMk/>
          <pc:sldMk cId="1188727662" sldId="735"/>
        </pc:sldMkLst>
        <pc:spChg chg="mod">
          <ac:chgData name="Harris, Matthew" userId="087d18ff-1beb-4fda-86b6-983ed5be9e0a" providerId="ADAL" clId="{80E6D9B9-CF10-435F-A59B-612E7CD46AD2}" dt="2020-10-08T09:49:31.230" v="609" actId="113"/>
          <ac:spMkLst>
            <pc:docMk/>
            <pc:sldMk cId="1188727662" sldId="735"/>
            <ac:spMk id="3" creationId="{F39AE3EF-8ED3-4B59-8924-EC611546B36D}"/>
          </ac:spMkLst>
        </pc:spChg>
      </pc:sldChg>
      <pc:sldChg chg="addSp modSp mod modClrScheme chgLayout">
        <pc:chgData name="Harris, Matthew" userId="087d18ff-1beb-4fda-86b6-983ed5be9e0a" providerId="ADAL" clId="{80E6D9B9-CF10-435F-A59B-612E7CD46AD2}" dt="2020-10-12T10:14:46.851" v="1757" actId="26606"/>
        <pc:sldMkLst>
          <pc:docMk/>
          <pc:sldMk cId="3287514890" sldId="736"/>
        </pc:sldMkLst>
        <pc:spChg chg="mod">
          <ac:chgData name="Harris, Matthew" userId="087d18ff-1beb-4fda-86b6-983ed5be9e0a" providerId="ADAL" clId="{80E6D9B9-CF10-435F-A59B-612E7CD46AD2}" dt="2020-10-12T10:11:34.486" v="1421" actId="26606"/>
          <ac:spMkLst>
            <pc:docMk/>
            <pc:sldMk cId="3287514890" sldId="736"/>
            <ac:spMk id="2" creationId="{555482F4-951D-4EA6-B62A-85CBE46284AA}"/>
          </ac:spMkLst>
        </pc:spChg>
        <pc:spChg chg="mod ord">
          <ac:chgData name="Harris, Matthew" userId="087d18ff-1beb-4fda-86b6-983ed5be9e0a" providerId="ADAL" clId="{80E6D9B9-CF10-435F-A59B-612E7CD46AD2}" dt="2020-10-12T10:14:46.851" v="1757" actId="26606"/>
          <ac:spMkLst>
            <pc:docMk/>
            <pc:sldMk cId="3287514890" sldId="736"/>
            <ac:spMk id="3" creationId="{F39AE3EF-8ED3-4B59-8924-EC611546B36D}"/>
          </ac:spMkLst>
        </pc:spChg>
        <pc:spChg chg="mod">
          <ac:chgData name="Harris, Matthew" userId="087d18ff-1beb-4fda-86b6-983ed5be9e0a" providerId="ADAL" clId="{80E6D9B9-CF10-435F-A59B-612E7CD46AD2}" dt="2020-10-12T10:11:34.486" v="1421" actId="26606"/>
          <ac:spMkLst>
            <pc:docMk/>
            <pc:sldMk cId="3287514890" sldId="736"/>
            <ac:spMk id="4" creationId="{FB443793-56D3-4778-B87D-8B42D326009E}"/>
          </ac:spMkLst>
        </pc:spChg>
        <pc:spChg chg="mod">
          <ac:chgData name="Harris, Matthew" userId="087d18ff-1beb-4fda-86b6-983ed5be9e0a" providerId="ADAL" clId="{80E6D9B9-CF10-435F-A59B-612E7CD46AD2}" dt="2020-10-12T10:11:34.486" v="1421" actId="26606"/>
          <ac:spMkLst>
            <pc:docMk/>
            <pc:sldMk cId="3287514890" sldId="736"/>
            <ac:spMk id="5" creationId="{8FAC5E44-89EE-49E8-8143-43D8188ED92B}"/>
          </ac:spMkLst>
        </pc:spChg>
        <pc:picChg chg="add mod ord">
          <ac:chgData name="Harris, Matthew" userId="087d18ff-1beb-4fda-86b6-983ed5be9e0a" providerId="ADAL" clId="{80E6D9B9-CF10-435F-A59B-612E7CD46AD2}" dt="2020-10-12T10:14:46.851" v="1757" actId="26606"/>
          <ac:picMkLst>
            <pc:docMk/>
            <pc:sldMk cId="3287514890" sldId="736"/>
            <ac:picMk id="6" creationId="{EF193F56-9671-4F03-8075-6990B5E4B4ED}"/>
          </ac:picMkLst>
        </pc:picChg>
      </pc:sldChg>
      <pc:sldChg chg="addSp modSp mod modClrScheme chgLayout">
        <pc:chgData name="Harris, Matthew" userId="087d18ff-1beb-4fda-86b6-983ed5be9e0a" providerId="ADAL" clId="{80E6D9B9-CF10-435F-A59B-612E7CD46AD2}" dt="2020-10-12T10:31:48.065" v="2331" actId="5793"/>
        <pc:sldMkLst>
          <pc:docMk/>
          <pc:sldMk cId="2967912981" sldId="737"/>
        </pc:sldMkLst>
        <pc:spChg chg="mod">
          <ac:chgData name="Harris, Matthew" userId="087d18ff-1beb-4fda-86b6-983ed5be9e0a" providerId="ADAL" clId="{80E6D9B9-CF10-435F-A59B-612E7CD46AD2}" dt="2020-10-12T10:25:47.840" v="1960" actId="26606"/>
          <ac:spMkLst>
            <pc:docMk/>
            <pc:sldMk cId="2967912981" sldId="737"/>
            <ac:spMk id="2" creationId="{555482F4-951D-4EA6-B62A-85CBE46284AA}"/>
          </ac:spMkLst>
        </pc:spChg>
        <pc:spChg chg="mod">
          <ac:chgData name="Harris, Matthew" userId="087d18ff-1beb-4fda-86b6-983ed5be9e0a" providerId="ADAL" clId="{80E6D9B9-CF10-435F-A59B-612E7CD46AD2}" dt="2020-10-12T10:31:48.065" v="2331" actId="5793"/>
          <ac:spMkLst>
            <pc:docMk/>
            <pc:sldMk cId="2967912981" sldId="737"/>
            <ac:spMk id="3" creationId="{F39AE3EF-8ED3-4B59-8924-EC611546B36D}"/>
          </ac:spMkLst>
        </pc:spChg>
        <pc:spChg chg="mod">
          <ac:chgData name="Harris, Matthew" userId="087d18ff-1beb-4fda-86b6-983ed5be9e0a" providerId="ADAL" clId="{80E6D9B9-CF10-435F-A59B-612E7CD46AD2}" dt="2020-10-12T10:25:47.840" v="1960" actId="26606"/>
          <ac:spMkLst>
            <pc:docMk/>
            <pc:sldMk cId="2967912981" sldId="737"/>
            <ac:spMk id="4" creationId="{FB443793-56D3-4778-B87D-8B42D326009E}"/>
          </ac:spMkLst>
        </pc:spChg>
        <pc:spChg chg="mod">
          <ac:chgData name="Harris, Matthew" userId="087d18ff-1beb-4fda-86b6-983ed5be9e0a" providerId="ADAL" clId="{80E6D9B9-CF10-435F-A59B-612E7CD46AD2}" dt="2020-10-12T10:25:47.840" v="1960" actId="26606"/>
          <ac:spMkLst>
            <pc:docMk/>
            <pc:sldMk cId="2967912981" sldId="737"/>
            <ac:spMk id="5" creationId="{8FAC5E44-89EE-49E8-8143-43D8188ED92B}"/>
          </ac:spMkLst>
        </pc:spChg>
        <pc:picChg chg="add mod ord">
          <ac:chgData name="Harris, Matthew" userId="087d18ff-1beb-4fda-86b6-983ed5be9e0a" providerId="ADAL" clId="{80E6D9B9-CF10-435F-A59B-612E7CD46AD2}" dt="2020-10-12T10:25:47.840" v="1960" actId="26606"/>
          <ac:picMkLst>
            <pc:docMk/>
            <pc:sldMk cId="2967912981" sldId="737"/>
            <ac:picMk id="6" creationId="{C78056C8-5729-4367-A609-461E51786453}"/>
          </ac:picMkLst>
        </pc:picChg>
      </pc:sldChg>
      <pc:sldChg chg="addSp delSp modSp mod modClrScheme chgLayout">
        <pc:chgData name="Harris, Matthew" userId="087d18ff-1beb-4fda-86b6-983ed5be9e0a" providerId="ADAL" clId="{80E6D9B9-CF10-435F-A59B-612E7CD46AD2}" dt="2020-10-12T10:34:44.797" v="2492" actId="26606"/>
        <pc:sldMkLst>
          <pc:docMk/>
          <pc:sldMk cId="3075600264" sldId="738"/>
        </pc:sldMkLst>
        <pc:spChg chg="mod">
          <ac:chgData name="Harris, Matthew" userId="087d18ff-1beb-4fda-86b6-983ed5be9e0a" providerId="ADAL" clId="{80E6D9B9-CF10-435F-A59B-612E7CD46AD2}" dt="2020-10-12T10:34:44.797" v="2492" actId="26606"/>
          <ac:spMkLst>
            <pc:docMk/>
            <pc:sldMk cId="3075600264" sldId="738"/>
            <ac:spMk id="2" creationId="{555482F4-951D-4EA6-B62A-85CBE46284AA}"/>
          </ac:spMkLst>
        </pc:spChg>
        <pc:spChg chg="mod">
          <ac:chgData name="Harris, Matthew" userId="087d18ff-1beb-4fda-86b6-983ed5be9e0a" providerId="ADAL" clId="{80E6D9B9-CF10-435F-A59B-612E7CD46AD2}" dt="2020-10-12T10:34:44.797" v="2492" actId="26606"/>
          <ac:spMkLst>
            <pc:docMk/>
            <pc:sldMk cId="3075600264" sldId="738"/>
            <ac:spMk id="4" creationId="{FB443793-56D3-4778-B87D-8B42D326009E}"/>
          </ac:spMkLst>
        </pc:spChg>
        <pc:spChg chg="mod">
          <ac:chgData name="Harris, Matthew" userId="087d18ff-1beb-4fda-86b6-983ed5be9e0a" providerId="ADAL" clId="{80E6D9B9-CF10-435F-A59B-612E7CD46AD2}" dt="2020-10-12T10:34:44.797" v="2492" actId="26606"/>
          <ac:spMkLst>
            <pc:docMk/>
            <pc:sldMk cId="3075600264" sldId="738"/>
            <ac:spMk id="5" creationId="{8FAC5E44-89EE-49E8-8143-43D8188ED92B}"/>
          </ac:spMkLst>
        </pc:spChg>
        <pc:spChg chg="del">
          <ac:chgData name="Harris, Matthew" userId="087d18ff-1beb-4fda-86b6-983ed5be9e0a" providerId="ADAL" clId="{80E6D9B9-CF10-435F-A59B-612E7CD46AD2}" dt="2020-10-12T10:33:38.595" v="2337" actId="26606"/>
          <ac:spMkLst>
            <pc:docMk/>
            <pc:sldMk cId="3075600264" sldId="738"/>
            <ac:spMk id="6" creationId="{D1117D49-60A0-4F49-8781-C765B2771719}"/>
          </ac:spMkLst>
        </pc:spChg>
        <pc:spChg chg="add mod ord">
          <ac:chgData name="Harris, Matthew" userId="087d18ff-1beb-4fda-86b6-983ed5be9e0a" providerId="ADAL" clId="{80E6D9B9-CF10-435F-A59B-612E7CD46AD2}" dt="2020-10-12T10:34:44.797" v="2492" actId="26606"/>
          <ac:spMkLst>
            <pc:docMk/>
            <pc:sldMk cId="3075600264" sldId="738"/>
            <ac:spMk id="11" creationId="{65017642-8091-4539-8C08-E2EF5A5B0E2B}"/>
          </ac:spMkLst>
        </pc:spChg>
        <pc:spChg chg="add del mod">
          <ac:chgData name="Harris, Matthew" userId="087d18ff-1beb-4fda-86b6-983ed5be9e0a" providerId="ADAL" clId="{80E6D9B9-CF10-435F-A59B-612E7CD46AD2}" dt="2020-10-12T10:34:42.852" v="2489" actId="26606"/>
          <ac:spMkLst>
            <pc:docMk/>
            <pc:sldMk cId="3075600264" sldId="738"/>
            <ac:spMk id="16" creationId="{0D6F7475-BC18-4A89-AC82-AFE634B2660D}"/>
          </ac:spMkLst>
        </pc:spChg>
        <pc:spChg chg="add del mod">
          <ac:chgData name="Harris, Matthew" userId="087d18ff-1beb-4fda-86b6-983ed5be9e0a" providerId="ADAL" clId="{80E6D9B9-CF10-435F-A59B-612E7CD46AD2}" dt="2020-10-12T10:34:42.852" v="2489" actId="26606"/>
          <ac:spMkLst>
            <pc:docMk/>
            <pc:sldMk cId="3075600264" sldId="738"/>
            <ac:spMk id="18" creationId="{CCC06BA6-6011-4AA3-886E-0CD1948C7A05}"/>
          </ac:spMkLst>
        </pc:spChg>
        <pc:spChg chg="add del mod">
          <ac:chgData name="Harris, Matthew" userId="087d18ff-1beb-4fda-86b6-983ed5be9e0a" providerId="ADAL" clId="{80E6D9B9-CF10-435F-A59B-612E7CD46AD2}" dt="2020-10-12T10:34:44.795" v="2491" actId="26606"/>
          <ac:spMkLst>
            <pc:docMk/>
            <pc:sldMk cId="3075600264" sldId="738"/>
            <ac:spMk id="20" creationId="{EF290B45-E8D5-45F9-8A4A-45293C8B80A5}"/>
          </ac:spMkLst>
        </pc:spChg>
        <pc:spChg chg="add del mod">
          <ac:chgData name="Harris, Matthew" userId="087d18ff-1beb-4fda-86b6-983ed5be9e0a" providerId="ADAL" clId="{80E6D9B9-CF10-435F-A59B-612E7CD46AD2}" dt="2020-10-12T10:34:44.795" v="2491" actId="26606"/>
          <ac:spMkLst>
            <pc:docMk/>
            <pc:sldMk cId="3075600264" sldId="738"/>
            <ac:spMk id="21" creationId="{C787F498-6ACB-4086-A993-792A2A22A784}"/>
          </ac:spMkLst>
        </pc:spChg>
        <pc:picChg chg="add mod ord">
          <ac:chgData name="Harris, Matthew" userId="087d18ff-1beb-4fda-86b6-983ed5be9e0a" providerId="ADAL" clId="{80E6D9B9-CF10-435F-A59B-612E7CD46AD2}" dt="2020-10-12T10:34:44.797" v="2492" actId="26606"/>
          <ac:picMkLst>
            <pc:docMk/>
            <pc:sldMk cId="3075600264" sldId="738"/>
            <ac:picMk id="3" creationId="{E154AFBA-E8C8-4E10-AA26-BAA328FDBDCC}"/>
          </ac:picMkLst>
        </pc:picChg>
      </pc:sldChg>
      <pc:sldChg chg="addSp modSp mod modClrScheme chgLayout">
        <pc:chgData name="Harris, Matthew" userId="087d18ff-1beb-4fda-86b6-983ed5be9e0a" providerId="ADAL" clId="{80E6D9B9-CF10-435F-A59B-612E7CD46AD2}" dt="2020-10-12T10:37:41.957" v="2761" actId="20577"/>
        <pc:sldMkLst>
          <pc:docMk/>
          <pc:sldMk cId="1362669570" sldId="739"/>
        </pc:sldMkLst>
        <pc:spChg chg="mod">
          <ac:chgData name="Harris, Matthew" userId="087d18ff-1beb-4fda-86b6-983ed5be9e0a" providerId="ADAL" clId="{80E6D9B9-CF10-435F-A59B-612E7CD46AD2}" dt="2020-10-12T10:35:48.273" v="2542" actId="26606"/>
          <ac:spMkLst>
            <pc:docMk/>
            <pc:sldMk cId="1362669570" sldId="739"/>
            <ac:spMk id="2" creationId="{555482F4-951D-4EA6-B62A-85CBE46284AA}"/>
          </ac:spMkLst>
        </pc:spChg>
        <pc:spChg chg="mod">
          <ac:chgData name="Harris, Matthew" userId="087d18ff-1beb-4fda-86b6-983ed5be9e0a" providerId="ADAL" clId="{80E6D9B9-CF10-435F-A59B-612E7CD46AD2}" dt="2020-10-12T10:37:41.957" v="2761" actId="20577"/>
          <ac:spMkLst>
            <pc:docMk/>
            <pc:sldMk cId="1362669570" sldId="739"/>
            <ac:spMk id="3" creationId="{F39AE3EF-8ED3-4B59-8924-EC611546B36D}"/>
          </ac:spMkLst>
        </pc:spChg>
        <pc:spChg chg="mod">
          <ac:chgData name="Harris, Matthew" userId="087d18ff-1beb-4fda-86b6-983ed5be9e0a" providerId="ADAL" clId="{80E6D9B9-CF10-435F-A59B-612E7CD46AD2}" dt="2020-10-12T10:35:48.273" v="2542" actId="26606"/>
          <ac:spMkLst>
            <pc:docMk/>
            <pc:sldMk cId="1362669570" sldId="739"/>
            <ac:spMk id="4" creationId="{FB443793-56D3-4778-B87D-8B42D326009E}"/>
          </ac:spMkLst>
        </pc:spChg>
        <pc:spChg chg="mod">
          <ac:chgData name="Harris, Matthew" userId="087d18ff-1beb-4fda-86b6-983ed5be9e0a" providerId="ADAL" clId="{80E6D9B9-CF10-435F-A59B-612E7CD46AD2}" dt="2020-10-12T10:35:48.273" v="2542" actId="26606"/>
          <ac:spMkLst>
            <pc:docMk/>
            <pc:sldMk cId="1362669570" sldId="739"/>
            <ac:spMk id="5" creationId="{8FAC5E44-89EE-49E8-8143-43D8188ED92B}"/>
          </ac:spMkLst>
        </pc:spChg>
        <pc:picChg chg="add mod ord">
          <ac:chgData name="Harris, Matthew" userId="087d18ff-1beb-4fda-86b6-983ed5be9e0a" providerId="ADAL" clId="{80E6D9B9-CF10-435F-A59B-612E7CD46AD2}" dt="2020-10-12T10:35:48.273" v="2542" actId="26606"/>
          <ac:picMkLst>
            <pc:docMk/>
            <pc:sldMk cId="1362669570" sldId="739"/>
            <ac:picMk id="6" creationId="{6AFED513-71A4-4658-AD15-D19F03CC3BF3}"/>
          </ac:picMkLst>
        </pc:picChg>
      </pc:sldChg>
      <pc:sldChg chg="modSp">
        <pc:chgData name="Harris, Matthew" userId="087d18ff-1beb-4fda-86b6-983ed5be9e0a" providerId="ADAL" clId="{80E6D9B9-CF10-435F-A59B-612E7CD46AD2}" dt="2020-10-12T12:07:18.851" v="2923" actId="1076"/>
        <pc:sldMkLst>
          <pc:docMk/>
          <pc:sldMk cId="3652096850" sldId="740"/>
        </pc:sldMkLst>
        <pc:spChg chg="mod">
          <ac:chgData name="Harris, Matthew" userId="087d18ff-1beb-4fda-86b6-983ed5be9e0a" providerId="ADAL" clId="{80E6D9B9-CF10-435F-A59B-612E7CD46AD2}" dt="2020-10-12T10:39:08.648" v="2922" actId="20577"/>
          <ac:spMkLst>
            <pc:docMk/>
            <pc:sldMk cId="3652096850" sldId="740"/>
            <ac:spMk id="3" creationId="{F39AE3EF-8ED3-4B59-8924-EC611546B36D}"/>
          </ac:spMkLst>
        </pc:spChg>
        <pc:picChg chg="mod">
          <ac:chgData name="Harris, Matthew" userId="087d18ff-1beb-4fda-86b6-983ed5be9e0a" providerId="ADAL" clId="{80E6D9B9-CF10-435F-A59B-612E7CD46AD2}" dt="2020-10-12T12:07:18.851" v="2923" actId="1076"/>
          <ac:picMkLst>
            <pc:docMk/>
            <pc:sldMk cId="3652096850" sldId="740"/>
            <ac:picMk id="6" creationId="{E669859E-D1D2-475A-95AD-43EA676387A1}"/>
          </ac:picMkLst>
        </pc:picChg>
      </pc:sldChg>
      <pc:sldChg chg="del">
        <pc:chgData name="Harris, Matthew" userId="087d18ff-1beb-4fda-86b6-983ed5be9e0a" providerId="ADAL" clId="{80E6D9B9-CF10-435F-A59B-612E7CD46AD2}" dt="2020-10-12T12:08:00.814" v="2924" actId="2696"/>
        <pc:sldMkLst>
          <pc:docMk/>
          <pc:sldMk cId="1201217451" sldId="741"/>
        </pc:sldMkLst>
      </pc:sldChg>
      <pc:sldChg chg="addSp delSp modSp del mod modClrScheme chgLayout">
        <pc:chgData name="Harris, Matthew" userId="087d18ff-1beb-4fda-86b6-983ed5be9e0a" providerId="ADAL" clId="{80E6D9B9-CF10-435F-A59B-612E7CD46AD2}" dt="2020-10-12T13:42:16.405" v="4065" actId="2696"/>
        <pc:sldMkLst>
          <pc:docMk/>
          <pc:sldMk cId="1040568218" sldId="742"/>
        </pc:sldMkLst>
        <pc:spChg chg="mod">
          <ac:chgData name="Harris, Matthew" userId="087d18ff-1beb-4fda-86b6-983ed5be9e0a" providerId="ADAL" clId="{80E6D9B9-CF10-435F-A59B-612E7CD46AD2}" dt="2020-10-12T13:23:58.467" v="3521" actId="26606"/>
          <ac:spMkLst>
            <pc:docMk/>
            <pc:sldMk cId="1040568218" sldId="742"/>
            <ac:spMk id="2" creationId="{555482F4-951D-4EA6-B62A-85CBE46284AA}"/>
          </ac:spMkLst>
        </pc:spChg>
        <pc:spChg chg="del mod">
          <ac:chgData name="Harris, Matthew" userId="087d18ff-1beb-4fda-86b6-983ed5be9e0a" providerId="ADAL" clId="{80E6D9B9-CF10-435F-A59B-612E7CD46AD2}" dt="2020-10-12T13:23:58.467" v="3521" actId="26606"/>
          <ac:spMkLst>
            <pc:docMk/>
            <pc:sldMk cId="1040568218" sldId="742"/>
            <ac:spMk id="3" creationId="{F39AE3EF-8ED3-4B59-8924-EC611546B36D}"/>
          </ac:spMkLst>
        </pc:spChg>
        <pc:spChg chg="mod">
          <ac:chgData name="Harris, Matthew" userId="087d18ff-1beb-4fda-86b6-983ed5be9e0a" providerId="ADAL" clId="{80E6D9B9-CF10-435F-A59B-612E7CD46AD2}" dt="2020-10-12T13:23:58.467" v="3521" actId="26606"/>
          <ac:spMkLst>
            <pc:docMk/>
            <pc:sldMk cId="1040568218" sldId="742"/>
            <ac:spMk id="4" creationId="{FB443793-56D3-4778-B87D-8B42D326009E}"/>
          </ac:spMkLst>
        </pc:spChg>
        <pc:spChg chg="mod">
          <ac:chgData name="Harris, Matthew" userId="087d18ff-1beb-4fda-86b6-983ed5be9e0a" providerId="ADAL" clId="{80E6D9B9-CF10-435F-A59B-612E7CD46AD2}" dt="2020-10-12T13:23:58.467" v="3521" actId="26606"/>
          <ac:spMkLst>
            <pc:docMk/>
            <pc:sldMk cId="1040568218" sldId="742"/>
            <ac:spMk id="5" creationId="{8FAC5E44-89EE-49E8-8143-43D8188ED92B}"/>
          </ac:spMkLst>
        </pc:spChg>
        <pc:spChg chg="add mod">
          <ac:chgData name="Harris, Matthew" userId="087d18ff-1beb-4fda-86b6-983ed5be9e0a" providerId="ADAL" clId="{80E6D9B9-CF10-435F-A59B-612E7CD46AD2}" dt="2020-10-12T13:23:58.467" v="3521" actId="26606"/>
          <ac:spMkLst>
            <pc:docMk/>
            <pc:sldMk cId="1040568218" sldId="742"/>
            <ac:spMk id="11" creationId="{839FD1CE-A4EF-45CF-B2DF-54BB06899F4C}"/>
          </ac:spMkLst>
        </pc:spChg>
        <pc:graphicFrameChg chg="add mod">
          <ac:chgData name="Harris, Matthew" userId="087d18ff-1beb-4fda-86b6-983ed5be9e0a" providerId="ADAL" clId="{80E6D9B9-CF10-435F-A59B-612E7CD46AD2}" dt="2020-10-12T13:23:58.467" v="3521" actId="26606"/>
          <ac:graphicFrameMkLst>
            <pc:docMk/>
            <pc:sldMk cId="1040568218" sldId="742"/>
            <ac:graphicFrameMk id="7" creationId="{4243B237-A9AD-46A3-B522-8DB2E3693B9F}"/>
          </ac:graphicFrameMkLst>
        </pc:graphicFrameChg>
      </pc:sldChg>
      <pc:sldChg chg="addSp modSp add">
        <pc:chgData name="Harris, Matthew" userId="087d18ff-1beb-4fda-86b6-983ed5be9e0a" providerId="ADAL" clId="{80E6D9B9-CF10-435F-A59B-612E7CD46AD2}" dt="2020-10-08T09:52:38.046" v="613"/>
        <pc:sldMkLst>
          <pc:docMk/>
          <pc:sldMk cId="52864605" sldId="743"/>
        </pc:sldMkLst>
        <pc:spChg chg="mod">
          <ac:chgData name="Harris, Matthew" userId="087d18ff-1beb-4fda-86b6-983ed5be9e0a" providerId="ADAL" clId="{80E6D9B9-CF10-435F-A59B-612E7CD46AD2}" dt="2020-10-08T09:37:18.289" v="8" actId="20577"/>
          <ac:spMkLst>
            <pc:docMk/>
            <pc:sldMk cId="52864605" sldId="743"/>
            <ac:spMk id="2" creationId="{555482F4-951D-4EA6-B62A-85CBE46284AA}"/>
          </ac:spMkLst>
        </pc:spChg>
        <pc:spChg chg="mod">
          <ac:chgData name="Harris, Matthew" userId="087d18ff-1beb-4fda-86b6-983ed5be9e0a" providerId="ADAL" clId="{80E6D9B9-CF10-435F-A59B-612E7CD46AD2}" dt="2020-10-08T09:49:19.590" v="606" actId="113"/>
          <ac:spMkLst>
            <pc:docMk/>
            <pc:sldMk cId="52864605" sldId="743"/>
            <ac:spMk id="3" creationId="{F39AE3EF-8ED3-4B59-8924-EC611546B36D}"/>
          </ac:spMkLst>
        </pc:spChg>
        <pc:picChg chg="add mod">
          <ac:chgData name="Harris, Matthew" userId="087d18ff-1beb-4fda-86b6-983ed5be9e0a" providerId="ADAL" clId="{80E6D9B9-CF10-435F-A59B-612E7CD46AD2}" dt="2020-10-08T09:52:13.053" v="611" actId="14100"/>
          <ac:picMkLst>
            <pc:docMk/>
            <pc:sldMk cId="52864605" sldId="743"/>
            <ac:picMk id="6" creationId="{00B8ED9D-CC36-4B0C-B07A-E20F894F83FD}"/>
          </ac:picMkLst>
        </pc:picChg>
        <pc:picChg chg="add mod">
          <ac:chgData name="Harris, Matthew" userId="087d18ff-1beb-4fda-86b6-983ed5be9e0a" providerId="ADAL" clId="{80E6D9B9-CF10-435F-A59B-612E7CD46AD2}" dt="2020-10-08T09:52:38.046" v="613"/>
          <ac:picMkLst>
            <pc:docMk/>
            <pc:sldMk cId="52864605" sldId="743"/>
            <ac:picMk id="7" creationId="{A182F2CF-D4E2-4471-A2E5-2C60BD385448}"/>
          </ac:picMkLst>
        </pc:picChg>
      </pc:sldChg>
      <pc:sldChg chg="delSp modSp add">
        <pc:chgData name="Harris, Matthew" userId="087d18ff-1beb-4fda-86b6-983ed5be9e0a" providerId="ADAL" clId="{80E6D9B9-CF10-435F-A59B-612E7CD46AD2}" dt="2020-10-12T10:10:59.472" v="1419" actId="403"/>
        <pc:sldMkLst>
          <pc:docMk/>
          <pc:sldMk cId="1125052690" sldId="744"/>
        </pc:sldMkLst>
        <pc:spChg chg="mod">
          <ac:chgData name="Harris, Matthew" userId="087d18ff-1beb-4fda-86b6-983ed5be9e0a" providerId="ADAL" clId="{80E6D9B9-CF10-435F-A59B-612E7CD46AD2}" dt="2020-10-08T09:52:56.577" v="636" actId="20577"/>
          <ac:spMkLst>
            <pc:docMk/>
            <pc:sldMk cId="1125052690" sldId="744"/>
            <ac:spMk id="2" creationId="{555482F4-951D-4EA6-B62A-85CBE46284AA}"/>
          </ac:spMkLst>
        </pc:spChg>
        <pc:spChg chg="mod">
          <ac:chgData name="Harris, Matthew" userId="087d18ff-1beb-4fda-86b6-983ed5be9e0a" providerId="ADAL" clId="{80E6D9B9-CF10-435F-A59B-612E7CD46AD2}" dt="2020-10-12T10:10:59.472" v="1419" actId="403"/>
          <ac:spMkLst>
            <pc:docMk/>
            <pc:sldMk cId="1125052690" sldId="744"/>
            <ac:spMk id="3" creationId="{F39AE3EF-8ED3-4B59-8924-EC611546B36D}"/>
          </ac:spMkLst>
        </pc:spChg>
        <pc:picChg chg="del">
          <ac:chgData name="Harris, Matthew" userId="087d18ff-1beb-4fda-86b6-983ed5be9e0a" providerId="ADAL" clId="{80E6D9B9-CF10-435F-A59B-612E7CD46AD2}" dt="2020-10-08T09:52:51.319" v="615" actId="478"/>
          <ac:picMkLst>
            <pc:docMk/>
            <pc:sldMk cId="1125052690" sldId="744"/>
            <ac:picMk id="6" creationId="{00B8ED9D-CC36-4B0C-B07A-E20F894F83FD}"/>
          </ac:picMkLst>
        </pc:picChg>
      </pc:sldChg>
      <pc:sldChg chg="addSp delSp modSp add mod modClrScheme chgLayout">
        <pc:chgData name="Harris, Matthew" userId="087d18ff-1beb-4fda-86b6-983ed5be9e0a" providerId="ADAL" clId="{80E6D9B9-CF10-435F-A59B-612E7CD46AD2}" dt="2020-10-12T13:41:57.591" v="4064" actId="20577"/>
        <pc:sldMkLst>
          <pc:docMk/>
          <pc:sldMk cId="3300915984" sldId="745"/>
        </pc:sldMkLst>
        <pc:spChg chg="mod">
          <ac:chgData name="Harris, Matthew" userId="087d18ff-1beb-4fda-86b6-983ed5be9e0a" providerId="ADAL" clId="{80E6D9B9-CF10-435F-A59B-612E7CD46AD2}" dt="2020-10-12T13:41:57.591" v="4064" actId="20577"/>
          <ac:spMkLst>
            <pc:docMk/>
            <pc:sldMk cId="3300915984" sldId="745"/>
            <ac:spMk id="2" creationId="{555482F4-951D-4EA6-B62A-85CBE46284AA}"/>
          </ac:spMkLst>
        </pc:spChg>
        <pc:spChg chg="add del mod">
          <ac:chgData name="Harris, Matthew" userId="087d18ff-1beb-4fda-86b6-983ed5be9e0a" providerId="ADAL" clId="{80E6D9B9-CF10-435F-A59B-612E7CD46AD2}" dt="2020-10-12T13:40:05.229" v="4002"/>
          <ac:spMkLst>
            <pc:docMk/>
            <pc:sldMk cId="3300915984" sldId="745"/>
            <ac:spMk id="3" creationId="{9F84EECB-6156-403F-8A66-F9C0E221E247}"/>
          </ac:spMkLst>
        </pc:spChg>
        <pc:spChg chg="mod">
          <ac:chgData name="Harris, Matthew" userId="087d18ff-1beb-4fda-86b6-983ed5be9e0a" providerId="ADAL" clId="{80E6D9B9-CF10-435F-A59B-612E7CD46AD2}" dt="2020-10-12T13:41:34.087" v="4037" actId="26606"/>
          <ac:spMkLst>
            <pc:docMk/>
            <pc:sldMk cId="3300915984" sldId="745"/>
            <ac:spMk id="4" creationId="{FB443793-56D3-4778-B87D-8B42D326009E}"/>
          </ac:spMkLst>
        </pc:spChg>
        <pc:spChg chg="mod">
          <ac:chgData name="Harris, Matthew" userId="087d18ff-1beb-4fda-86b6-983ed5be9e0a" providerId="ADAL" clId="{80E6D9B9-CF10-435F-A59B-612E7CD46AD2}" dt="2020-10-12T13:41:34.087" v="4037" actId="26606"/>
          <ac:spMkLst>
            <pc:docMk/>
            <pc:sldMk cId="3300915984" sldId="745"/>
            <ac:spMk id="5" creationId="{8FAC5E44-89EE-49E8-8143-43D8188ED92B}"/>
          </ac:spMkLst>
        </pc:spChg>
        <pc:spChg chg="add del mod">
          <ac:chgData name="Harris, Matthew" userId="087d18ff-1beb-4fda-86b6-983ed5be9e0a" providerId="ADAL" clId="{80E6D9B9-CF10-435F-A59B-612E7CD46AD2}" dt="2020-10-12T13:41:21.080" v="4035" actId="478"/>
          <ac:spMkLst>
            <pc:docMk/>
            <pc:sldMk cId="3300915984" sldId="745"/>
            <ac:spMk id="6" creationId="{8CC5AD89-EBAC-4345-B927-0DEF6BD03A6A}"/>
          </ac:spMkLst>
        </pc:spChg>
        <pc:spChg chg="add del mod">
          <ac:chgData name="Harris, Matthew" userId="087d18ff-1beb-4fda-86b6-983ed5be9e0a" providerId="ADAL" clId="{80E6D9B9-CF10-435F-A59B-612E7CD46AD2}" dt="2020-10-12T13:41:21.080" v="4035" actId="478"/>
          <ac:spMkLst>
            <pc:docMk/>
            <pc:sldMk cId="3300915984" sldId="745"/>
            <ac:spMk id="8" creationId="{FE3566C3-F2F0-436F-BD15-81F9761882B4}"/>
          </ac:spMkLst>
        </pc:spChg>
        <pc:spChg chg="add del">
          <ac:chgData name="Harris, Matthew" userId="087d18ff-1beb-4fda-86b6-983ed5be9e0a" providerId="ADAL" clId="{80E6D9B9-CF10-435F-A59B-612E7CD46AD2}" dt="2020-10-12T13:34:05.409" v="3663" actId="26606"/>
          <ac:spMkLst>
            <pc:docMk/>
            <pc:sldMk cId="3300915984" sldId="745"/>
            <ac:spMk id="11" creationId="{839FD1CE-A4EF-45CF-B2DF-54BB06899F4C}"/>
          </ac:spMkLst>
        </pc:spChg>
        <pc:spChg chg="add del mod">
          <ac:chgData name="Harris, Matthew" userId="087d18ff-1beb-4fda-86b6-983ed5be9e0a" providerId="ADAL" clId="{80E6D9B9-CF10-435F-A59B-612E7CD46AD2}" dt="2020-10-12T13:34:03.729" v="3660" actId="26606"/>
          <ac:spMkLst>
            <pc:docMk/>
            <pc:sldMk cId="3300915984" sldId="745"/>
            <ac:spMk id="16" creationId="{3BAC734C-CE15-452B-8228-B0769D4EA9E8}"/>
          </ac:spMkLst>
        </pc:spChg>
        <pc:spChg chg="add del mod">
          <ac:chgData name="Harris, Matthew" userId="087d18ff-1beb-4fda-86b6-983ed5be9e0a" providerId="ADAL" clId="{80E6D9B9-CF10-435F-A59B-612E7CD46AD2}" dt="2020-10-12T13:34:03.729" v="3660" actId="26606"/>
          <ac:spMkLst>
            <pc:docMk/>
            <pc:sldMk cId="3300915984" sldId="745"/>
            <ac:spMk id="18" creationId="{3150BB0E-0178-4FD7-BAC7-00169AFA2DD0}"/>
          </ac:spMkLst>
        </pc:spChg>
        <pc:spChg chg="add del mod">
          <ac:chgData name="Harris, Matthew" userId="087d18ff-1beb-4fda-86b6-983ed5be9e0a" providerId="ADAL" clId="{80E6D9B9-CF10-435F-A59B-612E7CD46AD2}" dt="2020-10-12T13:34:03.729" v="3660" actId="26606"/>
          <ac:spMkLst>
            <pc:docMk/>
            <pc:sldMk cId="3300915984" sldId="745"/>
            <ac:spMk id="20" creationId="{187B1151-65D1-4D9B-9C03-330C2612AEEA}"/>
          </ac:spMkLst>
        </pc:spChg>
        <pc:spChg chg="add del mod">
          <ac:chgData name="Harris, Matthew" userId="087d18ff-1beb-4fda-86b6-983ed5be9e0a" providerId="ADAL" clId="{80E6D9B9-CF10-435F-A59B-612E7CD46AD2}" dt="2020-10-12T13:34:05.354" v="3662" actId="26606"/>
          <ac:spMkLst>
            <pc:docMk/>
            <pc:sldMk cId="3300915984" sldId="745"/>
            <ac:spMk id="22" creationId="{0A1C2B60-4FD0-484A-8018-FB0BAA249496}"/>
          </ac:spMkLst>
        </pc:spChg>
        <pc:spChg chg="add del mod">
          <ac:chgData name="Harris, Matthew" userId="087d18ff-1beb-4fda-86b6-983ed5be9e0a" providerId="ADAL" clId="{80E6D9B9-CF10-435F-A59B-612E7CD46AD2}" dt="2020-10-12T13:34:05.354" v="3662" actId="26606"/>
          <ac:spMkLst>
            <pc:docMk/>
            <pc:sldMk cId="3300915984" sldId="745"/>
            <ac:spMk id="23" creationId="{AC2F8006-05BC-4EBE-8827-3BE9E16A0992}"/>
          </ac:spMkLst>
        </pc:spChg>
        <pc:spChg chg="add del mod">
          <ac:chgData name="Harris, Matthew" userId="087d18ff-1beb-4fda-86b6-983ed5be9e0a" providerId="ADAL" clId="{80E6D9B9-CF10-435F-A59B-612E7CD46AD2}" dt="2020-10-12T13:34:05.354" v="3662" actId="26606"/>
          <ac:spMkLst>
            <pc:docMk/>
            <pc:sldMk cId="3300915984" sldId="745"/>
            <ac:spMk id="24" creationId="{51E04AB5-85EB-4448-974B-9DAAE2770D46}"/>
          </ac:spMkLst>
        </pc:spChg>
        <pc:spChg chg="add mod">
          <ac:chgData name="Harris, Matthew" userId="087d18ff-1beb-4fda-86b6-983ed5be9e0a" providerId="ADAL" clId="{80E6D9B9-CF10-435F-A59B-612E7CD46AD2}" dt="2020-10-12T13:41:34.087" v="4037" actId="26606"/>
          <ac:spMkLst>
            <pc:docMk/>
            <pc:sldMk cId="3300915984" sldId="745"/>
            <ac:spMk id="26" creationId="{3BAC734C-CE15-452B-8228-B0769D4EA9E8}"/>
          </ac:spMkLst>
        </pc:spChg>
        <pc:spChg chg="add del mod">
          <ac:chgData name="Harris, Matthew" userId="087d18ff-1beb-4fda-86b6-983ed5be9e0a" providerId="ADAL" clId="{80E6D9B9-CF10-435F-A59B-612E7CD46AD2}" dt="2020-10-12T13:41:34.087" v="4037" actId="26606"/>
          <ac:spMkLst>
            <pc:docMk/>
            <pc:sldMk cId="3300915984" sldId="745"/>
            <ac:spMk id="27" creationId="{3150BB0E-0178-4FD7-BAC7-00169AFA2DD0}"/>
          </ac:spMkLst>
        </pc:spChg>
        <pc:spChg chg="add del mod">
          <ac:chgData name="Harris, Matthew" userId="087d18ff-1beb-4fda-86b6-983ed5be9e0a" providerId="ADAL" clId="{80E6D9B9-CF10-435F-A59B-612E7CD46AD2}" dt="2020-10-12T13:40:05.229" v="4002"/>
          <ac:spMkLst>
            <pc:docMk/>
            <pc:sldMk cId="3300915984" sldId="745"/>
            <ac:spMk id="28" creationId="{187B1151-65D1-4D9B-9C03-330C2612AEEA}"/>
          </ac:spMkLst>
        </pc:spChg>
        <pc:graphicFrameChg chg="del mod modGraphic">
          <ac:chgData name="Harris, Matthew" userId="087d18ff-1beb-4fda-86b6-983ed5be9e0a" providerId="ADAL" clId="{80E6D9B9-CF10-435F-A59B-612E7CD46AD2}" dt="2020-10-12T13:35:13.409" v="3713" actId="478"/>
          <ac:graphicFrameMkLst>
            <pc:docMk/>
            <pc:sldMk cId="3300915984" sldId="745"/>
            <ac:graphicFrameMk id="7" creationId="{4243B237-A9AD-46A3-B522-8DB2E3693B9F}"/>
          </ac:graphicFrameMkLst>
        </pc:graphicFrameChg>
        <pc:graphicFrameChg chg="add mod">
          <ac:chgData name="Harris, Matthew" userId="087d18ff-1beb-4fda-86b6-983ed5be9e0a" providerId="ADAL" clId="{80E6D9B9-CF10-435F-A59B-612E7CD46AD2}" dt="2020-10-12T13:41:34.087" v="4037" actId="26606"/>
          <ac:graphicFrameMkLst>
            <pc:docMk/>
            <pc:sldMk cId="3300915984" sldId="745"/>
            <ac:graphicFrameMk id="29" creationId="{B3D12F71-40C4-412F-B2F6-1030CC34B8D3}"/>
          </ac:graphicFrameMkLst>
        </pc:graphicFrameChg>
      </pc:sldChg>
      <pc:sldChg chg="addSp delSp modSp add mod modClrScheme chgLayout">
        <pc:chgData name="Harris, Matthew" userId="087d18ff-1beb-4fda-86b6-983ed5be9e0a" providerId="ADAL" clId="{80E6D9B9-CF10-435F-A59B-612E7CD46AD2}" dt="2020-10-12T13:42:31.764" v="4066" actId="20577"/>
        <pc:sldMkLst>
          <pc:docMk/>
          <pc:sldMk cId="3710339990" sldId="746"/>
        </pc:sldMkLst>
        <pc:spChg chg="mod">
          <ac:chgData name="Harris, Matthew" userId="087d18ff-1beb-4fda-86b6-983ed5be9e0a" providerId="ADAL" clId="{80E6D9B9-CF10-435F-A59B-612E7CD46AD2}" dt="2020-10-12T13:41:38.917" v="4038" actId="26606"/>
          <ac:spMkLst>
            <pc:docMk/>
            <pc:sldMk cId="3710339990" sldId="746"/>
            <ac:spMk id="2" creationId="{5F6DF459-1EE2-444E-BD53-FB8A27A356D5}"/>
          </ac:spMkLst>
        </pc:spChg>
        <pc:spChg chg="del mod">
          <ac:chgData name="Harris, Matthew" userId="087d18ff-1beb-4fda-86b6-983ed5be9e0a" providerId="ADAL" clId="{80E6D9B9-CF10-435F-A59B-612E7CD46AD2}" dt="2020-10-12T13:40:42.398" v="4028" actId="478"/>
          <ac:spMkLst>
            <pc:docMk/>
            <pc:sldMk cId="3710339990" sldId="746"/>
            <ac:spMk id="3" creationId="{15883B9E-BAAB-4CFB-8979-FDA94674886B}"/>
          </ac:spMkLst>
        </pc:spChg>
        <pc:spChg chg="del mod">
          <ac:chgData name="Harris, Matthew" userId="087d18ff-1beb-4fda-86b6-983ed5be9e0a" providerId="ADAL" clId="{80E6D9B9-CF10-435F-A59B-612E7CD46AD2}" dt="2020-10-12T13:40:45.155" v="4029" actId="478"/>
          <ac:spMkLst>
            <pc:docMk/>
            <pc:sldMk cId="3710339990" sldId="746"/>
            <ac:spMk id="4" creationId="{75C771F0-F91B-4EDB-BACD-8C9F9E7AAF8A}"/>
          </ac:spMkLst>
        </pc:spChg>
        <pc:spChg chg="del">
          <ac:chgData name="Harris, Matthew" userId="087d18ff-1beb-4fda-86b6-983ed5be9e0a" providerId="ADAL" clId="{80E6D9B9-CF10-435F-A59B-612E7CD46AD2}" dt="2020-10-12T13:40:24.060" v="4023" actId="478"/>
          <ac:spMkLst>
            <pc:docMk/>
            <pc:sldMk cId="3710339990" sldId="746"/>
            <ac:spMk id="5" creationId="{D1168EB7-2605-459E-9565-66AA7B528D54}"/>
          </ac:spMkLst>
        </pc:spChg>
        <pc:spChg chg="del">
          <ac:chgData name="Harris, Matthew" userId="087d18ff-1beb-4fda-86b6-983ed5be9e0a" providerId="ADAL" clId="{80E6D9B9-CF10-435F-A59B-612E7CD46AD2}" dt="2020-10-12T13:40:24.060" v="4023" actId="478"/>
          <ac:spMkLst>
            <pc:docMk/>
            <pc:sldMk cId="3710339990" sldId="746"/>
            <ac:spMk id="6" creationId="{C445029C-B8D6-4353-B46D-0C77AFD4ED57}"/>
          </ac:spMkLst>
        </pc:spChg>
        <pc:spChg chg="mod">
          <ac:chgData name="Harris, Matthew" userId="087d18ff-1beb-4fda-86b6-983ed5be9e0a" providerId="ADAL" clId="{80E6D9B9-CF10-435F-A59B-612E7CD46AD2}" dt="2020-10-12T13:41:38.917" v="4038" actId="26606"/>
          <ac:spMkLst>
            <pc:docMk/>
            <pc:sldMk cId="3710339990" sldId="746"/>
            <ac:spMk id="7" creationId="{3966DE85-0200-4306-99D8-B440A1C2B5A8}"/>
          </ac:spMkLst>
        </pc:spChg>
        <pc:spChg chg="mod">
          <ac:chgData name="Harris, Matthew" userId="087d18ff-1beb-4fda-86b6-983ed5be9e0a" providerId="ADAL" clId="{80E6D9B9-CF10-435F-A59B-612E7CD46AD2}" dt="2020-10-12T13:41:38.917" v="4038" actId="26606"/>
          <ac:spMkLst>
            <pc:docMk/>
            <pc:sldMk cId="3710339990" sldId="746"/>
            <ac:spMk id="8" creationId="{37E30A83-6C1F-420B-9944-C51C113810CF}"/>
          </ac:spMkLst>
        </pc:spChg>
        <pc:spChg chg="add del">
          <ac:chgData name="Harris, Matthew" userId="087d18ff-1beb-4fda-86b6-983ed5be9e0a" providerId="ADAL" clId="{80E6D9B9-CF10-435F-A59B-612E7CD46AD2}" dt="2020-10-12T13:40:55.289" v="4030" actId="478"/>
          <ac:spMkLst>
            <pc:docMk/>
            <pc:sldMk cId="3710339990" sldId="746"/>
            <ac:spMk id="9" creationId="{313136F9-7235-457C-BC25-47FC705C74D3}"/>
          </ac:spMkLst>
        </pc:spChg>
        <pc:spChg chg="add del mod">
          <ac:chgData name="Harris, Matthew" userId="087d18ff-1beb-4fda-86b6-983ed5be9e0a" providerId="ADAL" clId="{80E6D9B9-CF10-435F-A59B-612E7CD46AD2}" dt="2020-10-12T13:41:38.917" v="4038" actId="26606"/>
          <ac:spMkLst>
            <pc:docMk/>
            <pc:sldMk cId="3710339990" sldId="746"/>
            <ac:spMk id="10" creationId="{676C6388-2F7F-40ED-9D3D-8A54FC8863B5}"/>
          </ac:spMkLst>
        </pc:spChg>
        <pc:spChg chg="add del mod">
          <ac:chgData name="Harris, Matthew" userId="087d18ff-1beb-4fda-86b6-983ed5be9e0a" providerId="ADAL" clId="{80E6D9B9-CF10-435F-A59B-612E7CD46AD2}" dt="2020-10-12T13:41:05.073" v="4034" actId="478"/>
          <ac:spMkLst>
            <pc:docMk/>
            <pc:sldMk cId="3710339990" sldId="746"/>
            <ac:spMk id="11" creationId="{2BDA2487-F578-4F53-A956-5101B239727B}"/>
          </ac:spMkLst>
        </pc:spChg>
        <pc:spChg chg="add mod">
          <ac:chgData name="Harris, Matthew" userId="087d18ff-1beb-4fda-86b6-983ed5be9e0a" providerId="ADAL" clId="{80E6D9B9-CF10-435F-A59B-612E7CD46AD2}" dt="2020-10-12T13:41:38.917" v="4038" actId="26606"/>
          <ac:spMkLst>
            <pc:docMk/>
            <pc:sldMk cId="3710339990" sldId="746"/>
            <ac:spMk id="16" creationId="{FB17569A-CEDB-4865-A579-EFFAFE36A67B}"/>
          </ac:spMkLst>
        </pc:spChg>
        <pc:graphicFrameChg chg="add mod">
          <ac:chgData name="Harris, Matthew" userId="087d18ff-1beb-4fda-86b6-983ed5be9e0a" providerId="ADAL" clId="{80E6D9B9-CF10-435F-A59B-612E7CD46AD2}" dt="2020-10-12T13:42:31.764" v="4066" actId="20577"/>
          <ac:graphicFrameMkLst>
            <pc:docMk/>
            <pc:sldMk cId="3710339990" sldId="746"/>
            <ac:graphicFrameMk id="12" creationId="{CA55218F-FCD7-4B2B-AE23-42C67ECA4B08}"/>
          </ac:graphicFrameMkLst>
        </pc:graphicFrameChg>
      </pc:sldChg>
      <pc:sldChg chg="addSp delSp modSp add">
        <pc:chgData name="Harris, Matthew" userId="087d18ff-1beb-4fda-86b6-983ed5be9e0a" providerId="ADAL" clId="{80E6D9B9-CF10-435F-A59B-612E7CD46AD2}" dt="2020-10-12T13:53:56.189" v="4573" actId="26606"/>
        <pc:sldMkLst>
          <pc:docMk/>
          <pc:sldMk cId="1067337123" sldId="747"/>
        </pc:sldMkLst>
        <pc:spChg chg="mod">
          <ac:chgData name="Harris, Matthew" userId="087d18ff-1beb-4fda-86b6-983ed5be9e0a" providerId="ADAL" clId="{80E6D9B9-CF10-435F-A59B-612E7CD46AD2}" dt="2020-10-12T13:42:48.157" v="4084" actId="20577"/>
          <ac:spMkLst>
            <pc:docMk/>
            <pc:sldMk cId="1067337123" sldId="747"/>
            <ac:spMk id="2" creationId="{5F6DF459-1EE2-444E-BD53-FB8A27A356D5}"/>
          </ac:spMkLst>
        </pc:spChg>
        <pc:spChg chg="del mod topLvl">
          <ac:chgData name="Harris, Matthew" userId="087d18ff-1beb-4fda-86b6-983ed5be9e0a" providerId="ADAL" clId="{80E6D9B9-CF10-435F-A59B-612E7CD46AD2}" dt="2020-10-12T13:52:58.843" v="4554" actId="478"/>
          <ac:spMkLst>
            <pc:docMk/>
            <pc:sldMk cId="1067337123" sldId="747"/>
            <ac:spMk id="4" creationId="{4111546A-AE1B-452C-8F6C-E4A5E768C609}"/>
          </ac:spMkLst>
        </pc:spChg>
        <pc:spChg chg="del mod topLvl">
          <ac:chgData name="Harris, Matthew" userId="087d18ff-1beb-4fda-86b6-983ed5be9e0a" providerId="ADAL" clId="{80E6D9B9-CF10-435F-A59B-612E7CD46AD2}" dt="2020-10-12T13:52:52.576" v="4553"/>
          <ac:spMkLst>
            <pc:docMk/>
            <pc:sldMk cId="1067337123" sldId="747"/>
            <ac:spMk id="5" creationId="{B80608C7-46B2-4C48-A1D4-7130A92F6281}"/>
          </ac:spMkLst>
        </pc:spChg>
        <pc:spChg chg="del mod topLvl">
          <ac:chgData name="Harris, Matthew" userId="087d18ff-1beb-4fda-86b6-983ed5be9e0a" providerId="ADAL" clId="{80E6D9B9-CF10-435F-A59B-612E7CD46AD2}" dt="2020-10-12T13:52:59.304" v="4555" actId="478"/>
          <ac:spMkLst>
            <pc:docMk/>
            <pc:sldMk cId="1067337123" sldId="747"/>
            <ac:spMk id="6" creationId="{0173FAB6-54E1-425E-A2F3-0DC978A7C12C}"/>
          </ac:spMkLst>
        </pc:spChg>
        <pc:spChg chg="del mod topLvl">
          <ac:chgData name="Harris, Matthew" userId="087d18ff-1beb-4fda-86b6-983ed5be9e0a" providerId="ADAL" clId="{80E6D9B9-CF10-435F-A59B-612E7CD46AD2}" dt="2020-10-12T13:52:52.576" v="4553"/>
          <ac:spMkLst>
            <pc:docMk/>
            <pc:sldMk cId="1067337123" sldId="747"/>
            <ac:spMk id="10" creationId="{6A07F1ED-1034-4594-80AD-6B2AD374512A}"/>
          </ac:spMkLst>
        </pc:spChg>
        <pc:spChg chg="add del mod">
          <ac:chgData name="Harris, Matthew" userId="087d18ff-1beb-4fda-86b6-983ed5be9e0a" providerId="ADAL" clId="{80E6D9B9-CF10-435F-A59B-612E7CD46AD2}" dt="2020-10-12T13:52:52.576" v="4553"/>
          <ac:spMkLst>
            <pc:docMk/>
            <pc:sldMk cId="1067337123" sldId="747"/>
            <ac:spMk id="14" creationId="{072D3596-9B94-427B-9274-97C919E6BC54}"/>
          </ac:spMkLst>
        </pc:spChg>
        <pc:spChg chg="add del">
          <ac:chgData name="Harris, Matthew" userId="087d18ff-1beb-4fda-86b6-983ed5be9e0a" providerId="ADAL" clId="{80E6D9B9-CF10-435F-A59B-612E7CD46AD2}" dt="2020-10-12T13:53:05.790" v="4557"/>
          <ac:spMkLst>
            <pc:docMk/>
            <pc:sldMk cId="1067337123" sldId="747"/>
            <ac:spMk id="15" creationId="{0B096E67-894F-476E-BF6B-5A189EA589D1}"/>
          </ac:spMkLst>
        </pc:spChg>
        <pc:spChg chg="del">
          <ac:chgData name="Harris, Matthew" userId="087d18ff-1beb-4fda-86b6-983ed5be9e0a" providerId="ADAL" clId="{80E6D9B9-CF10-435F-A59B-612E7CD46AD2}" dt="2020-10-12T13:43:39.383" v="4215" actId="26606"/>
          <ac:spMkLst>
            <pc:docMk/>
            <pc:sldMk cId="1067337123" sldId="747"/>
            <ac:spMk id="16" creationId="{FB17569A-CEDB-4865-A579-EFFAFE36A67B}"/>
          </ac:spMkLst>
        </pc:spChg>
        <pc:spChg chg="add del">
          <ac:chgData name="Harris, Matthew" userId="087d18ff-1beb-4fda-86b6-983ed5be9e0a" providerId="ADAL" clId="{80E6D9B9-CF10-435F-A59B-612E7CD46AD2}" dt="2020-10-12T13:53:05.790" v="4557"/>
          <ac:spMkLst>
            <pc:docMk/>
            <pc:sldMk cId="1067337123" sldId="747"/>
            <ac:spMk id="17" creationId="{D1701260-6785-4A07-A998-5DE0CF0D1565}"/>
          </ac:spMkLst>
        </pc:spChg>
        <pc:spChg chg="add del">
          <ac:chgData name="Harris, Matthew" userId="087d18ff-1beb-4fda-86b6-983ed5be9e0a" providerId="ADAL" clId="{80E6D9B9-CF10-435F-A59B-612E7CD46AD2}" dt="2020-10-12T13:53:05.790" v="4557"/>
          <ac:spMkLst>
            <pc:docMk/>
            <pc:sldMk cId="1067337123" sldId="747"/>
            <ac:spMk id="18" creationId="{9B4D30FB-F202-4FE9-9E43-C7009B24E8E2}"/>
          </ac:spMkLst>
        </pc:spChg>
        <pc:spChg chg="add del mod">
          <ac:chgData name="Harris, Matthew" userId="087d18ff-1beb-4fda-86b6-983ed5be9e0a" providerId="ADAL" clId="{80E6D9B9-CF10-435F-A59B-612E7CD46AD2}" dt="2020-10-12T13:53:52.565" v="4572" actId="478"/>
          <ac:spMkLst>
            <pc:docMk/>
            <pc:sldMk cId="1067337123" sldId="747"/>
            <ac:spMk id="19" creationId="{4864A551-BCD7-41BD-9F7B-223CF8D3C378}"/>
          </ac:spMkLst>
        </pc:spChg>
        <pc:spChg chg="add del mod">
          <ac:chgData name="Harris, Matthew" userId="087d18ff-1beb-4fda-86b6-983ed5be9e0a" providerId="ADAL" clId="{80E6D9B9-CF10-435F-A59B-612E7CD46AD2}" dt="2020-10-12T13:53:52.565" v="4572" actId="478"/>
          <ac:spMkLst>
            <pc:docMk/>
            <pc:sldMk cId="1067337123" sldId="747"/>
            <ac:spMk id="20" creationId="{A8B71B07-A87F-4F07-B608-4E14EED8D4EE}"/>
          </ac:spMkLst>
        </pc:spChg>
        <pc:spChg chg="add del mod">
          <ac:chgData name="Harris, Matthew" userId="087d18ff-1beb-4fda-86b6-983ed5be9e0a" providerId="ADAL" clId="{80E6D9B9-CF10-435F-A59B-612E7CD46AD2}" dt="2020-10-12T13:53:56.189" v="4573" actId="26606"/>
          <ac:spMkLst>
            <pc:docMk/>
            <pc:sldMk cId="1067337123" sldId="747"/>
            <ac:spMk id="21" creationId="{B0E083FF-98CC-46B8-8584-E5B7D6AE2C75}"/>
          </ac:spMkLst>
        </pc:spChg>
        <pc:spChg chg="add del mod">
          <ac:chgData name="Harris, Matthew" userId="087d18ff-1beb-4fda-86b6-983ed5be9e0a" providerId="ADAL" clId="{80E6D9B9-CF10-435F-A59B-612E7CD46AD2}" dt="2020-10-12T13:53:52.565" v="4572" actId="478"/>
          <ac:spMkLst>
            <pc:docMk/>
            <pc:sldMk cId="1067337123" sldId="747"/>
            <ac:spMk id="22" creationId="{ACDC63FD-B020-41A1-A610-806B505E1411}"/>
          </ac:spMkLst>
        </pc:spChg>
        <pc:spChg chg="add">
          <ac:chgData name="Harris, Matthew" userId="087d18ff-1beb-4fda-86b6-983ed5be9e0a" providerId="ADAL" clId="{80E6D9B9-CF10-435F-A59B-612E7CD46AD2}" dt="2020-10-12T13:53:56.189" v="4573" actId="26606"/>
          <ac:spMkLst>
            <pc:docMk/>
            <pc:sldMk cId="1067337123" sldId="747"/>
            <ac:spMk id="27" creationId="{388D70CB-D411-4C07-9EB5-618E18AC9D5C}"/>
          </ac:spMkLst>
        </pc:spChg>
        <pc:grpChg chg="del mod">
          <ac:chgData name="Harris, Matthew" userId="087d18ff-1beb-4fda-86b6-983ed5be9e0a" providerId="ADAL" clId="{80E6D9B9-CF10-435F-A59B-612E7CD46AD2}" dt="2020-10-12T13:50:05.185" v="4405" actId="165"/>
          <ac:grpSpMkLst>
            <pc:docMk/>
            <pc:sldMk cId="1067337123" sldId="747"/>
            <ac:grpSpMk id="3" creationId="{2D17B15B-0F8A-4862-871A-65C400728435}"/>
          </ac:grpSpMkLst>
        </pc:grpChg>
        <pc:graphicFrameChg chg="add mod">
          <ac:chgData name="Harris, Matthew" userId="087d18ff-1beb-4fda-86b6-983ed5be9e0a" providerId="ADAL" clId="{80E6D9B9-CF10-435F-A59B-612E7CD46AD2}" dt="2020-10-12T13:49:53.365" v="4403"/>
          <ac:graphicFrameMkLst>
            <pc:docMk/>
            <pc:sldMk cId="1067337123" sldId="747"/>
            <ac:graphicFrameMk id="9" creationId="{230C39DE-CC54-401A-9358-59090868D0B8}"/>
          </ac:graphicFrameMkLst>
        </pc:graphicFrameChg>
        <pc:graphicFrameChg chg="del mod modGraphic">
          <ac:chgData name="Harris, Matthew" userId="087d18ff-1beb-4fda-86b6-983ed5be9e0a" providerId="ADAL" clId="{80E6D9B9-CF10-435F-A59B-612E7CD46AD2}" dt="2020-10-12T13:50:01.063" v="4404" actId="18245"/>
          <ac:graphicFrameMkLst>
            <pc:docMk/>
            <pc:sldMk cId="1067337123" sldId="747"/>
            <ac:graphicFrameMk id="12" creationId="{CA55218F-FCD7-4B2B-AE23-42C67ECA4B08}"/>
          </ac:graphicFrameMkLst>
        </pc:graphicFrameChg>
        <pc:graphicFrameChg chg="add">
          <ac:chgData name="Harris, Matthew" userId="087d18ff-1beb-4fda-86b6-983ed5be9e0a" providerId="ADAL" clId="{80E6D9B9-CF10-435F-A59B-612E7CD46AD2}" dt="2020-10-12T13:53:56.189" v="4573" actId="26606"/>
          <ac:graphicFrameMkLst>
            <pc:docMk/>
            <pc:sldMk cId="1067337123" sldId="747"/>
            <ac:graphicFrameMk id="23" creationId="{3CA340AF-14FC-4489-B34B-C20F2A5130DA}"/>
          </ac:graphicFrameMkLst>
        </pc:graphicFrameChg>
      </pc:sldChg>
      <pc:sldChg chg="addSp delSp modSp add">
        <pc:chgData name="Harris, Matthew" userId="087d18ff-1beb-4fda-86b6-983ed5be9e0a" providerId="ADAL" clId="{80E6D9B9-CF10-435F-A59B-612E7CD46AD2}" dt="2020-10-12T14:02:28.392" v="4930" actId="26606"/>
        <pc:sldMkLst>
          <pc:docMk/>
          <pc:sldMk cId="1442462858" sldId="748"/>
        </pc:sldMkLst>
        <pc:spChg chg="mod">
          <ac:chgData name="Harris, Matthew" userId="087d18ff-1beb-4fda-86b6-983ed5be9e0a" providerId="ADAL" clId="{80E6D9B9-CF10-435F-A59B-612E7CD46AD2}" dt="2020-10-12T14:02:18.248" v="4928" actId="1076"/>
          <ac:spMkLst>
            <pc:docMk/>
            <pc:sldMk cId="1442462858" sldId="748"/>
            <ac:spMk id="2" creationId="{5F6DF459-1EE2-444E-BD53-FB8A27A356D5}"/>
          </ac:spMkLst>
        </pc:spChg>
        <pc:spChg chg="add del mod">
          <ac:chgData name="Harris, Matthew" userId="087d18ff-1beb-4fda-86b6-983ed5be9e0a" providerId="ADAL" clId="{80E6D9B9-CF10-435F-A59B-612E7CD46AD2}" dt="2020-10-12T14:02:24.623" v="4929" actId="478"/>
          <ac:spMkLst>
            <pc:docMk/>
            <pc:sldMk cId="1442462858" sldId="748"/>
            <ac:spMk id="15" creationId="{DE0EBD22-DE76-48F6-9561-80D886701D98}"/>
          </ac:spMkLst>
        </pc:spChg>
        <pc:spChg chg="add del">
          <ac:chgData name="Harris, Matthew" userId="087d18ff-1beb-4fda-86b6-983ed5be9e0a" providerId="ADAL" clId="{80E6D9B9-CF10-435F-A59B-612E7CD46AD2}" dt="2020-10-12T14:01:03.386" v="4917" actId="26606"/>
          <ac:spMkLst>
            <pc:docMk/>
            <pc:sldMk cId="1442462858" sldId="748"/>
            <ac:spMk id="27" creationId="{388D70CB-D411-4C07-9EB5-618E18AC9D5C}"/>
          </ac:spMkLst>
        </pc:spChg>
        <pc:spChg chg="add del">
          <ac:chgData name="Harris, Matthew" userId="087d18ff-1beb-4fda-86b6-983ed5be9e0a" providerId="ADAL" clId="{80E6D9B9-CF10-435F-A59B-612E7CD46AD2}" dt="2020-10-12T14:01:03.370" v="4916" actId="26606"/>
          <ac:spMkLst>
            <pc:docMk/>
            <pc:sldMk cId="1442462858" sldId="748"/>
            <ac:spMk id="32" creationId="{BB3EDE50-5A08-46CB-8E2A-BCD009FD7E46}"/>
          </ac:spMkLst>
        </pc:spChg>
        <pc:spChg chg="add del mod">
          <ac:chgData name="Harris, Matthew" userId="087d18ff-1beb-4fda-86b6-983ed5be9e0a" providerId="ADAL" clId="{80E6D9B9-CF10-435F-A59B-612E7CD46AD2}" dt="2020-10-12T14:02:28.392" v="4930" actId="26606"/>
          <ac:spMkLst>
            <pc:docMk/>
            <pc:sldMk cId="1442462858" sldId="748"/>
            <ac:spMk id="34" creationId="{0F60E0A1-B9ED-4F44-9B73-5F01CAD90E95}"/>
          </ac:spMkLst>
        </pc:spChg>
        <pc:spChg chg="add">
          <ac:chgData name="Harris, Matthew" userId="087d18ff-1beb-4fda-86b6-983ed5be9e0a" providerId="ADAL" clId="{80E6D9B9-CF10-435F-A59B-612E7CD46AD2}" dt="2020-10-12T14:02:28.392" v="4930" actId="26606"/>
          <ac:spMkLst>
            <pc:docMk/>
            <pc:sldMk cId="1442462858" sldId="748"/>
            <ac:spMk id="40" creationId="{1DFAE20E-66AB-4234-80C2-8F0B7A658AD7}"/>
          </ac:spMkLst>
        </pc:spChg>
        <pc:grpChg chg="mod">
          <ac:chgData name="Harris, Matthew" userId="087d18ff-1beb-4fda-86b6-983ed5be9e0a" providerId="ADAL" clId="{80E6D9B9-CF10-435F-A59B-612E7CD46AD2}" dt="2020-10-12T14:01:50.173" v="4923" actId="18245"/>
          <ac:grpSpMkLst>
            <pc:docMk/>
            <pc:sldMk cId="1442462858" sldId="748"/>
            <ac:grpSpMk id="3" creationId="{714607B5-FF43-4719-BBC4-C6FEE77CD290}"/>
          </ac:grpSpMkLst>
        </pc:grpChg>
        <pc:graphicFrameChg chg="add del mod modGraphic">
          <ac:chgData name="Harris, Matthew" userId="087d18ff-1beb-4fda-86b6-983ed5be9e0a" providerId="ADAL" clId="{80E6D9B9-CF10-435F-A59B-612E7CD46AD2}" dt="2020-10-12T14:01:57.123" v="4924" actId="11529"/>
          <ac:graphicFrameMkLst>
            <pc:docMk/>
            <pc:sldMk cId="1442462858" sldId="748"/>
            <ac:graphicFrameMk id="23" creationId="{3CA340AF-14FC-4489-B34B-C20F2A5130DA}"/>
          </ac:graphicFrameMkLst>
        </pc:graphicFrameChg>
        <pc:graphicFrameChg chg="add">
          <ac:chgData name="Harris, Matthew" userId="087d18ff-1beb-4fda-86b6-983ed5be9e0a" providerId="ADAL" clId="{80E6D9B9-CF10-435F-A59B-612E7CD46AD2}" dt="2020-10-12T14:02:28.392" v="4930" actId="26606"/>
          <ac:graphicFrameMkLst>
            <pc:docMk/>
            <pc:sldMk cId="1442462858" sldId="748"/>
            <ac:graphicFrameMk id="36" creationId="{96341F8F-43A1-4113-8796-38FA9B7FDE69}"/>
          </ac:graphicFrameMkLst>
        </pc:graphicFrameChg>
      </pc:sldChg>
      <pc:sldChg chg="delSp modSp add">
        <pc:chgData name="Harris, Matthew" userId="087d18ff-1beb-4fda-86b6-983ed5be9e0a" providerId="ADAL" clId="{80E6D9B9-CF10-435F-A59B-612E7CD46AD2}" dt="2020-10-12T15:57:17.087" v="5483" actId="20577"/>
        <pc:sldMkLst>
          <pc:docMk/>
          <pc:sldMk cId="4023225353" sldId="749"/>
        </pc:sldMkLst>
        <pc:spChg chg="mod">
          <ac:chgData name="Harris, Matthew" userId="087d18ff-1beb-4fda-86b6-983ed5be9e0a" providerId="ADAL" clId="{80E6D9B9-CF10-435F-A59B-612E7CD46AD2}" dt="2020-10-12T15:53:33.633" v="4999" actId="20577"/>
          <ac:spMkLst>
            <pc:docMk/>
            <pc:sldMk cId="4023225353" sldId="749"/>
            <ac:spMk id="2" creationId="{555482F4-951D-4EA6-B62A-85CBE46284AA}"/>
          </ac:spMkLst>
        </pc:spChg>
        <pc:spChg chg="mod">
          <ac:chgData name="Harris, Matthew" userId="087d18ff-1beb-4fda-86b6-983ed5be9e0a" providerId="ADAL" clId="{80E6D9B9-CF10-435F-A59B-612E7CD46AD2}" dt="2020-10-12T15:57:17.087" v="5483" actId="20577"/>
          <ac:spMkLst>
            <pc:docMk/>
            <pc:sldMk cId="4023225353" sldId="749"/>
            <ac:spMk id="3" creationId="{F39AE3EF-8ED3-4B59-8924-EC611546B36D}"/>
          </ac:spMkLst>
        </pc:spChg>
        <pc:picChg chg="del">
          <ac:chgData name="Harris, Matthew" userId="087d18ff-1beb-4fda-86b6-983ed5be9e0a" providerId="ADAL" clId="{80E6D9B9-CF10-435F-A59B-612E7CD46AD2}" dt="2020-10-12T15:53:37.432" v="5000" actId="478"/>
          <ac:picMkLst>
            <pc:docMk/>
            <pc:sldMk cId="4023225353" sldId="749"/>
            <ac:picMk id="6" creationId="{E669859E-D1D2-475A-95AD-43EA676387A1}"/>
          </ac:picMkLst>
        </pc:picChg>
      </pc:sldChg>
      <pc:sldChg chg="modSp add del">
        <pc:chgData name="Harris, Matthew" userId="087d18ff-1beb-4fda-86b6-983ed5be9e0a" providerId="ADAL" clId="{80E6D9B9-CF10-435F-A59B-612E7CD46AD2}" dt="2020-10-12T15:52:53.693" v="4964" actId="2696"/>
        <pc:sldMkLst>
          <pc:docMk/>
          <pc:sldMk cId="4248057460" sldId="749"/>
        </pc:sldMkLst>
        <pc:spChg chg="mod">
          <ac:chgData name="Harris, Matthew" userId="087d18ff-1beb-4fda-86b6-983ed5be9e0a" providerId="ADAL" clId="{80E6D9B9-CF10-435F-A59B-612E7CD46AD2}" dt="2020-10-12T14:02:58.446" v="4960" actId="20577"/>
          <ac:spMkLst>
            <pc:docMk/>
            <pc:sldMk cId="4248057460" sldId="749"/>
            <ac:spMk id="2" creationId="{5F6DF459-1EE2-444E-BD53-FB8A27A356D5}"/>
          </ac:spMkLst>
        </pc:spChg>
        <pc:graphicFrameChg chg="mod">
          <ac:chgData name="Harris, Matthew" userId="087d18ff-1beb-4fda-86b6-983ed5be9e0a" providerId="ADAL" clId="{80E6D9B9-CF10-435F-A59B-612E7CD46AD2}" dt="2020-10-12T14:21:35.645" v="4963" actId="20577"/>
          <ac:graphicFrameMkLst>
            <pc:docMk/>
            <pc:sldMk cId="4248057460" sldId="749"/>
            <ac:graphicFrameMk id="36" creationId="{96341F8F-43A1-4113-8796-38FA9B7FDE69}"/>
          </ac:graphicFrameMkLst>
        </pc:graphicFrameChg>
      </pc:sldChg>
    </pc:docChg>
  </pc:docChgLst>
  <pc:docChgLst>
    <pc:chgData name="Harris, Matthew" userId="087d18ff-1beb-4fda-86b6-983ed5be9e0a" providerId="ADAL" clId="{5F9A7BB7-9C5F-4E69-96A3-DEF9E0652E5E}"/>
    <pc:docChg chg="undo custSel addSld modSld sldOrd">
      <pc:chgData name="Harris, Matthew" userId="087d18ff-1beb-4fda-86b6-983ed5be9e0a" providerId="ADAL" clId="{5F9A7BB7-9C5F-4E69-96A3-DEF9E0652E5E}" dt="2020-09-23T16:02:25.352" v="6071" actId="20577"/>
      <pc:docMkLst>
        <pc:docMk/>
      </pc:docMkLst>
      <pc:sldChg chg="addSp delSp modSp">
        <pc:chgData name="Harris, Matthew" userId="087d18ff-1beb-4fda-86b6-983ed5be9e0a" providerId="ADAL" clId="{5F9A7BB7-9C5F-4E69-96A3-DEF9E0652E5E}" dt="2020-09-23T10:48:31.639" v="51" actId="20577"/>
        <pc:sldMkLst>
          <pc:docMk/>
          <pc:sldMk cId="0" sldId="511"/>
        </pc:sldMkLst>
        <pc:spChg chg="mod">
          <ac:chgData name="Harris, Matthew" userId="087d18ff-1beb-4fda-86b6-983ed5be9e0a" providerId="ADAL" clId="{5F9A7BB7-9C5F-4E69-96A3-DEF9E0652E5E}" dt="2020-09-23T10:48:31.639" v="51" actId="20577"/>
          <ac:spMkLst>
            <pc:docMk/>
            <pc:sldMk cId="0" sldId="511"/>
            <ac:spMk id="3" creationId="{41E6F3DD-A671-40C0-9C69-15571131F24D}"/>
          </ac:spMkLst>
        </pc:spChg>
        <pc:picChg chg="add mod">
          <ac:chgData name="Harris, Matthew" userId="087d18ff-1beb-4fda-86b6-983ed5be9e0a" providerId="ADAL" clId="{5F9A7BB7-9C5F-4E69-96A3-DEF9E0652E5E}" dt="2020-09-23T10:46:31.973" v="6" actId="1076"/>
          <ac:picMkLst>
            <pc:docMk/>
            <pc:sldMk cId="0" sldId="511"/>
            <ac:picMk id="7" creationId="{F66B70DF-04C9-4850-8C3B-9D76BB0956AD}"/>
          </ac:picMkLst>
        </pc:picChg>
        <pc:picChg chg="del">
          <ac:chgData name="Harris, Matthew" userId="087d18ff-1beb-4fda-86b6-983ed5be9e0a" providerId="ADAL" clId="{5F9A7BB7-9C5F-4E69-96A3-DEF9E0652E5E}" dt="2020-09-23T10:46:27.065" v="0" actId="478"/>
          <ac:picMkLst>
            <pc:docMk/>
            <pc:sldMk cId="0" sldId="511"/>
            <ac:picMk id="1028" creationId="{02BD48D9-758C-4DEF-9CB3-935D8EF210E2}"/>
          </ac:picMkLst>
        </pc:picChg>
      </pc:sldChg>
      <pc:sldChg chg="modSp">
        <pc:chgData name="Harris, Matthew" userId="087d18ff-1beb-4fda-86b6-983ed5be9e0a" providerId="ADAL" clId="{5F9A7BB7-9C5F-4E69-96A3-DEF9E0652E5E}" dt="2020-09-23T10:47:53.636" v="49" actId="20577"/>
        <pc:sldMkLst>
          <pc:docMk/>
          <pc:sldMk cId="0" sldId="660"/>
        </pc:sldMkLst>
        <pc:spChg chg="mod">
          <ac:chgData name="Harris, Matthew" userId="087d18ff-1beb-4fda-86b6-983ed5be9e0a" providerId="ADAL" clId="{5F9A7BB7-9C5F-4E69-96A3-DEF9E0652E5E}" dt="2020-09-23T10:47:53.636" v="49" actId="20577"/>
          <ac:spMkLst>
            <pc:docMk/>
            <pc:sldMk cId="0" sldId="660"/>
            <ac:spMk id="4098" creationId="{8F8DD9CB-29D5-460C-956E-0E1AD296DE84}"/>
          </ac:spMkLst>
        </pc:spChg>
      </pc:sldChg>
      <pc:sldChg chg="modSp">
        <pc:chgData name="Harris, Matthew" userId="087d18ff-1beb-4fda-86b6-983ed5be9e0a" providerId="ADAL" clId="{5F9A7BB7-9C5F-4E69-96A3-DEF9E0652E5E}" dt="2020-09-23T10:51:18.950" v="56" actId="20577"/>
        <pc:sldMkLst>
          <pc:docMk/>
          <pc:sldMk cId="2949892500" sldId="663"/>
        </pc:sldMkLst>
        <pc:spChg chg="mod">
          <ac:chgData name="Harris, Matthew" userId="087d18ff-1beb-4fda-86b6-983ed5be9e0a" providerId="ADAL" clId="{5F9A7BB7-9C5F-4E69-96A3-DEF9E0652E5E}" dt="2020-09-23T10:51:18.950" v="56" actId="20577"/>
          <ac:spMkLst>
            <pc:docMk/>
            <pc:sldMk cId="2949892500" sldId="663"/>
            <ac:spMk id="14" creationId="{D731306C-E587-42FB-9201-FEF308284A93}"/>
          </ac:spMkLst>
        </pc:spChg>
        <pc:spChg chg="mod">
          <ac:chgData name="Harris, Matthew" userId="087d18ff-1beb-4fda-86b6-983ed5be9e0a" providerId="ADAL" clId="{5F9A7BB7-9C5F-4E69-96A3-DEF9E0652E5E}" dt="2020-09-23T10:48:49.931" v="54"/>
          <ac:spMkLst>
            <pc:docMk/>
            <pc:sldMk cId="2949892500" sldId="663"/>
            <ac:spMk id="15" creationId="{1AB96415-6F2A-4CDD-9009-F24F4648C32F}"/>
          </ac:spMkLst>
        </pc:spChg>
      </pc:sldChg>
      <pc:sldChg chg="delSp modSp">
        <pc:chgData name="Harris, Matthew" userId="087d18ff-1beb-4fda-86b6-983ed5be9e0a" providerId="ADAL" clId="{5F9A7BB7-9C5F-4E69-96A3-DEF9E0652E5E}" dt="2020-09-23T13:32:45.687" v="776" actId="20577"/>
        <pc:sldMkLst>
          <pc:docMk/>
          <pc:sldMk cId="903992927" sldId="686"/>
        </pc:sldMkLst>
        <pc:spChg chg="mod">
          <ac:chgData name="Harris, Matthew" userId="087d18ff-1beb-4fda-86b6-983ed5be9e0a" providerId="ADAL" clId="{5F9A7BB7-9C5F-4E69-96A3-DEF9E0652E5E}" dt="2020-09-23T10:51:41.890" v="84" actId="20577"/>
          <ac:spMkLst>
            <pc:docMk/>
            <pc:sldMk cId="903992927" sldId="686"/>
            <ac:spMk id="2" creationId="{555482F4-951D-4EA6-B62A-85CBE46284AA}"/>
          </ac:spMkLst>
        </pc:spChg>
        <pc:spChg chg="mod">
          <ac:chgData name="Harris, Matthew" userId="087d18ff-1beb-4fda-86b6-983ed5be9e0a" providerId="ADAL" clId="{5F9A7BB7-9C5F-4E69-96A3-DEF9E0652E5E}" dt="2020-09-23T13:32:45.687" v="776" actId="20577"/>
          <ac:spMkLst>
            <pc:docMk/>
            <pc:sldMk cId="903992927" sldId="686"/>
            <ac:spMk id="3" creationId="{F39AE3EF-8ED3-4B59-8924-EC611546B36D}"/>
          </ac:spMkLst>
        </pc:spChg>
        <pc:picChg chg="del">
          <ac:chgData name="Harris, Matthew" userId="087d18ff-1beb-4fda-86b6-983ed5be9e0a" providerId="ADAL" clId="{5F9A7BB7-9C5F-4E69-96A3-DEF9E0652E5E}" dt="2020-09-23T10:54:04.478" v="246" actId="478"/>
          <ac:picMkLst>
            <pc:docMk/>
            <pc:sldMk cId="903992927" sldId="686"/>
            <ac:picMk id="6" creationId="{8FFAA751-D688-46AD-B74C-B8E0BDBD0142}"/>
          </ac:picMkLst>
        </pc:picChg>
      </pc:sldChg>
      <pc:sldChg chg="modSp add">
        <pc:chgData name="Harris, Matthew" userId="087d18ff-1beb-4fda-86b6-983ed5be9e0a" providerId="ADAL" clId="{5F9A7BB7-9C5F-4E69-96A3-DEF9E0652E5E}" dt="2020-09-23T13:57:49.022" v="1528" actId="20577"/>
        <pc:sldMkLst>
          <pc:docMk/>
          <pc:sldMk cId="2675565599" sldId="726"/>
        </pc:sldMkLst>
        <pc:spChg chg="mod">
          <ac:chgData name="Harris, Matthew" userId="087d18ff-1beb-4fda-86b6-983ed5be9e0a" providerId="ADAL" clId="{5F9A7BB7-9C5F-4E69-96A3-DEF9E0652E5E}" dt="2020-09-23T13:33:16.727" v="805" actId="20577"/>
          <ac:spMkLst>
            <pc:docMk/>
            <pc:sldMk cId="2675565599" sldId="726"/>
            <ac:spMk id="2" creationId="{555482F4-951D-4EA6-B62A-85CBE46284AA}"/>
          </ac:spMkLst>
        </pc:spChg>
        <pc:spChg chg="mod">
          <ac:chgData name="Harris, Matthew" userId="087d18ff-1beb-4fda-86b6-983ed5be9e0a" providerId="ADAL" clId="{5F9A7BB7-9C5F-4E69-96A3-DEF9E0652E5E}" dt="2020-09-23T13:57:49.022" v="1528" actId="20577"/>
          <ac:spMkLst>
            <pc:docMk/>
            <pc:sldMk cId="2675565599" sldId="726"/>
            <ac:spMk id="3" creationId="{F39AE3EF-8ED3-4B59-8924-EC611546B36D}"/>
          </ac:spMkLst>
        </pc:spChg>
      </pc:sldChg>
      <pc:sldChg chg="modSp add">
        <pc:chgData name="Harris, Matthew" userId="087d18ff-1beb-4fda-86b6-983ed5be9e0a" providerId="ADAL" clId="{5F9A7BB7-9C5F-4E69-96A3-DEF9E0652E5E}" dt="2020-09-23T14:06:52.213" v="2302" actId="20577"/>
        <pc:sldMkLst>
          <pc:docMk/>
          <pc:sldMk cId="2358708086" sldId="727"/>
        </pc:sldMkLst>
        <pc:spChg chg="mod">
          <ac:chgData name="Harris, Matthew" userId="087d18ff-1beb-4fda-86b6-983ed5be9e0a" providerId="ADAL" clId="{5F9A7BB7-9C5F-4E69-96A3-DEF9E0652E5E}" dt="2020-09-23T13:58:06.663" v="1553" actId="20577"/>
          <ac:spMkLst>
            <pc:docMk/>
            <pc:sldMk cId="2358708086" sldId="727"/>
            <ac:spMk id="2" creationId="{555482F4-951D-4EA6-B62A-85CBE46284AA}"/>
          </ac:spMkLst>
        </pc:spChg>
        <pc:spChg chg="mod">
          <ac:chgData name="Harris, Matthew" userId="087d18ff-1beb-4fda-86b6-983ed5be9e0a" providerId="ADAL" clId="{5F9A7BB7-9C5F-4E69-96A3-DEF9E0652E5E}" dt="2020-09-23T14:06:52.213" v="2302" actId="20577"/>
          <ac:spMkLst>
            <pc:docMk/>
            <pc:sldMk cId="2358708086" sldId="727"/>
            <ac:spMk id="3" creationId="{F39AE3EF-8ED3-4B59-8924-EC611546B36D}"/>
          </ac:spMkLst>
        </pc:spChg>
      </pc:sldChg>
      <pc:sldChg chg="modSp add">
        <pc:chgData name="Harris, Matthew" userId="087d18ff-1beb-4fda-86b6-983ed5be9e0a" providerId="ADAL" clId="{5F9A7BB7-9C5F-4E69-96A3-DEF9E0652E5E}" dt="2020-09-23T14:19:44.466" v="3212" actId="313"/>
        <pc:sldMkLst>
          <pc:docMk/>
          <pc:sldMk cId="3580651390" sldId="728"/>
        </pc:sldMkLst>
        <pc:spChg chg="mod">
          <ac:chgData name="Harris, Matthew" userId="087d18ff-1beb-4fda-86b6-983ed5be9e0a" providerId="ADAL" clId="{5F9A7BB7-9C5F-4E69-96A3-DEF9E0652E5E}" dt="2020-09-23T14:06:42.490" v="2300" actId="20577"/>
          <ac:spMkLst>
            <pc:docMk/>
            <pc:sldMk cId="3580651390" sldId="728"/>
            <ac:spMk id="2" creationId="{555482F4-951D-4EA6-B62A-85CBE46284AA}"/>
          </ac:spMkLst>
        </pc:spChg>
        <pc:spChg chg="mod">
          <ac:chgData name="Harris, Matthew" userId="087d18ff-1beb-4fda-86b6-983ed5be9e0a" providerId="ADAL" clId="{5F9A7BB7-9C5F-4E69-96A3-DEF9E0652E5E}" dt="2020-09-23T14:19:44.466" v="3212" actId="313"/>
          <ac:spMkLst>
            <pc:docMk/>
            <pc:sldMk cId="3580651390" sldId="728"/>
            <ac:spMk id="3" creationId="{F39AE3EF-8ED3-4B59-8924-EC611546B36D}"/>
          </ac:spMkLst>
        </pc:spChg>
      </pc:sldChg>
      <pc:sldChg chg="modSp add">
        <pc:chgData name="Harris, Matthew" userId="087d18ff-1beb-4fda-86b6-983ed5be9e0a" providerId="ADAL" clId="{5F9A7BB7-9C5F-4E69-96A3-DEF9E0652E5E}" dt="2020-09-23T14:23:06.610" v="3409" actId="313"/>
        <pc:sldMkLst>
          <pc:docMk/>
          <pc:sldMk cId="2396586005" sldId="729"/>
        </pc:sldMkLst>
        <pc:spChg chg="mod">
          <ac:chgData name="Harris, Matthew" userId="087d18ff-1beb-4fda-86b6-983ed5be9e0a" providerId="ADAL" clId="{5F9A7BB7-9C5F-4E69-96A3-DEF9E0652E5E}" dt="2020-09-23T14:14:12.333" v="2544" actId="20577"/>
          <ac:spMkLst>
            <pc:docMk/>
            <pc:sldMk cId="2396586005" sldId="729"/>
            <ac:spMk id="2" creationId="{555482F4-951D-4EA6-B62A-85CBE46284AA}"/>
          </ac:spMkLst>
        </pc:spChg>
        <pc:spChg chg="mod">
          <ac:chgData name="Harris, Matthew" userId="087d18ff-1beb-4fda-86b6-983ed5be9e0a" providerId="ADAL" clId="{5F9A7BB7-9C5F-4E69-96A3-DEF9E0652E5E}" dt="2020-09-23T14:23:06.610" v="3409" actId="313"/>
          <ac:spMkLst>
            <pc:docMk/>
            <pc:sldMk cId="2396586005" sldId="729"/>
            <ac:spMk id="3" creationId="{F39AE3EF-8ED3-4B59-8924-EC611546B36D}"/>
          </ac:spMkLst>
        </pc:spChg>
      </pc:sldChg>
      <pc:sldChg chg="modSp add">
        <pc:chgData name="Harris, Matthew" userId="087d18ff-1beb-4fda-86b6-983ed5be9e0a" providerId="ADAL" clId="{5F9A7BB7-9C5F-4E69-96A3-DEF9E0652E5E}" dt="2020-09-23T14:22:37.471" v="3354" actId="313"/>
        <pc:sldMkLst>
          <pc:docMk/>
          <pc:sldMk cId="1924363452" sldId="730"/>
        </pc:sldMkLst>
        <pc:spChg chg="mod">
          <ac:chgData name="Harris, Matthew" userId="087d18ff-1beb-4fda-86b6-983ed5be9e0a" providerId="ADAL" clId="{5F9A7BB7-9C5F-4E69-96A3-DEF9E0652E5E}" dt="2020-09-23T14:15:48.706" v="2772" actId="20577"/>
          <ac:spMkLst>
            <pc:docMk/>
            <pc:sldMk cId="1924363452" sldId="730"/>
            <ac:spMk id="2" creationId="{555482F4-951D-4EA6-B62A-85CBE46284AA}"/>
          </ac:spMkLst>
        </pc:spChg>
        <pc:spChg chg="mod">
          <ac:chgData name="Harris, Matthew" userId="087d18ff-1beb-4fda-86b6-983ed5be9e0a" providerId="ADAL" clId="{5F9A7BB7-9C5F-4E69-96A3-DEF9E0652E5E}" dt="2020-09-23T14:22:37.471" v="3354" actId="313"/>
          <ac:spMkLst>
            <pc:docMk/>
            <pc:sldMk cId="1924363452" sldId="730"/>
            <ac:spMk id="3" creationId="{F39AE3EF-8ED3-4B59-8924-EC611546B36D}"/>
          </ac:spMkLst>
        </pc:spChg>
      </pc:sldChg>
      <pc:sldChg chg="modSp add">
        <pc:chgData name="Harris, Matthew" userId="087d18ff-1beb-4fda-86b6-983ed5be9e0a" providerId="ADAL" clId="{5F9A7BB7-9C5F-4E69-96A3-DEF9E0652E5E}" dt="2020-09-23T14:28:28.457" v="3837" actId="313"/>
        <pc:sldMkLst>
          <pc:docMk/>
          <pc:sldMk cId="753725694" sldId="731"/>
        </pc:sldMkLst>
        <pc:spChg chg="mod">
          <ac:chgData name="Harris, Matthew" userId="087d18ff-1beb-4fda-86b6-983ed5be9e0a" providerId="ADAL" clId="{5F9A7BB7-9C5F-4E69-96A3-DEF9E0652E5E}" dt="2020-09-23T14:28:28.457" v="3837" actId="313"/>
          <ac:spMkLst>
            <pc:docMk/>
            <pc:sldMk cId="753725694" sldId="731"/>
            <ac:spMk id="2" creationId="{555482F4-951D-4EA6-B62A-85CBE46284AA}"/>
          </ac:spMkLst>
        </pc:spChg>
        <pc:spChg chg="mod">
          <ac:chgData name="Harris, Matthew" userId="087d18ff-1beb-4fda-86b6-983ed5be9e0a" providerId="ADAL" clId="{5F9A7BB7-9C5F-4E69-96A3-DEF9E0652E5E}" dt="2020-09-23T14:28:13.055" v="3836" actId="20577"/>
          <ac:spMkLst>
            <pc:docMk/>
            <pc:sldMk cId="753725694" sldId="731"/>
            <ac:spMk id="3" creationId="{F39AE3EF-8ED3-4B59-8924-EC611546B36D}"/>
          </ac:spMkLst>
        </pc:spChg>
      </pc:sldChg>
      <pc:sldChg chg="modSp add">
        <pc:chgData name="Harris, Matthew" userId="087d18ff-1beb-4fda-86b6-983ed5be9e0a" providerId="ADAL" clId="{5F9A7BB7-9C5F-4E69-96A3-DEF9E0652E5E}" dt="2020-09-23T14:33:20.665" v="4227" actId="20577"/>
        <pc:sldMkLst>
          <pc:docMk/>
          <pc:sldMk cId="643978197" sldId="732"/>
        </pc:sldMkLst>
        <pc:spChg chg="mod">
          <ac:chgData name="Harris, Matthew" userId="087d18ff-1beb-4fda-86b6-983ed5be9e0a" providerId="ADAL" clId="{5F9A7BB7-9C5F-4E69-96A3-DEF9E0652E5E}" dt="2020-09-23T14:28:52.498" v="3887" actId="20577"/>
          <ac:spMkLst>
            <pc:docMk/>
            <pc:sldMk cId="643978197" sldId="732"/>
            <ac:spMk id="2" creationId="{555482F4-951D-4EA6-B62A-85CBE46284AA}"/>
          </ac:spMkLst>
        </pc:spChg>
        <pc:spChg chg="mod">
          <ac:chgData name="Harris, Matthew" userId="087d18ff-1beb-4fda-86b6-983ed5be9e0a" providerId="ADAL" clId="{5F9A7BB7-9C5F-4E69-96A3-DEF9E0652E5E}" dt="2020-09-23T14:33:20.665" v="4227" actId="20577"/>
          <ac:spMkLst>
            <pc:docMk/>
            <pc:sldMk cId="643978197" sldId="732"/>
            <ac:spMk id="3" creationId="{F39AE3EF-8ED3-4B59-8924-EC611546B36D}"/>
          </ac:spMkLst>
        </pc:spChg>
      </pc:sldChg>
      <pc:sldChg chg="addSp modSp add">
        <pc:chgData name="Harris, Matthew" userId="087d18ff-1beb-4fda-86b6-983ed5be9e0a" providerId="ADAL" clId="{5F9A7BB7-9C5F-4E69-96A3-DEF9E0652E5E}" dt="2020-09-23T14:37:40.066" v="4515" actId="14100"/>
        <pc:sldMkLst>
          <pc:docMk/>
          <pc:sldMk cId="2091857131" sldId="733"/>
        </pc:sldMkLst>
        <pc:spChg chg="mod">
          <ac:chgData name="Harris, Matthew" userId="087d18ff-1beb-4fda-86b6-983ed5be9e0a" providerId="ADAL" clId="{5F9A7BB7-9C5F-4E69-96A3-DEF9E0652E5E}" dt="2020-09-23T14:33:39.584" v="4273" actId="20577"/>
          <ac:spMkLst>
            <pc:docMk/>
            <pc:sldMk cId="2091857131" sldId="733"/>
            <ac:spMk id="2" creationId="{555482F4-951D-4EA6-B62A-85CBE46284AA}"/>
          </ac:spMkLst>
        </pc:spChg>
        <pc:spChg chg="mod">
          <ac:chgData name="Harris, Matthew" userId="087d18ff-1beb-4fda-86b6-983ed5be9e0a" providerId="ADAL" clId="{5F9A7BB7-9C5F-4E69-96A3-DEF9E0652E5E}" dt="2020-09-23T14:36:26.301" v="4505" actId="20577"/>
          <ac:spMkLst>
            <pc:docMk/>
            <pc:sldMk cId="2091857131" sldId="733"/>
            <ac:spMk id="3" creationId="{F39AE3EF-8ED3-4B59-8924-EC611546B36D}"/>
          </ac:spMkLst>
        </pc:spChg>
        <pc:picChg chg="add mod">
          <ac:chgData name="Harris, Matthew" userId="087d18ff-1beb-4fda-86b6-983ed5be9e0a" providerId="ADAL" clId="{5F9A7BB7-9C5F-4E69-96A3-DEF9E0652E5E}" dt="2020-09-23T14:37:18.922" v="4512" actId="1076"/>
          <ac:picMkLst>
            <pc:docMk/>
            <pc:sldMk cId="2091857131" sldId="733"/>
            <ac:picMk id="6" creationId="{6E042F1D-DC09-4C72-A5E9-4CE9380267E5}"/>
          </ac:picMkLst>
        </pc:picChg>
        <pc:picChg chg="add mod">
          <ac:chgData name="Harris, Matthew" userId="087d18ff-1beb-4fda-86b6-983ed5be9e0a" providerId="ADAL" clId="{5F9A7BB7-9C5F-4E69-96A3-DEF9E0652E5E}" dt="2020-09-23T14:37:40.066" v="4515" actId="14100"/>
          <ac:picMkLst>
            <pc:docMk/>
            <pc:sldMk cId="2091857131" sldId="733"/>
            <ac:picMk id="7" creationId="{2ACD8F4C-2E12-4948-A774-632499900628}"/>
          </ac:picMkLst>
        </pc:picChg>
      </pc:sldChg>
      <pc:sldChg chg="modSp add ord">
        <pc:chgData name="Harris, Matthew" userId="087d18ff-1beb-4fda-86b6-983ed5be9e0a" providerId="ADAL" clId="{5F9A7BB7-9C5F-4E69-96A3-DEF9E0652E5E}" dt="2020-09-23T14:42:06.692" v="4925" actId="20577"/>
        <pc:sldMkLst>
          <pc:docMk/>
          <pc:sldMk cId="2273890416" sldId="734"/>
        </pc:sldMkLst>
        <pc:spChg chg="mod">
          <ac:chgData name="Harris, Matthew" userId="087d18ff-1beb-4fda-86b6-983ed5be9e0a" providerId="ADAL" clId="{5F9A7BB7-9C5F-4E69-96A3-DEF9E0652E5E}" dt="2020-09-23T14:38:28.974" v="4570" actId="20577"/>
          <ac:spMkLst>
            <pc:docMk/>
            <pc:sldMk cId="2273890416" sldId="734"/>
            <ac:spMk id="2" creationId="{555482F4-951D-4EA6-B62A-85CBE46284AA}"/>
          </ac:spMkLst>
        </pc:spChg>
        <pc:spChg chg="mod">
          <ac:chgData name="Harris, Matthew" userId="087d18ff-1beb-4fda-86b6-983ed5be9e0a" providerId="ADAL" clId="{5F9A7BB7-9C5F-4E69-96A3-DEF9E0652E5E}" dt="2020-09-23T14:42:06.692" v="4925" actId="20577"/>
          <ac:spMkLst>
            <pc:docMk/>
            <pc:sldMk cId="2273890416" sldId="734"/>
            <ac:spMk id="3" creationId="{F39AE3EF-8ED3-4B59-8924-EC611546B36D}"/>
          </ac:spMkLst>
        </pc:spChg>
      </pc:sldChg>
      <pc:sldChg chg="modSp add">
        <pc:chgData name="Harris, Matthew" userId="087d18ff-1beb-4fda-86b6-983ed5be9e0a" providerId="ADAL" clId="{5F9A7BB7-9C5F-4E69-96A3-DEF9E0652E5E}" dt="2020-09-23T14:51:01.879" v="5704" actId="20577"/>
        <pc:sldMkLst>
          <pc:docMk/>
          <pc:sldMk cId="1188727662" sldId="735"/>
        </pc:sldMkLst>
        <pc:spChg chg="mod">
          <ac:chgData name="Harris, Matthew" userId="087d18ff-1beb-4fda-86b6-983ed5be9e0a" providerId="ADAL" clId="{5F9A7BB7-9C5F-4E69-96A3-DEF9E0652E5E}" dt="2020-09-23T14:42:36.782" v="4937" actId="20577"/>
          <ac:spMkLst>
            <pc:docMk/>
            <pc:sldMk cId="1188727662" sldId="735"/>
            <ac:spMk id="2" creationId="{555482F4-951D-4EA6-B62A-85CBE46284AA}"/>
          </ac:spMkLst>
        </pc:spChg>
        <pc:spChg chg="mod">
          <ac:chgData name="Harris, Matthew" userId="087d18ff-1beb-4fda-86b6-983ed5be9e0a" providerId="ADAL" clId="{5F9A7BB7-9C5F-4E69-96A3-DEF9E0652E5E}" dt="2020-09-23T14:51:01.879" v="5704" actId="20577"/>
          <ac:spMkLst>
            <pc:docMk/>
            <pc:sldMk cId="1188727662" sldId="735"/>
            <ac:spMk id="3" creationId="{F39AE3EF-8ED3-4B59-8924-EC611546B36D}"/>
          </ac:spMkLst>
        </pc:spChg>
      </pc:sldChg>
      <pc:sldChg chg="modSp add">
        <pc:chgData name="Harris, Matthew" userId="087d18ff-1beb-4fda-86b6-983ed5be9e0a" providerId="ADAL" clId="{5F9A7BB7-9C5F-4E69-96A3-DEF9E0652E5E}" dt="2020-09-23T15:52:29.213" v="5908" actId="20577"/>
        <pc:sldMkLst>
          <pc:docMk/>
          <pc:sldMk cId="3287514890" sldId="736"/>
        </pc:sldMkLst>
        <pc:spChg chg="mod">
          <ac:chgData name="Harris, Matthew" userId="087d18ff-1beb-4fda-86b6-983ed5be9e0a" providerId="ADAL" clId="{5F9A7BB7-9C5F-4E69-96A3-DEF9E0652E5E}" dt="2020-09-23T15:51:43.204" v="5734" actId="20577"/>
          <ac:spMkLst>
            <pc:docMk/>
            <pc:sldMk cId="3287514890" sldId="736"/>
            <ac:spMk id="2" creationId="{555482F4-951D-4EA6-B62A-85CBE46284AA}"/>
          </ac:spMkLst>
        </pc:spChg>
        <pc:spChg chg="mod">
          <ac:chgData name="Harris, Matthew" userId="087d18ff-1beb-4fda-86b6-983ed5be9e0a" providerId="ADAL" clId="{5F9A7BB7-9C5F-4E69-96A3-DEF9E0652E5E}" dt="2020-09-23T15:52:29.213" v="5908" actId="20577"/>
          <ac:spMkLst>
            <pc:docMk/>
            <pc:sldMk cId="3287514890" sldId="736"/>
            <ac:spMk id="3" creationId="{F39AE3EF-8ED3-4B59-8924-EC611546B36D}"/>
          </ac:spMkLst>
        </pc:spChg>
      </pc:sldChg>
      <pc:sldChg chg="modSp add">
        <pc:chgData name="Harris, Matthew" userId="087d18ff-1beb-4fda-86b6-983ed5be9e0a" providerId="ADAL" clId="{5F9A7BB7-9C5F-4E69-96A3-DEF9E0652E5E}" dt="2020-09-23T16:02:25.352" v="6071" actId="20577"/>
        <pc:sldMkLst>
          <pc:docMk/>
          <pc:sldMk cId="2967912981" sldId="737"/>
        </pc:sldMkLst>
        <pc:spChg chg="mod">
          <ac:chgData name="Harris, Matthew" userId="087d18ff-1beb-4fda-86b6-983ed5be9e0a" providerId="ADAL" clId="{5F9A7BB7-9C5F-4E69-96A3-DEF9E0652E5E}" dt="2020-09-23T16:01:36.145" v="5945" actId="20577"/>
          <ac:spMkLst>
            <pc:docMk/>
            <pc:sldMk cId="2967912981" sldId="737"/>
            <ac:spMk id="2" creationId="{555482F4-951D-4EA6-B62A-85CBE46284AA}"/>
          </ac:spMkLst>
        </pc:spChg>
        <pc:spChg chg="mod">
          <ac:chgData name="Harris, Matthew" userId="087d18ff-1beb-4fda-86b6-983ed5be9e0a" providerId="ADAL" clId="{5F9A7BB7-9C5F-4E69-96A3-DEF9E0652E5E}" dt="2020-09-23T16:02:25.352" v="6071" actId="20577"/>
          <ac:spMkLst>
            <pc:docMk/>
            <pc:sldMk cId="2967912981" sldId="737"/>
            <ac:spMk id="3" creationId="{F39AE3EF-8ED3-4B59-8924-EC611546B36D}"/>
          </ac:spMkLst>
        </pc:spChg>
      </pc:sldChg>
    </pc:docChg>
  </pc:docChgLst>
  <pc:docChgLst>
    <pc:chgData name="Harris, Matthew" userId="087d18ff-1beb-4fda-86b6-983ed5be9e0a" providerId="ADAL" clId="{5D2132D6-442B-4E40-B559-F7D276AE74DF}"/>
    <pc:docChg chg="custSel addSld delSld modSld sldOrd">
      <pc:chgData name="Harris, Matthew" userId="087d18ff-1beb-4fda-86b6-983ed5be9e0a" providerId="ADAL" clId="{5D2132D6-442B-4E40-B559-F7D276AE74DF}" dt="2020-09-24T15:50:58.398" v="296" actId="20577"/>
      <pc:docMkLst>
        <pc:docMk/>
      </pc:docMkLst>
      <pc:sldChg chg="modSp">
        <pc:chgData name="Harris, Matthew" userId="087d18ff-1beb-4fda-86b6-983ed5be9e0a" providerId="ADAL" clId="{5D2132D6-442B-4E40-B559-F7D276AE74DF}" dt="2020-09-24T15:36:49.538" v="34" actId="20577"/>
        <pc:sldMkLst>
          <pc:docMk/>
          <pc:sldMk cId="0" sldId="511"/>
        </pc:sldMkLst>
        <pc:spChg chg="mod">
          <ac:chgData name="Harris, Matthew" userId="087d18ff-1beb-4fda-86b6-983ed5be9e0a" providerId="ADAL" clId="{5D2132D6-442B-4E40-B559-F7D276AE74DF}" dt="2020-09-24T15:36:49.538" v="34" actId="20577"/>
          <ac:spMkLst>
            <pc:docMk/>
            <pc:sldMk cId="0" sldId="511"/>
            <ac:spMk id="2" creationId="{26A76BFC-AD6C-472E-9524-5EDD59EDC1D1}"/>
          </ac:spMkLst>
        </pc:spChg>
      </pc:sldChg>
      <pc:sldChg chg="modSp">
        <pc:chgData name="Harris, Matthew" userId="087d18ff-1beb-4fda-86b6-983ed5be9e0a" providerId="ADAL" clId="{5D2132D6-442B-4E40-B559-F7D276AE74DF}" dt="2020-09-24T15:50:58.398" v="296" actId="20577"/>
        <pc:sldMkLst>
          <pc:docMk/>
          <pc:sldMk cId="0" sldId="524"/>
        </pc:sldMkLst>
        <pc:spChg chg="mod">
          <ac:chgData name="Harris, Matthew" userId="087d18ff-1beb-4fda-86b6-983ed5be9e0a" providerId="ADAL" clId="{5D2132D6-442B-4E40-B559-F7D276AE74DF}" dt="2020-09-24T15:50:58.398" v="296" actId="20577"/>
          <ac:spMkLst>
            <pc:docMk/>
            <pc:sldMk cId="0" sldId="524"/>
            <ac:spMk id="31747" creationId="{C201CEAA-5926-4FD7-B205-EBFAFFDB738C}"/>
          </ac:spMkLst>
        </pc:spChg>
      </pc:sldChg>
      <pc:sldChg chg="modSp">
        <pc:chgData name="Harris, Matthew" userId="087d18ff-1beb-4fda-86b6-983ed5be9e0a" providerId="ADAL" clId="{5D2132D6-442B-4E40-B559-F7D276AE74DF}" dt="2020-09-24T15:36:11.448" v="0" actId="313"/>
        <pc:sldMkLst>
          <pc:docMk/>
          <pc:sldMk cId="0" sldId="660"/>
        </pc:sldMkLst>
        <pc:spChg chg="mod">
          <ac:chgData name="Harris, Matthew" userId="087d18ff-1beb-4fda-86b6-983ed5be9e0a" providerId="ADAL" clId="{5D2132D6-442B-4E40-B559-F7D276AE74DF}" dt="2020-09-24T15:36:11.448" v="0" actId="313"/>
          <ac:spMkLst>
            <pc:docMk/>
            <pc:sldMk cId="0" sldId="660"/>
            <ac:spMk id="4098" creationId="{8F8DD9CB-29D5-460C-956E-0E1AD296DE84}"/>
          </ac:spMkLst>
        </pc:spChg>
      </pc:sldChg>
      <pc:sldChg chg="modSp">
        <pc:chgData name="Harris, Matthew" userId="087d18ff-1beb-4fda-86b6-983ed5be9e0a" providerId="ADAL" clId="{5D2132D6-442B-4E40-B559-F7D276AE74DF}" dt="2020-09-24T15:37:05.803" v="85" actId="313"/>
        <pc:sldMkLst>
          <pc:docMk/>
          <pc:sldMk cId="2949892500" sldId="663"/>
        </pc:sldMkLst>
        <pc:spChg chg="mod">
          <ac:chgData name="Harris, Matthew" userId="087d18ff-1beb-4fda-86b6-983ed5be9e0a" providerId="ADAL" clId="{5D2132D6-442B-4E40-B559-F7D276AE74DF}" dt="2020-09-24T15:37:02.850" v="84" actId="20577"/>
          <ac:spMkLst>
            <pc:docMk/>
            <pc:sldMk cId="2949892500" sldId="663"/>
            <ac:spMk id="4" creationId="{C8BD9C64-AECD-4502-AD10-D73B771271B6}"/>
          </ac:spMkLst>
        </pc:spChg>
        <pc:spChg chg="mod">
          <ac:chgData name="Harris, Matthew" userId="087d18ff-1beb-4fda-86b6-983ed5be9e0a" providerId="ADAL" clId="{5D2132D6-442B-4E40-B559-F7D276AE74DF}" dt="2020-09-24T15:37:05.803" v="85" actId="313"/>
          <ac:spMkLst>
            <pc:docMk/>
            <pc:sldMk cId="2949892500" sldId="663"/>
            <ac:spMk id="15" creationId="{1AB96415-6F2A-4CDD-9009-F24F4648C32F}"/>
          </ac:spMkLst>
        </pc:spChg>
      </pc:sldChg>
      <pc:sldChg chg="del">
        <pc:chgData name="Harris, Matthew" userId="087d18ff-1beb-4fda-86b6-983ed5be9e0a" providerId="ADAL" clId="{5D2132D6-442B-4E40-B559-F7D276AE74DF}" dt="2020-09-24T15:50:34.880" v="249" actId="2696"/>
        <pc:sldMkLst>
          <pc:docMk/>
          <pc:sldMk cId="1625386768" sldId="689"/>
        </pc:sldMkLst>
      </pc:sldChg>
      <pc:sldChg chg="del">
        <pc:chgData name="Harris, Matthew" userId="087d18ff-1beb-4fda-86b6-983ed5be9e0a" providerId="ADAL" clId="{5D2132D6-442B-4E40-B559-F7D276AE74DF}" dt="2020-09-24T15:50:34.890" v="250" actId="2696"/>
        <pc:sldMkLst>
          <pc:docMk/>
          <pc:sldMk cId="2917575715" sldId="690"/>
        </pc:sldMkLst>
      </pc:sldChg>
      <pc:sldChg chg="del">
        <pc:chgData name="Harris, Matthew" userId="087d18ff-1beb-4fda-86b6-983ed5be9e0a" providerId="ADAL" clId="{5D2132D6-442B-4E40-B559-F7D276AE74DF}" dt="2020-09-24T15:50:34.904" v="252" actId="2696"/>
        <pc:sldMkLst>
          <pc:docMk/>
          <pc:sldMk cId="4225728956" sldId="691"/>
        </pc:sldMkLst>
      </pc:sldChg>
      <pc:sldChg chg="del">
        <pc:chgData name="Harris, Matthew" userId="087d18ff-1beb-4fda-86b6-983ed5be9e0a" providerId="ADAL" clId="{5D2132D6-442B-4E40-B559-F7D276AE74DF}" dt="2020-09-24T15:50:34.897" v="251" actId="2696"/>
        <pc:sldMkLst>
          <pc:docMk/>
          <pc:sldMk cId="3276174248" sldId="692"/>
        </pc:sldMkLst>
      </pc:sldChg>
      <pc:sldChg chg="del">
        <pc:chgData name="Harris, Matthew" userId="087d18ff-1beb-4fda-86b6-983ed5be9e0a" providerId="ADAL" clId="{5D2132D6-442B-4E40-B559-F7D276AE74DF}" dt="2020-09-24T15:50:34.953" v="257" actId="2696"/>
        <pc:sldMkLst>
          <pc:docMk/>
          <pc:sldMk cId="954951305" sldId="693"/>
        </pc:sldMkLst>
      </pc:sldChg>
      <pc:sldChg chg="del">
        <pc:chgData name="Harris, Matthew" userId="087d18ff-1beb-4fda-86b6-983ed5be9e0a" providerId="ADAL" clId="{5D2132D6-442B-4E40-B559-F7D276AE74DF}" dt="2020-09-24T15:50:34.965" v="258" actId="2696"/>
        <pc:sldMkLst>
          <pc:docMk/>
          <pc:sldMk cId="1618002539" sldId="694"/>
        </pc:sldMkLst>
      </pc:sldChg>
      <pc:sldChg chg="del">
        <pc:chgData name="Harris, Matthew" userId="087d18ff-1beb-4fda-86b6-983ed5be9e0a" providerId="ADAL" clId="{5D2132D6-442B-4E40-B559-F7D276AE74DF}" dt="2020-09-24T15:50:34.972" v="259" actId="2696"/>
        <pc:sldMkLst>
          <pc:docMk/>
          <pc:sldMk cId="200834542" sldId="695"/>
        </pc:sldMkLst>
      </pc:sldChg>
      <pc:sldChg chg="del">
        <pc:chgData name="Harris, Matthew" userId="087d18ff-1beb-4fda-86b6-983ed5be9e0a" providerId="ADAL" clId="{5D2132D6-442B-4E40-B559-F7D276AE74DF}" dt="2020-09-24T15:50:34.984" v="261" actId="2696"/>
        <pc:sldMkLst>
          <pc:docMk/>
          <pc:sldMk cId="2950521937" sldId="696"/>
        </pc:sldMkLst>
      </pc:sldChg>
      <pc:sldChg chg="del">
        <pc:chgData name="Harris, Matthew" userId="087d18ff-1beb-4fda-86b6-983ed5be9e0a" providerId="ADAL" clId="{5D2132D6-442B-4E40-B559-F7D276AE74DF}" dt="2020-09-24T15:50:34.990" v="262" actId="2696"/>
        <pc:sldMkLst>
          <pc:docMk/>
          <pc:sldMk cId="1394098812" sldId="697"/>
        </pc:sldMkLst>
      </pc:sldChg>
      <pc:sldChg chg="del">
        <pc:chgData name="Harris, Matthew" userId="087d18ff-1beb-4fda-86b6-983ed5be9e0a" providerId="ADAL" clId="{5D2132D6-442B-4E40-B559-F7D276AE74DF}" dt="2020-09-24T15:50:34.910" v="253" actId="2696"/>
        <pc:sldMkLst>
          <pc:docMk/>
          <pc:sldMk cId="1117778000" sldId="711"/>
        </pc:sldMkLst>
      </pc:sldChg>
      <pc:sldChg chg="del">
        <pc:chgData name="Harris, Matthew" userId="087d18ff-1beb-4fda-86b6-983ed5be9e0a" providerId="ADAL" clId="{5D2132D6-442B-4E40-B559-F7D276AE74DF}" dt="2020-09-24T15:50:34.918" v="254" actId="2696"/>
        <pc:sldMkLst>
          <pc:docMk/>
          <pc:sldMk cId="2331989003" sldId="712"/>
        </pc:sldMkLst>
      </pc:sldChg>
      <pc:sldChg chg="del">
        <pc:chgData name="Harris, Matthew" userId="087d18ff-1beb-4fda-86b6-983ed5be9e0a" providerId="ADAL" clId="{5D2132D6-442B-4E40-B559-F7D276AE74DF}" dt="2020-09-24T15:50:34.925" v="255" actId="2696"/>
        <pc:sldMkLst>
          <pc:docMk/>
          <pc:sldMk cId="1913544306" sldId="713"/>
        </pc:sldMkLst>
      </pc:sldChg>
      <pc:sldChg chg="del">
        <pc:chgData name="Harris, Matthew" userId="087d18ff-1beb-4fda-86b6-983ed5be9e0a" providerId="ADAL" clId="{5D2132D6-442B-4E40-B559-F7D276AE74DF}" dt="2020-09-24T15:50:34.931" v="256" actId="2696"/>
        <pc:sldMkLst>
          <pc:docMk/>
          <pc:sldMk cId="1440809240" sldId="714"/>
        </pc:sldMkLst>
      </pc:sldChg>
      <pc:sldChg chg="del">
        <pc:chgData name="Harris, Matthew" userId="087d18ff-1beb-4fda-86b6-983ed5be9e0a" providerId="ADAL" clId="{5D2132D6-442B-4E40-B559-F7D276AE74DF}" dt="2020-09-24T15:50:34.978" v="260" actId="2696"/>
        <pc:sldMkLst>
          <pc:docMk/>
          <pc:sldMk cId="4164515191" sldId="715"/>
        </pc:sldMkLst>
      </pc:sldChg>
      <pc:sldChg chg="del">
        <pc:chgData name="Harris, Matthew" userId="087d18ff-1beb-4fda-86b6-983ed5be9e0a" providerId="ADAL" clId="{5D2132D6-442B-4E40-B559-F7D276AE74DF}" dt="2020-09-24T15:50:35" v="263" actId="2696"/>
        <pc:sldMkLst>
          <pc:docMk/>
          <pc:sldMk cId="16076902" sldId="716"/>
        </pc:sldMkLst>
      </pc:sldChg>
      <pc:sldChg chg="del">
        <pc:chgData name="Harris, Matthew" userId="087d18ff-1beb-4fda-86b6-983ed5be9e0a" providerId="ADAL" clId="{5D2132D6-442B-4E40-B559-F7D276AE74DF}" dt="2020-09-24T15:50:35.008" v="264" actId="2696"/>
        <pc:sldMkLst>
          <pc:docMk/>
          <pc:sldMk cId="118485786" sldId="717"/>
        </pc:sldMkLst>
      </pc:sldChg>
      <pc:sldChg chg="del">
        <pc:chgData name="Harris, Matthew" userId="087d18ff-1beb-4fda-86b6-983ed5be9e0a" providerId="ADAL" clId="{5D2132D6-442B-4E40-B559-F7D276AE74DF}" dt="2020-09-24T15:50:35.014" v="265" actId="2696"/>
        <pc:sldMkLst>
          <pc:docMk/>
          <pc:sldMk cId="3063402550" sldId="718"/>
        </pc:sldMkLst>
      </pc:sldChg>
      <pc:sldChg chg="del">
        <pc:chgData name="Harris, Matthew" userId="087d18ff-1beb-4fda-86b6-983ed5be9e0a" providerId="ADAL" clId="{5D2132D6-442B-4E40-B559-F7D276AE74DF}" dt="2020-09-24T15:50:35.021" v="266" actId="2696"/>
        <pc:sldMkLst>
          <pc:docMk/>
          <pc:sldMk cId="1516818956" sldId="719"/>
        </pc:sldMkLst>
      </pc:sldChg>
      <pc:sldChg chg="del">
        <pc:chgData name="Harris, Matthew" userId="087d18ff-1beb-4fda-86b6-983ed5be9e0a" providerId="ADAL" clId="{5D2132D6-442B-4E40-B559-F7D276AE74DF}" dt="2020-09-24T15:50:35.028" v="267" actId="2696"/>
        <pc:sldMkLst>
          <pc:docMk/>
          <pc:sldMk cId="1977207438" sldId="720"/>
        </pc:sldMkLst>
      </pc:sldChg>
      <pc:sldChg chg="del">
        <pc:chgData name="Harris, Matthew" userId="087d18ff-1beb-4fda-86b6-983ed5be9e0a" providerId="ADAL" clId="{5D2132D6-442B-4E40-B559-F7D276AE74DF}" dt="2020-09-24T15:50:35.034" v="268" actId="2696"/>
        <pc:sldMkLst>
          <pc:docMk/>
          <pc:sldMk cId="1438583352" sldId="721"/>
        </pc:sldMkLst>
      </pc:sldChg>
      <pc:sldChg chg="del">
        <pc:chgData name="Harris, Matthew" userId="087d18ff-1beb-4fda-86b6-983ed5be9e0a" providerId="ADAL" clId="{5D2132D6-442B-4E40-B559-F7D276AE74DF}" dt="2020-09-24T15:50:35.042" v="269" actId="2696"/>
        <pc:sldMkLst>
          <pc:docMk/>
          <pc:sldMk cId="3148990681" sldId="722"/>
        </pc:sldMkLst>
      </pc:sldChg>
      <pc:sldChg chg="del">
        <pc:chgData name="Harris, Matthew" userId="087d18ff-1beb-4fda-86b6-983ed5be9e0a" providerId="ADAL" clId="{5D2132D6-442B-4E40-B559-F7D276AE74DF}" dt="2020-09-24T15:50:35.048" v="270" actId="2696"/>
        <pc:sldMkLst>
          <pc:docMk/>
          <pc:sldMk cId="2500927222" sldId="723"/>
        </pc:sldMkLst>
      </pc:sldChg>
      <pc:sldChg chg="del">
        <pc:chgData name="Harris, Matthew" userId="087d18ff-1beb-4fda-86b6-983ed5be9e0a" providerId="ADAL" clId="{5D2132D6-442B-4E40-B559-F7D276AE74DF}" dt="2020-09-24T15:50:35.054" v="271" actId="2696"/>
        <pc:sldMkLst>
          <pc:docMk/>
          <pc:sldMk cId="891582863" sldId="724"/>
        </pc:sldMkLst>
      </pc:sldChg>
      <pc:sldChg chg="del">
        <pc:chgData name="Harris, Matthew" userId="087d18ff-1beb-4fda-86b6-983ed5be9e0a" providerId="ADAL" clId="{5D2132D6-442B-4E40-B559-F7D276AE74DF}" dt="2020-09-24T15:50:35.058" v="272" actId="2696"/>
        <pc:sldMkLst>
          <pc:docMk/>
          <pc:sldMk cId="1850132078" sldId="725"/>
        </pc:sldMkLst>
      </pc:sldChg>
      <pc:sldChg chg="addSp delSp modSp add">
        <pc:chgData name="Harris, Matthew" userId="087d18ff-1beb-4fda-86b6-983ed5be9e0a" providerId="ADAL" clId="{5D2132D6-442B-4E40-B559-F7D276AE74DF}" dt="2020-09-24T15:37:40.559" v="109" actId="478"/>
        <pc:sldMkLst>
          <pc:docMk/>
          <pc:sldMk cId="3075600264" sldId="738"/>
        </pc:sldMkLst>
        <pc:spChg chg="mod">
          <ac:chgData name="Harris, Matthew" userId="087d18ff-1beb-4fda-86b6-983ed5be9e0a" providerId="ADAL" clId="{5D2132D6-442B-4E40-B559-F7D276AE74DF}" dt="2020-09-24T15:37:33.070" v="107" actId="20577"/>
          <ac:spMkLst>
            <pc:docMk/>
            <pc:sldMk cId="3075600264" sldId="738"/>
            <ac:spMk id="2" creationId="{555482F4-951D-4EA6-B62A-85CBE46284AA}"/>
          </ac:spMkLst>
        </pc:spChg>
        <pc:spChg chg="del">
          <ac:chgData name="Harris, Matthew" userId="087d18ff-1beb-4fda-86b6-983ed5be9e0a" providerId="ADAL" clId="{5D2132D6-442B-4E40-B559-F7D276AE74DF}" dt="2020-09-24T15:37:40.559" v="109" actId="478"/>
          <ac:spMkLst>
            <pc:docMk/>
            <pc:sldMk cId="3075600264" sldId="738"/>
            <ac:spMk id="3" creationId="{F39AE3EF-8ED3-4B59-8924-EC611546B36D}"/>
          </ac:spMkLst>
        </pc:spChg>
        <pc:spChg chg="add mod">
          <ac:chgData name="Harris, Matthew" userId="087d18ff-1beb-4fda-86b6-983ed5be9e0a" providerId="ADAL" clId="{5D2132D6-442B-4E40-B559-F7D276AE74DF}" dt="2020-09-24T15:37:40.559" v="109" actId="478"/>
          <ac:spMkLst>
            <pc:docMk/>
            <pc:sldMk cId="3075600264" sldId="738"/>
            <ac:spMk id="6" creationId="{D1117D49-60A0-4F49-8781-C765B2771719}"/>
          </ac:spMkLst>
        </pc:spChg>
      </pc:sldChg>
      <pc:sldChg chg="modSp add">
        <pc:chgData name="Harris, Matthew" userId="087d18ff-1beb-4fda-86b6-983ed5be9e0a" providerId="ADAL" clId="{5D2132D6-442B-4E40-B559-F7D276AE74DF}" dt="2020-09-24T15:38:09.509" v="121" actId="20577"/>
        <pc:sldMkLst>
          <pc:docMk/>
          <pc:sldMk cId="1362669570" sldId="739"/>
        </pc:sldMkLst>
        <pc:spChg chg="mod">
          <ac:chgData name="Harris, Matthew" userId="087d18ff-1beb-4fda-86b6-983ed5be9e0a" providerId="ADAL" clId="{5D2132D6-442B-4E40-B559-F7D276AE74DF}" dt="2020-09-24T15:38:09.509" v="121" actId="20577"/>
          <ac:spMkLst>
            <pc:docMk/>
            <pc:sldMk cId="1362669570" sldId="739"/>
            <ac:spMk id="2" creationId="{555482F4-951D-4EA6-B62A-85CBE46284AA}"/>
          </ac:spMkLst>
        </pc:spChg>
        <pc:spChg chg="mod">
          <ac:chgData name="Harris, Matthew" userId="087d18ff-1beb-4fda-86b6-983ed5be9e0a" providerId="ADAL" clId="{5D2132D6-442B-4E40-B559-F7D276AE74DF}" dt="2020-09-24T15:37:59.282" v="110" actId="20577"/>
          <ac:spMkLst>
            <pc:docMk/>
            <pc:sldMk cId="1362669570" sldId="739"/>
            <ac:spMk id="3" creationId="{F39AE3EF-8ED3-4B59-8924-EC611546B36D}"/>
          </ac:spMkLst>
        </pc:spChg>
      </pc:sldChg>
      <pc:sldChg chg="addSp modSp add">
        <pc:chgData name="Harris, Matthew" userId="087d18ff-1beb-4fda-86b6-983ed5be9e0a" providerId="ADAL" clId="{5D2132D6-442B-4E40-B559-F7D276AE74DF}" dt="2020-09-24T15:41:13.787" v="199" actId="1076"/>
        <pc:sldMkLst>
          <pc:docMk/>
          <pc:sldMk cId="3652096850" sldId="740"/>
        </pc:sldMkLst>
        <pc:spChg chg="mod">
          <ac:chgData name="Harris, Matthew" userId="087d18ff-1beb-4fda-86b6-983ed5be9e0a" providerId="ADAL" clId="{5D2132D6-442B-4E40-B559-F7D276AE74DF}" dt="2020-09-24T15:40:31.334" v="197" actId="20577"/>
          <ac:spMkLst>
            <pc:docMk/>
            <pc:sldMk cId="3652096850" sldId="740"/>
            <ac:spMk id="2" creationId="{555482F4-951D-4EA6-B62A-85CBE46284AA}"/>
          </ac:spMkLst>
        </pc:spChg>
        <pc:picChg chg="add mod">
          <ac:chgData name="Harris, Matthew" userId="087d18ff-1beb-4fda-86b6-983ed5be9e0a" providerId="ADAL" clId="{5D2132D6-442B-4E40-B559-F7D276AE74DF}" dt="2020-09-24T15:41:13.787" v="199" actId="1076"/>
          <ac:picMkLst>
            <pc:docMk/>
            <pc:sldMk cId="3652096850" sldId="740"/>
            <ac:picMk id="6" creationId="{E669859E-D1D2-475A-95AD-43EA676387A1}"/>
          </ac:picMkLst>
        </pc:picChg>
      </pc:sldChg>
      <pc:sldChg chg="add ord">
        <pc:chgData name="Harris, Matthew" userId="087d18ff-1beb-4fda-86b6-983ed5be9e0a" providerId="ADAL" clId="{5D2132D6-442B-4E40-B559-F7D276AE74DF}" dt="2020-09-24T15:41:19.027" v="201"/>
        <pc:sldMkLst>
          <pc:docMk/>
          <pc:sldMk cId="1201217451" sldId="741"/>
        </pc:sldMkLst>
      </pc:sldChg>
      <pc:sldChg chg="modSp add">
        <pc:chgData name="Harris, Matthew" userId="087d18ff-1beb-4fda-86b6-983ed5be9e0a" providerId="ADAL" clId="{5D2132D6-442B-4E40-B559-F7D276AE74DF}" dt="2020-09-24T15:50:03.527" v="248" actId="20577"/>
        <pc:sldMkLst>
          <pc:docMk/>
          <pc:sldMk cId="1040568218" sldId="742"/>
        </pc:sldMkLst>
        <pc:spChg chg="mod">
          <ac:chgData name="Harris, Matthew" userId="087d18ff-1beb-4fda-86b6-983ed5be9e0a" providerId="ADAL" clId="{5D2132D6-442B-4E40-B559-F7D276AE74DF}" dt="2020-09-24T15:50:03.527" v="248" actId="20577"/>
          <ac:spMkLst>
            <pc:docMk/>
            <pc:sldMk cId="1040568218" sldId="742"/>
            <ac:spMk id="2" creationId="{555482F4-951D-4EA6-B62A-85CBE46284A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FBFB3-D2CB-4CE4-8B89-BA0F33D2130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DBBF8F1-EFA3-459F-9005-86AA23BFE1B6}">
      <dgm:prSet/>
      <dgm:spPr/>
      <dgm:t>
        <a:bodyPr/>
        <a:lstStyle/>
        <a:p>
          <a:r>
            <a:rPr lang="en-GB"/>
            <a:t>Means asking the users and managers to identify problems with the as-is system, and how to solve them</a:t>
          </a:r>
          <a:endParaRPr lang="en-US"/>
        </a:p>
      </dgm:t>
    </dgm:pt>
    <dgm:pt modelId="{D5872E57-5ACB-4502-B92B-60ED6A2B6507}" type="parTrans" cxnId="{1E91E82E-969A-4C81-B1A4-7C9750363932}">
      <dgm:prSet/>
      <dgm:spPr/>
      <dgm:t>
        <a:bodyPr/>
        <a:lstStyle/>
        <a:p>
          <a:endParaRPr lang="en-US"/>
        </a:p>
      </dgm:t>
    </dgm:pt>
    <dgm:pt modelId="{11382A9E-BB73-482A-8DD4-06F2D4ADCF87}" type="sibTrans" cxnId="{1E91E82E-969A-4C81-B1A4-7C9750363932}">
      <dgm:prSet/>
      <dgm:spPr/>
      <dgm:t>
        <a:bodyPr/>
        <a:lstStyle/>
        <a:p>
          <a:endParaRPr lang="en-US"/>
        </a:p>
      </dgm:t>
    </dgm:pt>
    <dgm:pt modelId="{7361DD2A-D983-4581-80B1-46A8C60248E2}">
      <dgm:prSet/>
      <dgm:spPr/>
      <dgm:t>
        <a:bodyPr/>
        <a:lstStyle/>
        <a:p>
          <a:r>
            <a:rPr lang="en-GB"/>
            <a:t>Users often have a good idea of the changes they would like to see, and have ideas for solutions</a:t>
          </a:r>
          <a:endParaRPr lang="en-US"/>
        </a:p>
      </dgm:t>
    </dgm:pt>
    <dgm:pt modelId="{954286CB-E384-4CFE-9977-3A9DAA25B656}" type="parTrans" cxnId="{2709B7F7-9230-4194-8A47-15F6378ADC29}">
      <dgm:prSet/>
      <dgm:spPr/>
      <dgm:t>
        <a:bodyPr/>
        <a:lstStyle/>
        <a:p>
          <a:endParaRPr lang="en-US"/>
        </a:p>
      </dgm:t>
    </dgm:pt>
    <dgm:pt modelId="{33602D5E-4457-4322-AE06-63497CBE6A0A}" type="sibTrans" cxnId="{2709B7F7-9230-4194-8A47-15F6378ADC29}">
      <dgm:prSet/>
      <dgm:spPr/>
      <dgm:t>
        <a:bodyPr/>
        <a:lstStyle/>
        <a:p>
          <a:endParaRPr lang="en-US"/>
        </a:p>
      </dgm:t>
    </dgm:pt>
    <dgm:pt modelId="{2B3FC3B5-2665-4B8F-8E89-48839D301844}">
      <dgm:prSet/>
      <dgm:spPr/>
      <dgm:t>
        <a:bodyPr/>
        <a:lstStyle/>
        <a:p>
          <a:r>
            <a:rPr lang="en-GB"/>
            <a:t>However, since these focus on problems with the existing solution, they concentrate less on new opportunities</a:t>
          </a:r>
          <a:endParaRPr lang="en-US"/>
        </a:p>
      </dgm:t>
    </dgm:pt>
    <dgm:pt modelId="{F46B2B06-7531-4C2C-8D3D-BB1B0E7E7AEB}" type="parTrans" cxnId="{141E970D-4411-43A6-B417-FF142A4A2AB4}">
      <dgm:prSet/>
      <dgm:spPr/>
      <dgm:t>
        <a:bodyPr/>
        <a:lstStyle/>
        <a:p>
          <a:endParaRPr lang="en-US"/>
        </a:p>
      </dgm:t>
    </dgm:pt>
    <dgm:pt modelId="{2C6620FA-52B4-4331-B373-EDCE512AC9D5}" type="sibTrans" cxnId="{141E970D-4411-43A6-B417-FF142A4A2AB4}">
      <dgm:prSet/>
      <dgm:spPr/>
      <dgm:t>
        <a:bodyPr/>
        <a:lstStyle/>
        <a:p>
          <a:endParaRPr lang="en-US"/>
        </a:p>
      </dgm:t>
    </dgm:pt>
    <dgm:pt modelId="{4FB0C6D2-5E3F-4C0A-8D63-89EC26174E2B}">
      <dgm:prSet/>
      <dgm:spPr/>
      <dgm:t>
        <a:bodyPr/>
        <a:lstStyle/>
        <a:p>
          <a:r>
            <a:rPr lang="en-GB"/>
            <a:t>This can mean it only provides minor improvements in business value</a:t>
          </a:r>
          <a:endParaRPr lang="en-US"/>
        </a:p>
      </dgm:t>
    </dgm:pt>
    <dgm:pt modelId="{8F60DBF2-78DD-4711-97AE-EABAA78816CE}" type="parTrans" cxnId="{40D7FBB1-4A0A-49F9-B683-AF08B450B27A}">
      <dgm:prSet/>
      <dgm:spPr/>
      <dgm:t>
        <a:bodyPr/>
        <a:lstStyle/>
        <a:p>
          <a:endParaRPr lang="en-US"/>
        </a:p>
      </dgm:t>
    </dgm:pt>
    <dgm:pt modelId="{F8BCF56B-1536-4FCC-A1D7-B3755E9B6701}" type="sibTrans" cxnId="{40D7FBB1-4A0A-49F9-B683-AF08B450B27A}">
      <dgm:prSet/>
      <dgm:spPr/>
      <dgm:t>
        <a:bodyPr/>
        <a:lstStyle/>
        <a:p>
          <a:endParaRPr lang="en-US"/>
        </a:p>
      </dgm:t>
    </dgm:pt>
    <dgm:pt modelId="{0F7ADA17-ABB6-4634-BDF9-5B6DC330B775}" type="pres">
      <dgm:prSet presAssocID="{563FBFB3-D2CB-4CE4-8B89-BA0F33D21307}" presName="root" presStyleCnt="0">
        <dgm:presLayoutVars>
          <dgm:dir/>
          <dgm:resizeHandles val="exact"/>
        </dgm:presLayoutVars>
      </dgm:prSet>
      <dgm:spPr/>
    </dgm:pt>
    <dgm:pt modelId="{EA1CDB24-2883-46D9-AD1A-1956129D7C6F}" type="pres">
      <dgm:prSet presAssocID="{EDBBF8F1-EFA3-459F-9005-86AA23BFE1B6}" presName="compNode" presStyleCnt="0"/>
      <dgm:spPr/>
    </dgm:pt>
    <dgm:pt modelId="{DD9136D7-BB84-4D17-886F-BC11303B35DC}" type="pres">
      <dgm:prSet presAssocID="{EDBBF8F1-EFA3-459F-9005-86AA23BFE1B6}" presName="bgRect" presStyleLbl="bgShp" presStyleIdx="0" presStyleCnt="4"/>
      <dgm:spPr/>
    </dgm:pt>
    <dgm:pt modelId="{A2CE151F-965A-4A52-8BE6-F2550F174501}" type="pres">
      <dgm:prSet presAssocID="{EDBBF8F1-EFA3-459F-9005-86AA23BFE1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9E9E5841-9A12-412F-9B09-98128A6D840A}" type="pres">
      <dgm:prSet presAssocID="{EDBBF8F1-EFA3-459F-9005-86AA23BFE1B6}" presName="spaceRect" presStyleCnt="0"/>
      <dgm:spPr/>
    </dgm:pt>
    <dgm:pt modelId="{73A5608E-DE23-42B7-BB93-577ABF7C0D25}" type="pres">
      <dgm:prSet presAssocID="{EDBBF8F1-EFA3-459F-9005-86AA23BFE1B6}" presName="parTx" presStyleLbl="revTx" presStyleIdx="0" presStyleCnt="4">
        <dgm:presLayoutVars>
          <dgm:chMax val="0"/>
          <dgm:chPref val="0"/>
        </dgm:presLayoutVars>
      </dgm:prSet>
      <dgm:spPr/>
    </dgm:pt>
    <dgm:pt modelId="{9A578633-2B0C-436E-8239-07AE8C28BA5F}" type="pres">
      <dgm:prSet presAssocID="{11382A9E-BB73-482A-8DD4-06F2D4ADCF87}" presName="sibTrans" presStyleCnt="0"/>
      <dgm:spPr/>
    </dgm:pt>
    <dgm:pt modelId="{370D00F3-90B8-4750-A93D-A7D18205EA46}" type="pres">
      <dgm:prSet presAssocID="{7361DD2A-D983-4581-80B1-46A8C60248E2}" presName="compNode" presStyleCnt="0"/>
      <dgm:spPr/>
    </dgm:pt>
    <dgm:pt modelId="{551E1FED-F4C0-49EB-872E-2F6819A11A18}" type="pres">
      <dgm:prSet presAssocID="{7361DD2A-D983-4581-80B1-46A8C60248E2}" presName="bgRect" presStyleLbl="bgShp" presStyleIdx="1" presStyleCnt="4"/>
      <dgm:spPr/>
    </dgm:pt>
    <dgm:pt modelId="{710E0B9A-FB0C-4A52-A29F-0698AAF62882}" type="pres">
      <dgm:prSet presAssocID="{7361DD2A-D983-4581-80B1-46A8C60248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7AF45055-5D6E-42B8-9EBA-52E17705AA30}" type="pres">
      <dgm:prSet presAssocID="{7361DD2A-D983-4581-80B1-46A8C60248E2}" presName="spaceRect" presStyleCnt="0"/>
      <dgm:spPr/>
    </dgm:pt>
    <dgm:pt modelId="{BA1FB391-B472-4487-BA76-865F7514E3C7}" type="pres">
      <dgm:prSet presAssocID="{7361DD2A-D983-4581-80B1-46A8C60248E2}" presName="parTx" presStyleLbl="revTx" presStyleIdx="1" presStyleCnt="4">
        <dgm:presLayoutVars>
          <dgm:chMax val="0"/>
          <dgm:chPref val="0"/>
        </dgm:presLayoutVars>
      </dgm:prSet>
      <dgm:spPr/>
    </dgm:pt>
    <dgm:pt modelId="{7098F244-7C95-4C77-96E2-FF157574A916}" type="pres">
      <dgm:prSet presAssocID="{33602D5E-4457-4322-AE06-63497CBE6A0A}" presName="sibTrans" presStyleCnt="0"/>
      <dgm:spPr/>
    </dgm:pt>
    <dgm:pt modelId="{CC82D66F-BF60-4A4E-B484-9EDB4B217C66}" type="pres">
      <dgm:prSet presAssocID="{2B3FC3B5-2665-4B8F-8E89-48839D301844}" presName="compNode" presStyleCnt="0"/>
      <dgm:spPr/>
    </dgm:pt>
    <dgm:pt modelId="{E40B6019-392F-45BD-B8A1-A0A498785FAA}" type="pres">
      <dgm:prSet presAssocID="{2B3FC3B5-2665-4B8F-8E89-48839D301844}" presName="bgRect" presStyleLbl="bgShp" presStyleIdx="2" presStyleCnt="4"/>
      <dgm:spPr/>
    </dgm:pt>
    <dgm:pt modelId="{80C6DDE3-80BF-4670-AFCC-E5C27278A4B0}" type="pres">
      <dgm:prSet presAssocID="{2B3FC3B5-2665-4B8F-8E89-48839D3018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noculars"/>
        </a:ext>
      </dgm:extLst>
    </dgm:pt>
    <dgm:pt modelId="{5CAE4F01-DAA7-45C4-BD01-9FB31AAEE3F2}" type="pres">
      <dgm:prSet presAssocID="{2B3FC3B5-2665-4B8F-8E89-48839D301844}" presName="spaceRect" presStyleCnt="0"/>
      <dgm:spPr/>
    </dgm:pt>
    <dgm:pt modelId="{EE72D251-CAF0-4E4B-8011-4F9916D664EC}" type="pres">
      <dgm:prSet presAssocID="{2B3FC3B5-2665-4B8F-8E89-48839D301844}" presName="parTx" presStyleLbl="revTx" presStyleIdx="2" presStyleCnt="4">
        <dgm:presLayoutVars>
          <dgm:chMax val="0"/>
          <dgm:chPref val="0"/>
        </dgm:presLayoutVars>
      </dgm:prSet>
      <dgm:spPr/>
    </dgm:pt>
    <dgm:pt modelId="{31342A24-420B-4141-A0AD-E7DF87A93DEE}" type="pres">
      <dgm:prSet presAssocID="{2C6620FA-52B4-4331-B373-EDCE512AC9D5}" presName="sibTrans" presStyleCnt="0"/>
      <dgm:spPr/>
    </dgm:pt>
    <dgm:pt modelId="{D844017D-B0B1-443B-8C94-C63D49FBF9B3}" type="pres">
      <dgm:prSet presAssocID="{4FB0C6D2-5E3F-4C0A-8D63-89EC26174E2B}" presName="compNode" presStyleCnt="0"/>
      <dgm:spPr/>
    </dgm:pt>
    <dgm:pt modelId="{DEDCBB1D-727C-445B-BBA1-8E04180287AF}" type="pres">
      <dgm:prSet presAssocID="{4FB0C6D2-5E3F-4C0A-8D63-89EC26174E2B}" presName="bgRect" presStyleLbl="bgShp" presStyleIdx="3" presStyleCnt="4"/>
      <dgm:spPr/>
    </dgm:pt>
    <dgm:pt modelId="{1F24D2F6-7689-4D83-9D6B-2630F63BACFB}" type="pres">
      <dgm:prSet presAssocID="{4FB0C6D2-5E3F-4C0A-8D63-89EC26174E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5402551C-943A-47DE-A2B7-E4B4A97F97AF}" type="pres">
      <dgm:prSet presAssocID="{4FB0C6D2-5E3F-4C0A-8D63-89EC26174E2B}" presName="spaceRect" presStyleCnt="0"/>
      <dgm:spPr/>
    </dgm:pt>
    <dgm:pt modelId="{98D1802E-E5EE-4E84-BC50-35641D6011A0}" type="pres">
      <dgm:prSet presAssocID="{4FB0C6D2-5E3F-4C0A-8D63-89EC26174E2B}" presName="parTx" presStyleLbl="revTx" presStyleIdx="3" presStyleCnt="4">
        <dgm:presLayoutVars>
          <dgm:chMax val="0"/>
          <dgm:chPref val="0"/>
        </dgm:presLayoutVars>
      </dgm:prSet>
      <dgm:spPr/>
    </dgm:pt>
  </dgm:ptLst>
  <dgm:cxnLst>
    <dgm:cxn modelId="{7A76BC05-5155-4492-BDAC-28F4BDCA0941}" type="presOf" srcId="{4FB0C6D2-5E3F-4C0A-8D63-89EC26174E2B}" destId="{98D1802E-E5EE-4E84-BC50-35641D6011A0}" srcOrd="0" destOrd="0" presId="urn:microsoft.com/office/officeart/2018/2/layout/IconVerticalSolidList"/>
    <dgm:cxn modelId="{141E970D-4411-43A6-B417-FF142A4A2AB4}" srcId="{563FBFB3-D2CB-4CE4-8B89-BA0F33D21307}" destId="{2B3FC3B5-2665-4B8F-8E89-48839D301844}" srcOrd="2" destOrd="0" parTransId="{F46B2B06-7531-4C2C-8D3D-BB1B0E7E7AEB}" sibTransId="{2C6620FA-52B4-4331-B373-EDCE512AC9D5}"/>
    <dgm:cxn modelId="{1E91E82E-969A-4C81-B1A4-7C9750363932}" srcId="{563FBFB3-D2CB-4CE4-8B89-BA0F33D21307}" destId="{EDBBF8F1-EFA3-459F-9005-86AA23BFE1B6}" srcOrd="0" destOrd="0" parTransId="{D5872E57-5ACB-4502-B92B-60ED6A2B6507}" sibTransId="{11382A9E-BB73-482A-8DD4-06F2D4ADCF87}"/>
    <dgm:cxn modelId="{8025EE38-8F0C-436F-900D-D869CBB6AD3C}" type="presOf" srcId="{563FBFB3-D2CB-4CE4-8B89-BA0F33D21307}" destId="{0F7ADA17-ABB6-4634-BDF9-5B6DC330B775}" srcOrd="0" destOrd="0" presId="urn:microsoft.com/office/officeart/2018/2/layout/IconVerticalSolidList"/>
    <dgm:cxn modelId="{D1621E3F-1B26-4E3F-A03D-270D94712C99}" type="presOf" srcId="{2B3FC3B5-2665-4B8F-8E89-48839D301844}" destId="{EE72D251-CAF0-4E4B-8011-4F9916D664EC}" srcOrd="0" destOrd="0" presId="urn:microsoft.com/office/officeart/2018/2/layout/IconVerticalSolidList"/>
    <dgm:cxn modelId="{40D7FBB1-4A0A-49F9-B683-AF08B450B27A}" srcId="{563FBFB3-D2CB-4CE4-8B89-BA0F33D21307}" destId="{4FB0C6D2-5E3F-4C0A-8D63-89EC26174E2B}" srcOrd="3" destOrd="0" parTransId="{8F60DBF2-78DD-4711-97AE-EABAA78816CE}" sibTransId="{F8BCF56B-1536-4FCC-A1D7-B3755E9B6701}"/>
    <dgm:cxn modelId="{F58F3BB9-1A91-4A46-81FE-AD8B91EE92A2}" type="presOf" srcId="{7361DD2A-D983-4581-80B1-46A8C60248E2}" destId="{BA1FB391-B472-4487-BA76-865F7514E3C7}" srcOrd="0" destOrd="0" presId="urn:microsoft.com/office/officeart/2018/2/layout/IconVerticalSolidList"/>
    <dgm:cxn modelId="{D21591E2-E242-43A5-BFC3-956F6DD49587}" type="presOf" srcId="{EDBBF8F1-EFA3-459F-9005-86AA23BFE1B6}" destId="{73A5608E-DE23-42B7-BB93-577ABF7C0D25}" srcOrd="0" destOrd="0" presId="urn:microsoft.com/office/officeart/2018/2/layout/IconVerticalSolidList"/>
    <dgm:cxn modelId="{2709B7F7-9230-4194-8A47-15F6378ADC29}" srcId="{563FBFB3-D2CB-4CE4-8B89-BA0F33D21307}" destId="{7361DD2A-D983-4581-80B1-46A8C60248E2}" srcOrd="1" destOrd="0" parTransId="{954286CB-E384-4CFE-9977-3A9DAA25B656}" sibTransId="{33602D5E-4457-4322-AE06-63497CBE6A0A}"/>
    <dgm:cxn modelId="{54E035AD-B9BB-4BEA-AD54-705F2D05DCEB}" type="presParOf" srcId="{0F7ADA17-ABB6-4634-BDF9-5B6DC330B775}" destId="{EA1CDB24-2883-46D9-AD1A-1956129D7C6F}" srcOrd="0" destOrd="0" presId="urn:microsoft.com/office/officeart/2018/2/layout/IconVerticalSolidList"/>
    <dgm:cxn modelId="{045D5A16-8F7D-4985-A55F-3C72E39988C8}" type="presParOf" srcId="{EA1CDB24-2883-46D9-AD1A-1956129D7C6F}" destId="{DD9136D7-BB84-4D17-886F-BC11303B35DC}" srcOrd="0" destOrd="0" presId="urn:microsoft.com/office/officeart/2018/2/layout/IconVerticalSolidList"/>
    <dgm:cxn modelId="{A31FF94A-3139-4542-923F-1BB1BCE54BA5}" type="presParOf" srcId="{EA1CDB24-2883-46D9-AD1A-1956129D7C6F}" destId="{A2CE151F-965A-4A52-8BE6-F2550F174501}" srcOrd="1" destOrd="0" presId="urn:microsoft.com/office/officeart/2018/2/layout/IconVerticalSolidList"/>
    <dgm:cxn modelId="{DBB3C9CC-308C-44CD-A208-4AA75FB36987}" type="presParOf" srcId="{EA1CDB24-2883-46D9-AD1A-1956129D7C6F}" destId="{9E9E5841-9A12-412F-9B09-98128A6D840A}" srcOrd="2" destOrd="0" presId="urn:microsoft.com/office/officeart/2018/2/layout/IconVerticalSolidList"/>
    <dgm:cxn modelId="{DE6C7914-1953-4126-92CA-B0BB0102A4C3}" type="presParOf" srcId="{EA1CDB24-2883-46D9-AD1A-1956129D7C6F}" destId="{73A5608E-DE23-42B7-BB93-577ABF7C0D25}" srcOrd="3" destOrd="0" presId="urn:microsoft.com/office/officeart/2018/2/layout/IconVerticalSolidList"/>
    <dgm:cxn modelId="{FC58BF58-27AB-4F5F-930E-175D356A5FEC}" type="presParOf" srcId="{0F7ADA17-ABB6-4634-BDF9-5B6DC330B775}" destId="{9A578633-2B0C-436E-8239-07AE8C28BA5F}" srcOrd="1" destOrd="0" presId="urn:microsoft.com/office/officeart/2018/2/layout/IconVerticalSolidList"/>
    <dgm:cxn modelId="{DC34E3FF-07C2-45AD-9101-689B3749951B}" type="presParOf" srcId="{0F7ADA17-ABB6-4634-BDF9-5B6DC330B775}" destId="{370D00F3-90B8-4750-A93D-A7D18205EA46}" srcOrd="2" destOrd="0" presId="urn:microsoft.com/office/officeart/2018/2/layout/IconVerticalSolidList"/>
    <dgm:cxn modelId="{48450B2D-E915-4D2E-9409-1AA793A4240E}" type="presParOf" srcId="{370D00F3-90B8-4750-A93D-A7D18205EA46}" destId="{551E1FED-F4C0-49EB-872E-2F6819A11A18}" srcOrd="0" destOrd="0" presId="urn:microsoft.com/office/officeart/2018/2/layout/IconVerticalSolidList"/>
    <dgm:cxn modelId="{C15C95DB-CD10-4B86-996B-43732765E754}" type="presParOf" srcId="{370D00F3-90B8-4750-A93D-A7D18205EA46}" destId="{710E0B9A-FB0C-4A52-A29F-0698AAF62882}" srcOrd="1" destOrd="0" presId="urn:microsoft.com/office/officeart/2018/2/layout/IconVerticalSolidList"/>
    <dgm:cxn modelId="{016A48E0-971F-46EC-B22D-BE19123082F8}" type="presParOf" srcId="{370D00F3-90B8-4750-A93D-A7D18205EA46}" destId="{7AF45055-5D6E-42B8-9EBA-52E17705AA30}" srcOrd="2" destOrd="0" presId="urn:microsoft.com/office/officeart/2018/2/layout/IconVerticalSolidList"/>
    <dgm:cxn modelId="{7B3806C1-EE91-41FC-9B23-B876EB29648F}" type="presParOf" srcId="{370D00F3-90B8-4750-A93D-A7D18205EA46}" destId="{BA1FB391-B472-4487-BA76-865F7514E3C7}" srcOrd="3" destOrd="0" presId="urn:microsoft.com/office/officeart/2018/2/layout/IconVerticalSolidList"/>
    <dgm:cxn modelId="{57A38284-5078-4BFC-92C7-51724275252C}" type="presParOf" srcId="{0F7ADA17-ABB6-4634-BDF9-5B6DC330B775}" destId="{7098F244-7C95-4C77-96E2-FF157574A916}" srcOrd="3" destOrd="0" presId="urn:microsoft.com/office/officeart/2018/2/layout/IconVerticalSolidList"/>
    <dgm:cxn modelId="{E4BE865B-BDD0-4FDC-A7FD-DFF4FC89EB0B}" type="presParOf" srcId="{0F7ADA17-ABB6-4634-BDF9-5B6DC330B775}" destId="{CC82D66F-BF60-4A4E-B484-9EDB4B217C66}" srcOrd="4" destOrd="0" presId="urn:microsoft.com/office/officeart/2018/2/layout/IconVerticalSolidList"/>
    <dgm:cxn modelId="{87F398F3-74E5-4CDD-954E-523185C14D8B}" type="presParOf" srcId="{CC82D66F-BF60-4A4E-B484-9EDB4B217C66}" destId="{E40B6019-392F-45BD-B8A1-A0A498785FAA}" srcOrd="0" destOrd="0" presId="urn:microsoft.com/office/officeart/2018/2/layout/IconVerticalSolidList"/>
    <dgm:cxn modelId="{5720C233-1082-4FA3-9338-4D5DC389A4EB}" type="presParOf" srcId="{CC82D66F-BF60-4A4E-B484-9EDB4B217C66}" destId="{80C6DDE3-80BF-4670-AFCC-E5C27278A4B0}" srcOrd="1" destOrd="0" presId="urn:microsoft.com/office/officeart/2018/2/layout/IconVerticalSolidList"/>
    <dgm:cxn modelId="{EFA0E297-C650-4442-ADA6-6E14DA4E503D}" type="presParOf" srcId="{CC82D66F-BF60-4A4E-B484-9EDB4B217C66}" destId="{5CAE4F01-DAA7-45C4-BD01-9FB31AAEE3F2}" srcOrd="2" destOrd="0" presId="urn:microsoft.com/office/officeart/2018/2/layout/IconVerticalSolidList"/>
    <dgm:cxn modelId="{A3E92EAC-876D-448B-BA6D-0CDBAC64ADD7}" type="presParOf" srcId="{CC82D66F-BF60-4A4E-B484-9EDB4B217C66}" destId="{EE72D251-CAF0-4E4B-8011-4F9916D664EC}" srcOrd="3" destOrd="0" presId="urn:microsoft.com/office/officeart/2018/2/layout/IconVerticalSolidList"/>
    <dgm:cxn modelId="{BF36FE27-A421-4F28-9882-D23F8C40E891}" type="presParOf" srcId="{0F7ADA17-ABB6-4634-BDF9-5B6DC330B775}" destId="{31342A24-420B-4141-A0AD-E7DF87A93DEE}" srcOrd="5" destOrd="0" presId="urn:microsoft.com/office/officeart/2018/2/layout/IconVerticalSolidList"/>
    <dgm:cxn modelId="{76FF7B66-4558-42CB-8A0D-73952ED4BE40}" type="presParOf" srcId="{0F7ADA17-ABB6-4634-BDF9-5B6DC330B775}" destId="{D844017D-B0B1-443B-8C94-C63D49FBF9B3}" srcOrd="6" destOrd="0" presId="urn:microsoft.com/office/officeart/2018/2/layout/IconVerticalSolidList"/>
    <dgm:cxn modelId="{7B911BFF-FDCF-4C1D-8DB6-48402CA2D9FB}" type="presParOf" srcId="{D844017D-B0B1-443B-8C94-C63D49FBF9B3}" destId="{DEDCBB1D-727C-445B-BBA1-8E04180287AF}" srcOrd="0" destOrd="0" presId="urn:microsoft.com/office/officeart/2018/2/layout/IconVerticalSolidList"/>
    <dgm:cxn modelId="{3BBE3995-90CA-462F-96F9-F45847B036EA}" type="presParOf" srcId="{D844017D-B0B1-443B-8C94-C63D49FBF9B3}" destId="{1F24D2F6-7689-4D83-9D6B-2630F63BACFB}" srcOrd="1" destOrd="0" presId="urn:microsoft.com/office/officeart/2018/2/layout/IconVerticalSolidList"/>
    <dgm:cxn modelId="{7210AE1C-11AE-414B-A8BD-E43C0BEEB393}" type="presParOf" srcId="{D844017D-B0B1-443B-8C94-C63D49FBF9B3}" destId="{5402551C-943A-47DE-A2B7-E4B4A97F97AF}" srcOrd="2" destOrd="0" presId="urn:microsoft.com/office/officeart/2018/2/layout/IconVerticalSolidList"/>
    <dgm:cxn modelId="{A5B0EBAC-EA71-47F0-915C-A3DCAD6F35E1}" type="presParOf" srcId="{D844017D-B0B1-443B-8C94-C63D49FBF9B3}" destId="{98D1802E-E5EE-4E84-BC50-35641D6011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A8B01F-C61D-4DCA-B48D-F939E53BFB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6E96433-CB3D-4E57-9217-2252B318FEA0}">
      <dgm:prSet/>
      <dgm:spPr/>
      <dgm:t>
        <a:bodyPr/>
        <a:lstStyle/>
        <a:p>
          <a:r>
            <a:rPr lang="en-GB"/>
            <a:t>Focuses on the problem first, rather than solutions</a:t>
          </a:r>
          <a:endParaRPr lang="en-US"/>
        </a:p>
      </dgm:t>
    </dgm:pt>
    <dgm:pt modelId="{8B00EB79-C5FC-41A0-A23D-8C6F770D1430}" type="parTrans" cxnId="{30A325E6-D978-47C4-9C59-3E2AE1010F90}">
      <dgm:prSet/>
      <dgm:spPr/>
      <dgm:t>
        <a:bodyPr/>
        <a:lstStyle/>
        <a:p>
          <a:endParaRPr lang="en-US"/>
        </a:p>
      </dgm:t>
    </dgm:pt>
    <dgm:pt modelId="{69252F95-9AAD-4C6E-8A4C-13163A56DAFC}" type="sibTrans" cxnId="{30A325E6-D978-47C4-9C59-3E2AE1010F90}">
      <dgm:prSet/>
      <dgm:spPr/>
      <dgm:t>
        <a:bodyPr/>
        <a:lstStyle/>
        <a:p>
          <a:endParaRPr lang="en-US"/>
        </a:p>
      </dgm:t>
    </dgm:pt>
    <dgm:pt modelId="{59B6618A-BD83-4E66-8F2F-46436B09CB43}">
      <dgm:prSet/>
      <dgm:spPr/>
      <dgm:t>
        <a:bodyPr/>
        <a:lstStyle/>
        <a:p>
          <a:r>
            <a:rPr lang="en-GB" dirty="0"/>
            <a:t>Avoids the situation where a symptom is addressed rather than the problem itself</a:t>
          </a:r>
          <a:endParaRPr lang="en-US" dirty="0"/>
        </a:p>
      </dgm:t>
    </dgm:pt>
    <dgm:pt modelId="{C7977AE8-CC90-419D-866B-19FDC4326359}" type="parTrans" cxnId="{984BD048-020C-4085-BDE3-CBE7CBCE3858}">
      <dgm:prSet/>
      <dgm:spPr/>
      <dgm:t>
        <a:bodyPr/>
        <a:lstStyle/>
        <a:p>
          <a:endParaRPr lang="en-US"/>
        </a:p>
      </dgm:t>
    </dgm:pt>
    <dgm:pt modelId="{8CB6ED56-F030-460F-A50C-E574878ABAA4}" type="sibTrans" cxnId="{984BD048-020C-4085-BDE3-CBE7CBCE3858}">
      <dgm:prSet/>
      <dgm:spPr/>
      <dgm:t>
        <a:bodyPr/>
        <a:lstStyle/>
        <a:p>
          <a:endParaRPr lang="en-US"/>
        </a:p>
      </dgm:t>
    </dgm:pt>
    <dgm:pt modelId="{DF009998-F135-48FC-8CC8-E4F6FC64751C}" type="pres">
      <dgm:prSet presAssocID="{F1A8B01F-C61D-4DCA-B48D-F939E53BFB09}" presName="root" presStyleCnt="0">
        <dgm:presLayoutVars>
          <dgm:dir/>
          <dgm:resizeHandles val="exact"/>
        </dgm:presLayoutVars>
      </dgm:prSet>
      <dgm:spPr/>
    </dgm:pt>
    <dgm:pt modelId="{FFCA3788-3847-487D-BD55-953F766FA331}" type="pres">
      <dgm:prSet presAssocID="{66E96433-CB3D-4E57-9217-2252B318FEA0}" presName="compNode" presStyleCnt="0"/>
      <dgm:spPr/>
    </dgm:pt>
    <dgm:pt modelId="{397254D7-3901-45F2-941D-40565FF57580}" type="pres">
      <dgm:prSet presAssocID="{66E96433-CB3D-4E57-9217-2252B318FEA0}" presName="bgRect" presStyleLbl="bgShp" presStyleIdx="0" presStyleCnt="2"/>
      <dgm:spPr/>
    </dgm:pt>
    <dgm:pt modelId="{427D2357-BC48-474D-9C5F-D601F14936AC}" type="pres">
      <dgm:prSet presAssocID="{66E96433-CB3D-4E57-9217-2252B318FE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8848DBC-69D6-4C4D-BB20-CE22F8628257}" type="pres">
      <dgm:prSet presAssocID="{66E96433-CB3D-4E57-9217-2252B318FEA0}" presName="spaceRect" presStyleCnt="0"/>
      <dgm:spPr/>
    </dgm:pt>
    <dgm:pt modelId="{BAEECF40-9CC7-4E46-8D18-F800C9D971BE}" type="pres">
      <dgm:prSet presAssocID="{66E96433-CB3D-4E57-9217-2252B318FEA0}" presName="parTx" presStyleLbl="revTx" presStyleIdx="0" presStyleCnt="2">
        <dgm:presLayoutVars>
          <dgm:chMax val="0"/>
          <dgm:chPref val="0"/>
        </dgm:presLayoutVars>
      </dgm:prSet>
      <dgm:spPr/>
    </dgm:pt>
    <dgm:pt modelId="{FAAE0A9F-BE4A-4516-A8F4-88864C6D12A9}" type="pres">
      <dgm:prSet presAssocID="{69252F95-9AAD-4C6E-8A4C-13163A56DAFC}" presName="sibTrans" presStyleCnt="0"/>
      <dgm:spPr/>
    </dgm:pt>
    <dgm:pt modelId="{E400F7B5-B802-4609-B216-548801587176}" type="pres">
      <dgm:prSet presAssocID="{59B6618A-BD83-4E66-8F2F-46436B09CB43}" presName="compNode" presStyleCnt="0"/>
      <dgm:spPr/>
    </dgm:pt>
    <dgm:pt modelId="{95F7955E-B0C5-4A3A-AF7D-09DA223827D4}" type="pres">
      <dgm:prSet presAssocID="{59B6618A-BD83-4E66-8F2F-46436B09CB43}" presName="bgRect" presStyleLbl="bgShp" presStyleIdx="1" presStyleCnt="2"/>
      <dgm:spPr/>
    </dgm:pt>
    <dgm:pt modelId="{2631E416-50E3-4D5D-A746-8382AEF9D716}" type="pres">
      <dgm:prSet presAssocID="{59B6618A-BD83-4E66-8F2F-46436B09CB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D631C298-F564-4260-9435-9110C19176C2}" type="pres">
      <dgm:prSet presAssocID="{59B6618A-BD83-4E66-8F2F-46436B09CB43}" presName="spaceRect" presStyleCnt="0"/>
      <dgm:spPr/>
    </dgm:pt>
    <dgm:pt modelId="{76A444B0-F98C-4BAF-8E4E-CE9A0F047E33}" type="pres">
      <dgm:prSet presAssocID="{59B6618A-BD83-4E66-8F2F-46436B09CB43}" presName="parTx" presStyleLbl="revTx" presStyleIdx="1" presStyleCnt="2">
        <dgm:presLayoutVars>
          <dgm:chMax val="0"/>
          <dgm:chPref val="0"/>
        </dgm:presLayoutVars>
      </dgm:prSet>
      <dgm:spPr/>
    </dgm:pt>
  </dgm:ptLst>
  <dgm:cxnLst>
    <dgm:cxn modelId="{984BD048-020C-4085-BDE3-CBE7CBCE3858}" srcId="{F1A8B01F-C61D-4DCA-B48D-F939E53BFB09}" destId="{59B6618A-BD83-4E66-8F2F-46436B09CB43}" srcOrd="1" destOrd="0" parTransId="{C7977AE8-CC90-419D-866B-19FDC4326359}" sibTransId="{8CB6ED56-F030-460F-A50C-E574878ABAA4}"/>
    <dgm:cxn modelId="{09F2CD92-D77F-4AD9-9920-7BAAD321E906}" type="presOf" srcId="{66E96433-CB3D-4E57-9217-2252B318FEA0}" destId="{BAEECF40-9CC7-4E46-8D18-F800C9D971BE}" srcOrd="0" destOrd="0" presId="urn:microsoft.com/office/officeart/2018/2/layout/IconVerticalSolidList"/>
    <dgm:cxn modelId="{81C2F0AD-D8D5-43A5-B922-22538A6DA472}" type="presOf" srcId="{F1A8B01F-C61D-4DCA-B48D-F939E53BFB09}" destId="{DF009998-F135-48FC-8CC8-E4F6FC64751C}" srcOrd="0" destOrd="0" presId="urn:microsoft.com/office/officeart/2018/2/layout/IconVerticalSolidList"/>
    <dgm:cxn modelId="{30A325E6-D978-47C4-9C59-3E2AE1010F90}" srcId="{F1A8B01F-C61D-4DCA-B48D-F939E53BFB09}" destId="{66E96433-CB3D-4E57-9217-2252B318FEA0}" srcOrd="0" destOrd="0" parTransId="{8B00EB79-C5FC-41A0-A23D-8C6F770D1430}" sibTransId="{69252F95-9AAD-4C6E-8A4C-13163A56DAFC}"/>
    <dgm:cxn modelId="{7667B2F7-C2F8-41FB-9A45-37DD11AF32B9}" type="presOf" srcId="{59B6618A-BD83-4E66-8F2F-46436B09CB43}" destId="{76A444B0-F98C-4BAF-8E4E-CE9A0F047E33}" srcOrd="0" destOrd="0" presId="urn:microsoft.com/office/officeart/2018/2/layout/IconVerticalSolidList"/>
    <dgm:cxn modelId="{28D31F5C-35B1-495B-A44E-4182E5B8BC4E}" type="presParOf" srcId="{DF009998-F135-48FC-8CC8-E4F6FC64751C}" destId="{FFCA3788-3847-487D-BD55-953F766FA331}" srcOrd="0" destOrd="0" presId="urn:microsoft.com/office/officeart/2018/2/layout/IconVerticalSolidList"/>
    <dgm:cxn modelId="{C99D8DA1-A1C5-4083-AEF6-6B07C8B36996}" type="presParOf" srcId="{FFCA3788-3847-487D-BD55-953F766FA331}" destId="{397254D7-3901-45F2-941D-40565FF57580}" srcOrd="0" destOrd="0" presId="urn:microsoft.com/office/officeart/2018/2/layout/IconVerticalSolidList"/>
    <dgm:cxn modelId="{AC01027D-FA3A-47DA-BD7B-C0C4219C5BC1}" type="presParOf" srcId="{FFCA3788-3847-487D-BD55-953F766FA331}" destId="{427D2357-BC48-474D-9C5F-D601F14936AC}" srcOrd="1" destOrd="0" presId="urn:microsoft.com/office/officeart/2018/2/layout/IconVerticalSolidList"/>
    <dgm:cxn modelId="{B65DD6D1-EDAB-4FCA-B406-9660B530B155}" type="presParOf" srcId="{FFCA3788-3847-487D-BD55-953F766FA331}" destId="{E8848DBC-69D6-4C4D-BB20-CE22F8628257}" srcOrd="2" destOrd="0" presId="urn:microsoft.com/office/officeart/2018/2/layout/IconVerticalSolidList"/>
    <dgm:cxn modelId="{DE9CDAE7-5A5D-416B-BCBC-A909D9C5C0CB}" type="presParOf" srcId="{FFCA3788-3847-487D-BD55-953F766FA331}" destId="{BAEECF40-9CC7-4E46-8D18-F800C9D971BE}" srcOrd="3" destOrd="0" presId="urn:microsoft.com/office/officeart/2018/2/layout/IconVerticalSolidList"/>
    <dgm:cxn modelId="{D4B6C826-E374-4E8E-8186-CF5DFEE26D17}" type="presParOf" srcId="{DF009998-F135-48FC-8CC8-E4F6FC64751C}" destId="{FAAE0A9F-BE4A-4516-A8F4-88864C6D12A9}" srcOrd="1" destOrd="0" presId="urn:microsoft.com/office/officeart/2018/2/layout/IconVerticalSolidList"/>
    <dgm:cxn modelId="{EE4CD28C-2332-4BD9-974D-3A9571EC8CD1}" type="presParOf" srcId="{DF009998-F135-48FC-8CC8-E4F6FC64751C}" destId="{E400F7B5-B802-4609-B216-548801587176}" srcOrd="2" destOrd="0" presId="urn:microsoft.com/office/officeart/2018/2/layout/IconVerticalSolidList"/>
    <dgm:cxn modelId="{D355815E-4233-4985-A8BD-03889568A7F3}" type="presParOf" srcId="{E400F7B5-B802-4609-B216-548801587176}" destId="{95F7955E-B0C5-4A3A-AF7D-09DA223827D4}" srcOrd="0" destOrd="0" presId="urn:microsoft.com/office/officeart/2018/2/layout/IconVerticalSolidList"/>
    <dgm:cxn modelId="{3A91A12A-676E-488C-B57F-61E01999C32B}" type="presParOf" srcId="{E400F7B5-B802-4609-B216-548801587176}" destId="{2631E416-50E3-4D5D-A746-8382AEF9D716}" srcOrd="1" destOrd="0" presId="urn:microsoft.com/office/officeart/2018/2/layout/IconVerticalSolidList"/>
    <dgm:cxn modelId="{317A6B19-5E1E-4F2D-B904-65DBEFAD2AA1}" type="presParOf" srcId="{E400F7B5-B802-4609-B216-548801587176}" destId="{D631C298-F564-4260-9435-9110C19176C2}" srcOrd="2" destOrd="0" presId="urn:microsoft.com/office/officeart/2018/2/layout/IconVerticalSolidList"/>
    <dgm:cxn modelId="{95639323-5731-4C20-B709-3E2256DA48AF}" type="presParOf" srcId="{E400F7B5-B802-4609-B216-548801587176}" destId="{76A444B0-F98C-4BAF-8E4E-CE9A0F047E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E80C2E-F04B-42ED-BE76-36923AEE364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5B75DD5-7D3C-4868-8540-AED29043C94C}">
      <dgm:prSet/>
      <dgm:spPr/>
      <dgm:t>
        <a:bodyPr/>
        <a:lstStyle/>
        <a:p>
          <a:r>
            <a:rPr lang="en-GB"/>
            <a:t>-It’s an examination of the amount of time it takes to perform each process in the existing system</a:t>
          </a:r>
          <a:endParaRPr lang="en-US"/>
        </a:p>
      </dgm:t>
    </dgm:pt>
    <dgm:pt modelId="{81A2B081-683B-428F-ADC2-939AB4DB6E0D}" type="parTrans" cxnId="{1BC5A45E-2575-4FF4-89F6-7BA5AB660743}">
      <dgm:prSet/>
      <dgm:spPr/>
      <dgm:t>
        <a:bodyPr/>
        <a:lstStyle/>
        <a:p>
          <a:endParaRPr lang="en-US"/>
        </a:p>
      </dgm:t>
    </dgm:pt>
    <dgm:pt modelId="{530FEB9C-A722-44DC-B239-5BB15D7EBA72}" type="sibTrans" cxnId="{1BC5A45E-2575-4FF4-89F6-7BA5AB660743}">
      <dgm:prSet/>
      <dgm:spPr/>
      <dgm:t>
        <a:bodyPr/>
        <a:lstStyle/>
        <a:p>
          <a:endParaRPr lang="en-US"/>
        </a:p>
      </dgm:t>
    </dgm:pt>
    <dgm:pt modelId="{6BAC12E4-5B1F-4787-A4BE-A8BE4F04D46F}">
      <dgm:prSet/>
      <dgm:spPr/>
      <dgm:t>
        <a:bodyPr/>
        <a:lstStyle/>
        <a:p>
          <a:r>
            <a:rPr lang="en-US"/>
            <a:t>Compares this time to the actual total time for the overall process. If there’s a large different this often indicates bad fragmentation</a:t>
          </a:r>
        </a:p>
      </dgm:t>
    </dgm:pt>
    <dgm:pt modelId="{EE0BA89D-04BB-4072-A9D6-377745526AAF}" type="parTrans" cxnId="{6766C50A-F6BF-48C6-9391-F17D2639B2D9}">
      <dgm:prSet/>
      <dgm:spPr/>
      <dgm:t>
        <a:bodyPr/>
        <a:lstStyle/>
        <a:p>
          <a:endParaRPr lang="en-US"/>
        </a:p>
      </dgm:t>
    </dgm:pt>
    <dgm:pt modelId="{0B4924B8-BCF6-43FE-BD02-8D6CC1C92029}" type="sibTrans" cxnId="{6766C50A-F6BF-48C6-9391-F17D2639B2D9}">
      <dgm:prSet/>
      <dgm:spPr/>
      <dgm:t>
        <a:bodyPr/>
        <a:lstStyle/>
        <a:p>
          <a:endParaRPr lang="en-US"/>
        </a:p>
      </dgm:t>
    </dgm:pt>
    <dgm:pt modelId="{A7F542B6-50AC-43B6-8F76-28A98CF61CF2}">
      <dgm:prSet/>
      <dgm:spPr/>
      <dgm:t>
        <a:bodyPr/>
        <a:lstStyle/>
        <a:p>
          <a:r>
            <a:rPr lang="en-US"/>
            <a:t>This might mean the overall process is a good candidate for process integration or parallelization</a:t>
          </a:r>
        </a:p>
      </dgm:t>
    </dgm:pt>
    <dgm:pt modelId="{F749A7E7-9F31-4F60-A230-04BFDDE208D1}" type="parTrans" cxnId="{41B9AED1-5695-4433-A2BF-CF2AF4C7BD72}">
      <dgm:prSet/>
      <dgm:spPr/>
      <dgm:t>
        <a:bodyPr/>
        <a:lstStyle/>
        <a:p>
          <a:endParaRPr lang="en-US"/>
        </a:p>
      </dgm:t>
    </dgm:pt>
    <dgm:pt modelId="{9D737753-CE97-4191-842B-3EA2BBAC4E9F}" type="sibTrans" cxnId="{41B9AED1-5695-4433-A2BF-CF2AF4C7BD72}">
      <dgm:prSet/>
      <dgm:spPr/>
      <dgm:t>
        <a:bodyPr/>
        <a:lstStyle/>
        <a:p>
          <a:endParaRPr lang="en-US"/>
        </a:p>
      </dgm:t>
    </dgm:pt>
    <dgm:pt modelId="{0659CF6D-367D-43D2-92BD-71C634E01109}" type="pres">
      <dgm:prSet presAssocID="{2CE80C2E-F04B-42ED-BE76-36923AEE3641}" presName="root" presStyleCnt="0">
        <dgm:presLayoutVars>
          <dgm:dir/>
          <dgm:resizeHandles val="exact"/>
        </dgm:presLayoutVars>
      </dgm:prSet>
      <dgm:spPr/>
    </dgm:pt>
    <dgm:pt modelId="{CBABC42A-9097-4103-86ED-D004B01BFDAC}" type="pres">
      <dgm:prSet presAssocID="{55B75DD5-7D3C-4868-8540-AED29043C94C}" presName="compNode" presStyleCnt="0"/>
      <dgm:spPr/>
    </dgm:pt>
    <dgm:pt modelId="{8FF51012-D8B6-4E92-A324-1AB4B86A1E60}" type="pres">
      <dgm:prSet presAssocID="{55B75DD5-7D3C-4868-8540-AED29043C94C}" presName="bgRect" presStyleLbl="bgShp" presStyleIdx="0" presStyleCnt="3"/>
      <dgm:spPr/>
    </dgm:pt>
    <dgm:pt modelId="{3ADFC5BC-6BB4-4747-A261-2DBE237C1E24}" type="pres">
      <dgm:prSet presAssocID="{55B75DD5-7D3C-4868-8540-AED29043C9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A2192B8-F529-4433-BB08-719A609EBA67}" type="pres">
      <dgm:prSet presAssocID="{55B75DD5-7D3C-4868-8540-AED29043C94C}" presName="spaceRect" presStyleCnt="0"/>
      <dgm:spPr/>
    </dgm:pt>
    <dgm:pt modelId="{4D4246D4-B030-40FA-A866-40F660FD4A7D}" type="pres">
      <dgm:prSet presAssocID="{55B75DD5-7D3C-4868-8540-AED29043C94C}" presName="parTx" presStyleLbl="revTx" presStyleIdx="0" presStyleCnt="3">
        <dgm:presLayoutVars>
          <dgm:chMax val="0"/>
          <dgm:chPref val="0"/>
        </dgm:presLayoutVars>
      </dgm:prSet>
      <dgm:spPr/>
    </dgm:pt>
    <dgm:pt modelId="{E2FB72E9-4448-454A-9117-22C1B6CA9B45}" type="pres">
      <dgm:prSet presAssocID="{530FEB9C-A722-44DC-B239-5BB15D7EBA72}" presName="sibTrans" presStyleCnt="0"/>
      <dgm:spPr/>
    </dgm:pt>
    <dgm:pt modelId="{17CF6C8B-0176-483A-80A8-BC4F5C063F56}" type="pres">
      <dgm:prSet presAssocID="{6BAC12E4-5B1F-4787-A4BE-A8BE4F04D46F}" presName="compNode" presStyleCnt="0"/>
      <dgm:spPr/>
    </dgm:pt>
    <dgm:pt modelId="{637B5C7F-D82D-4197-8A9D-F41CF01E5889}" type="pres">
      <dgm:prSet presAssocID="{6BAC12E4-5B1F-4787-A4BE-A8BE4F04D46F}" presName="bgRect" presStyleLbl="bgShp" presStyleIdx="1" presStyleCnt="3"/>
      <dgm:spPr/>
    </dgm:pt>
    <dgm:pt modelId="{63DED1E3-232B-4C6D-935D-6AC8235EFA5E}" type="pres">
      <dgm:prSet presAssocID="{6BAC12E4-5B1F-4787-A4BE-A8BE4F04D4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D4B355A5-BF50-42C9-9203-8B7C91E17528}" type="pres">
      <dgm:prSet presAssocID="{6BAC12E4-5B1F-4787-A4BE-A8BE4F04D46F}" presName="spaceRect" presStyleCnt="0"/>
      <dgm:spPr/>
    </dgm:pt>
    <dgm:pt modelId="{E2732714-2D38-4A87-88B7-69BB5977DAC7}" type="pres">
      <dgm:prSet presAssocID="{6BAC12E4-5B1F-4787-A4BE-A8BE4F04D46F}" presName="parTx" presStyleLbl="revTx" presStyleIdx="1" presStyleCnt="3">
        <dgm:presLayoutVars>
          <dgm:chMax val="0"/>
          <dgm:chPref val="0"/>
        </dgm:presLayoutVars>
      </dgm:prSet>
      <dgm:spPr/>
    </dgm:pt>
    <dgm:pt modelId="{2E590332-529C-4DC7-A98B-9A262EB242F1}" type="pres">
      <dgm:prSet presAssocID="{0B4924B8-BCF6-43FE-BD02-8D6CC1C92029}" presName="sibTrans" presStyleCnt="0"/>
      <dgm:spPr/>
    </dgm:pt>
    <dgm:pt modelId="{25915AE8-5B2C-4130-95FA-A5CC9111E429}" type="pres">
      <dgm:prSet presAssocID="{A7F542B6-50AC-43B6-8F76-28A98CF61CF2}" presName="compNode" presStyleCnt="0"/>
      <dgm:spPr/>
    </dgm:pt>
    <dgm:pt modelId="{0D3819F8-E09C-4C00-9F54-0B86592D5B20}" type="pres">
      <dgm:prSet presAssocID="{A7F542B6-50AC-43B6-8F76-28A98CF61CF2}" presName="bgRect" presStyleLbl="bgShp" presStyleIdx="2" presStyleCnt="3"/>
      <dgm:spPr/>
    </dgm:pt>
    <dgm:pt modelId="{33933B4F-86F7-4D1C-AF48-2E67ABE18A98}" type="pres">
      <dgm:prSet presAssocID="{A7F542B6-50AC-43B6-8F76-28A98CF61C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E5A36912-BD54-4F33-BFC4-198FB55E2151}" type="pres">
      <dgm:prSet presAssocID="{A7F542B6-50AC-43B6-8F76-28A98CF61CF2}" presName="spaceRect" presStyleCnt="0"/>
      <dgm:spPr/>
    </dgm:pt>
    <dgm:pt modelId="{BE6C9B7E-5B21-46C3-B518-A0704CDB2A6E}" type="pres">
      <dgm:prSet presAssocID="{A7F542B6-50AC-43B6-8F76-28A98CF61CF2}" presName="parTx" presStyleLbl="revTx" presStyleIdx="2" presStyleCnt="3">
        <dgm:presLayoutVars>
          <dgm:chMax val="0"/>
          <dgm:chPref val="0"/>
        </dgm:presLayoutVars>
      </dgm:prSet>
      <dgm:spPr/>
    </dgm:pt>
  </dgm:ptLst>
  <dgm:cxnLst>
    <dgm:cxn modelId="{6766C50A-F6BF-48C6-9391-F17D2639B2D9}" srcId="{2CE80C2E-F04B-42ED-BE76-36923AEE3641}" destId="{6BAC12E4-5B1F-4787-A4BE-A8BE4F04D46F}" srcOrd="1" destOrd="0" parTransId="{EE0BA89D-04BB-4072-A9D6-377745526AAF}" sibTransId="{0B4924B8-BCF6-43FE-BD02-8D6CC1C92029}"/>
    <dgm:cxn modelId="{1BC5A45E-2575-4FF4-89F6-7BA5AB660743}" srcId="{2CE80C2E-F04B-42ED-BE76-36923AEE3641}" destId="{55B75DD5-7D3C-4868-8540-AED29043C94C}" srcOrd="0" destOrd="0" parTransId="{81A2B081-683B-428F-ADC2-939AB4DB6E0D}" sibTransId="{530FEB9C-A722-44DC-B239-5BB15D7EBA72}"/>
    <dgm:cxn modelId="{00A024AF-4F87-4163-9FA1-8DC97A5037FB}" type="presOf" srcId="{6BAC12E4-5B1F-4787-A4BE-A8BE4F04D46F}" destId="{E2732714-2D38-4A87-88B7-69BB5977DAC7}" srcOrd="0" destOrd="0" presId="urn:microsoft.com/office/officeart/2018/2/layout/IconVerticalSolidList"/>
    <dgm:cxn modelId="{41B9AED1-5695-4433-A2BF-CF2AF4C7BD72}" srcId="{2CE80C2E-F04B-42ED-BE76-36923AEE3641}" destId="{A7F542B6-50AC-43B6-8F76-28A98CF61CF2}" srcOrd="2" destOrd="0" parTransId="{F749A7E7-9F31-4F60-A230-04BFDDE208D1}" sibTransId="{9D737753-CE97-4191-842B-3EA2BBAC4E9F}"/>
    <dgm:cxn modelId="{35177EE6-01B1-42A7-8B69-0098D82EEB71}" type="presOf" srcId="{55B75DD5-7D3C-4868-8540-AED29043C94C}" destId="{4D4246D4-B030-40FA-A866-40F660FD4A7D}" srcOrd="0" destOrd="0" presId="urn:microsoft.com/office/officeart/2018/2/layout/IconVerticalSolidList"/>
    <dgm:cxn modelId="{CBA097E9-633B-4A5D-BC3E-B1ECB5D27DBA}" type="presOf" srcId="{2CE80C2E-F04B-42ED-BE76-36923AEE3641}" destId="{0659CF6D-367D-43D2-92BD-71C634E01109}" srcOrd="0" destOrd="0" presId="urn:microsoft.com/office/officeart/2018/2/layout/IconVerticalSolidList"/>
    <dgm:cxn modelId="{55C444EB-EEB8-4638-B17E-CDA90305CA0D}" type="presOf" srcId="{A7F542B6-50AC-43B6-8F76-28A98CF61CF2}" destId="{BE6C9B7E-5B21-46C3-B518-A0704CDB2A6E}" srcOrd="0" destOrd="0" presId="urn:microsoft.com/office/officeart/2018/2/layout/IconVerticalSolidList"/>
    <dgm:cxn modelId="{08A55764-0012-4C53-9946-B8941F564C49}" type="presParOf" srcId="{0659CF6D-367D-43D2-92BD-71C634E01109}" destId="{CBABC42A-9097-4103-86ED-D004B01BFDAC}" srcOrd="0" destOrd="0" presId="urn:microsoft.com/office/officeart/2018/2/layout/IconVerticalSolidList"/>
    <dgm:cxn modelId="{5F3F096D-7A62-4E41-AADF-21C46007802B}" type="presParOf" srcId="{CBABC42A-9097-4103-86ED-D004B01BFDAC}" destId="{8FF51012-D8B6-4E92-A324-1AB4B86A1E60}" srcOrd="0" destOrd="0" presId="urn:microsoft.com/office/officeart/2018/2/layout/IconVerticalSolidList"/>
    <dgm:cxn modelId="{8645C08D-5435-4678-A530-46A40E2C5370}" type="presParOf" srcId="{CBABC42A-9097-4103-86ED-D004B01BFDAC}" destId="{3ADFC5BC-6BB4-4747-A261-2DBE237C1E24}" srcOrd="1" destOrd="0" presId="urn:microsoft.com/office/officeart/2018/2/layout/IconVerticalSolidList"/>
    <dgm:cxn modelId="{4ADC6525-9C57-48AB-9845-361D1016ED8C}" type="presParOf" srcId="{CBABC42A-9097-4103-86ED-D004B01BFDAC}" destId="{2A2192B8-F529-4433-BB08-719A609EBA67}" srcOrd="2" destOrd="0" presId="urn:microsoft.com/office/officeart/2018/2/layout/IconVerticalSolidList"/>
    <dgm:cxn modelId="{7205118A-9086-4706-9583-24E44C63800E}" type="presParOf" srcId="{CBABC42A-9097-4103-86ED-D004B01BFDAC}" destId="{4D4246D4-B030-40FA-A866-40F660FD4A7D}" srcOrd="3" destOrd="0" presId="urn:microsoft.com/office/officeart/2018/2/layout/IconVerticalSolidList"/>
    <dgm:cxn modelId="{CB4CBFF3-A6D4-4FD2-9726-25FC28BEFDE4}" type="presParOf" srcId="{0659CF6D-367D-43D2-92BD-71C634E01109}" destId="{E2FB72E9-4448-454A-9117-22C1B6CA9B45}" srcOrd="1" destOrd="0" presId="urn:microsoft.com/office/officeart/2018/2/layout/IconVerticalSolidList"/>
    <dgm:cxn modelId="{AF78842F-FDC4-410F-A6F0-6C6E0FC090F7}" type="presParOf" srcId="{0659CF6D-367D-43D2-92BD-71C634E01109}" destId="{17CF6C8B-0176-483A-80A8-BC4F5C063F56}" srcOrd="2" destOrd="0" presId="urn:microsoft.com/office/officeart/2018/2/layout/IconVerticalSolidList"/>
    <dgm:cxn modelId="{97CB761A-9D44-46CC-857F-9CA8FC7423CD}" type="presParOf" srcId="{17CF6C8B-0176-483A-80A8-BC4F5C063F56}" destId="{637B5C7F-D82D-4197-8A9D-F41CF01E5889}" srcOrd="0" destOrd="0" presId="urn:microsoft.com/office/officeart/2018/2/layout/IconVerticalSolidList"/>
    <dgm:cxn modelId="{02FC32B4-E00C-4C8D-B02C-50600423E401}" type="presParOf" srcId="{17CF6C8B-0176-483A-80A8-BC4F5C063F56}" destId="{63DED1E3-232B-4C6D-935D-6AC8235EFA5E}" srcOrd="1" destOrd="0" presId="urn:microsoft.com/office/officeart/2018/2/layout/IconVerticalSolidList"/>
    <dgm:cxn modelId="{AEB50AC9-87DB-43B8-9BDE-975132D16FF1}" type="presParOf" srcId="{17CF6C8B-0176-483A-80A8-BC4F5C063F56}" destId="{D4B355A5-BF50-42C9-9203-8B7C91E17528}" srcOrd="2" destOrd="0" presId="urn:microsoft.com/office/officeart/2018/2/layout/IconVerticalSolidList"/>
    <dgm:cxn modelId="{29678213-D1D0-4871-967E-61472C8D407D}" type="presParOf" srcId="{17CF6C8B-0176-483A-80A8-BC4F5C063F56}" destId="{E2732714-2D38-4A87-88B7-69BB5977DAC7}" srcOrd="3" destOrd="0" presId="urn:microsoft.com/office/officeart/2018/2/layout/IconVerticalSolidList"/>
    <dgm:cxn modelId="{06884F41-33F8-4250-A094-3A097E920C88}" type="presParOf" srcId="{0659CF6D-367D-43D2-92BD-71C634E01109}" destId="{2E590332-529C-4DC7-A98B-9A262EB242F1}" srcOrd="3" destOrd="0" presId="urn:microsoft.com/office/officeart/2018/2/layout/IconVerticalSolidList"/>
    <dgm:cxn modelId="{D07BFC3A-A61A-4C95-8D51-20A6899DC630}" type="presParOf" srcId="{0659CF6D-367D-43D2-92BD-71C634E01109}" destId="{25915AE8-5B2C-4130-95FA-A5CC9111E429}" srcOrd="4" destOrd="0" presId="urn:microsoft.com/office/officeart/2018/2/layout/IconVerticalSolidList"/>
    <dgm:cxn modelId="{DEC84B47-AE71-4BEC-BFCB-A2AB9EC40E6A}" type="presParOf" srcId="{25915AE8-5B2C-4130-95FA-A5CC9111E429}" destId="{0D3819F8-E09C-4C00-9F54-0B86592D5B20}" srcOrd="0" destOrd="0" presId="urn:microsoft.com/office/officeart/2018/2/layout/IconVerticalSolidList"/>
    <dgm:cxn modelId="{253CB46E-D4F9-4088-9248-96F167D511FA}" type="presParOf" srcId="{25915AE8-5B2C-4130-95FA-A5CC9111E429}" destId="{33933B4F-86F7-4D1C-AF48-2E67ABE18A98}" srcOrd="1" destOrd="0" presId="urn:microsoft.com/office/officeart/2018/2/layout/IconVerticalSolidList"/>
    <dgm:cxn modelId="{464E9E2B-2695-4C57-B6C1-055B19B8F0D2}" type="presParOf" srcId="{25915AE8-5B2C-4130-95FA-A5CC9111E429}" destId="{E5A36912-BD54-4F33-BFC4-198FB55E2151}" srcOrd="2" destOrd="0" presId="urn:microsoft.com/office/officeart/2018/2/layout/IconVerticalSolidList"/>
    <dgm:cxn modelId="{7AE82EE4-5595-4D0F-BB1D-B00A4C08A770}" type="presParOf" srcId="{25915AE8-5B2C-4130-95FA-A5CC9111E429}" destId="{BE6C9B7E-5B21-46C3-B518-A0704CDB2A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E72CB-7300-48EA-87FE-0478A4E12FA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1212E0F-EB82-48D9-A3B3-18DFB04B4977}">
      <dgm:prSet/>
      <dgm:spPr/>
      <dgm:t>
        <a:bodyPr/>
        <a:lstStyle/>
        <a:p>
          <a:r>
            <a:rPr lang="en-GB"/>
            <a:t>Similar to duration analysis. Examines the cost of each major process (rather than time taken)</a:t>
          </a:r>
          <a:endParaRPr lang="en-US"/>
        </a:p>
      </dgm:t>
    </dgm:pt>
    <dgm:pt modelId="{B803BADB-7128-4C65-8492-7BFD5B57B353}" type="parTrans" cxnId="{756321D4-81C0-4223-9CB2-F12788B4A34F}">
      <dgm:prSet/>
      <dgm:spPr/>
      <dgm:t>
        <a:bodyPr/>
        <a:lstStyle/>
        <a:p>
          <a:endParaRPr lang="en-US"/>
        </a:p>
      </dgm:t>
    </dgm:pt>
    <dgm:pt modelId="{0B6DE0FA-C641-49E0-A154-D797AB5F4CBD}" type="sibTrans" cxnId="{756321D4-81C0-4223-9CB2-F12788B4A34F}">
      <dgm:prSet/>
      <dgm:spPr/>
      <dgm:t>
        <a:bodyPr/>
        <a:lstStyle/>
        <a:p>
          <a:endParaRPr lang="en-US"/>
        </a:p>
      </dgm:t>
    </dgm:pt>
    <dgm:pt modelId="{4448D1CD-D3FC-4221-B80B-BFFEEEA5BF26}">
      <dgm:prSet/>
      <dgm:spPr/>
      <dgm:t>
        <a:bodyPr/>
        <a:lstStyle/>
        <a:p>
          <a:r>
            <a:rPr lang="en-US"/>
            <a:t>The costliest processes are then focused on</a:t>
          </a:r>
        </a:p>
      </dgm:t>
    </dgm:pt>
    <dgm:pt modelId="{EE740F84-34EF-493B-8197-0EED6CE7F785}" type="parTrans" cxnId="{34C2BB29-6D7F-4747-9B31-56C7097F733A}">
      <dgm:prSet/>
      <dgm:spPr/>
      <dgm:t>
        <a:bodyPr/>
        <a:lstStyle/>
        <a:p>
          <a:endParaRPr lang="en-US"/>
        </a:p>
      </dgm:t>
    </dgm:pt>
    <dgm:pt modelId="{9C07963B-05E4-443B-9211-694DCDDC7ED1}" type="sibTrans" cxnId="{34C2BB29-6D7F-4747-9B31-56C7097F733A}">
      <dgm:prSet/>
      <dgm:spPr/>
      <dgm:t>
        <a:bodyPr/>
        <a:lstStyle/>
        <a:p>
          <a:endParaRPr lang="en-US"/>
        </a:p>
      </dgm:t>
    </dgm:pt>
    <dgm:pt modelId="{7FD255A1-515A-4943-9A28-18863E73541E}">
      <dgm:prSet/>
      <dgm:spPr/>
      <dgm:t>
        <a:bodyPr/>
        <a:lstStyle/>
        <a:p>
          <a:r>
            <a:rPr lang="en-US"/>
            <a:t>Assigning costs can be done through adding the costs of labor and materials (though it is often more complex than this)</a:t>
          </a:r>
        </a:p>
      </dgm:t>
    </dgm:pt>
    <dgm:pt modelId="{CCD05EFC-C264-4000-9803-F2E1CE7E8990}" type="parTrans" cxnId="{E09966D9-A6AA-4FF5-9BCE-D482CB884E8A}">
      <dgm:prSet/>
      <dgm:spPr/>
      <dgm:t>
        <a:bodyPr/>
        <a:lstStyle/>
        <a:p>
          <a:endParaRPr lang="en-US"/>
        </a:p>
      </dgm:t>
    </dgm:pt>
    <dgm:pt modelId="{7F434B64-BADC-40BF-AFFC-9A70192B0F71}" type="sibTrans" cxnId="{E09966D9-A6AA-4FF5-9BCE-D482CB884E8A}">
      <dgm:prSet/>
      <dgm:spPr/>
      <dgm:t>
        <a:bodyPr/>
        <a:lstStyle/>
        <a:p>
          <a:endParaRPr lang="en-US"/>
        </a:p>
      </dgm:t>
    </dgm:pt>
    <dgm:pt modelId="{3CECF5D1-DBCB-4877-92F3-4451EE36D16B}" type="pres">
      <dgm:prSet presAssocID="{D70E72CB-7300-48EA-87FE-0478A4E12FAD}" presName="root" presStyleCnt="0">
        <dgm:presLayoutVars>
          <dgm:dir/>
          <dgm:resizeHandles val="exact"/>
        </dgm:presLayoutVars>
      </dgm:prSet>
      <dgm:spPr/>
    </dgm:pt>
    <dgm:pt modelId="{A6266829-B644-46C7-B7D5-3C35753FFBAB}" type="pres">
      <dgm:prSet presAssocID="{D1212E0F-EB82-48D9-A3B3-18DFB04B4977}" presName="compNode" presStyleCnt="0"/>
      <dgm:spPr/>
    </dgm:pt>
    <dgm:pt modelId="{2D0AC726-8532-4351-856E-FF4838E2110C}" type="pres">
      <dgm:prSet presAssocID="{D1212E0F-EB82-48D9-A3B3-18DFB04B4977}" presName="bgRect" presStyleLbl="bgShp" presStyleIdx="0" presStyleCnt="3"/>
      <dgm:spPr/>
    </dgm:pt>
    <dgm:pt modelId="{DAD8AA2D-47C5-44D5-A4AC-DCBC9AF6401F}" type="pres">
      <dgm:prSet presAssocID="{D1212E0F-EB82-48D9-A3B3-18DFB04B49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85B06E3-A38D-4F9A-9201-8D7B267F822A}" type="pres">
      <dgm:prSet presAssocID="{D1212E0F-EB82-48D9-A3B3-18DFB04B4977}" presName="spaceRect" presStyleCnt="0"/>
      <dgm:spPr/>
    </dgm:pt>
    <dgm:pt modelId="{9C856E14-FEF2-4EBE-95E3-D14399512E6A}" type="pres">
      <dgm:prSet presAssocID="{D1212E0F-EB82-48D9-A3B3-18DFB04B4977}" presName="parTx" presStyleLbl="revTx" presStyleIdx="0" presStyleCnt="3">
        <dgm:presLayoutVars>
          <dgm:chMax val="0"/>
          <dgm:chPref val="0"/>
        </dgm:presLayoutVars>
      </dgm:prSet>
      <dgm:spPr/>
    </dgm:pt>
    <dgm:pt modelId="{CFD8A9B8-9B90-4DEC-A560-F64491B2069E}" type="pres">
      <dgm:prSet presAssocID="{0B6DE0FA-C641-49E0-A154-D797AB5F4CBD}" presName="sibTrans" presStyleCnt="0"/>
      <dgm:spPr/>
    </dgm:pt>
    <dgm:pt modelId="{5473BBCE-13AA-49DF-ADAC-C4BD24813926}" type="pres">
      <dgm:prSet presAssocID="{4448D1CD-D3FC-4221-B80B-BFFEEEA5BF26}" presName="compNode" presStyleCnt="0"/>
      <dgm:spPr/>
    </dgm:pt>
    <dgm:pt modelId="{CF565DC0-5664-4F4F-B887-E95CC834D6A9}" type="pres">
      <dgm:prSet presAssocID="{4448D1CD-D3FC-4221-B80B-BFFEEEA5BF26}" presName="bgRect" presStyleLbl="bgShp" presStyleIdx="1" presStyleCnt="3"/>
      <dgm:spPr/>
    </dgm:pt>
    <dgm:pt modelId="{497C6C4E-0BA4-4ED3-9395-EA771A22F154}" type="pres">
      <dgm:prSet presAssocID="{4448D1CD-D3FC-4221-B80B-BFFEEEA5BF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2AF5854-7055-4FFD-9A48-E804EF314561}" type="pres">
      <dgm:prSet presAssocID="{4448D1CD-D3FC-4221-B80B-BFFEEEA5BF26}" presName="spaceRect" presStyleCnt="0"/>
      <dgm:spPr/>
    </dgm:pt>
    <dgm:pt modelId="{505F3637-2393-4B0E-801C-708811A0C82E}" type="pres">
      <dgm:prSet presAssocID="{4448D1CD-D3FC-4221-B80B-BFFEEEA5BF26}" presName="parTx" presStyleLbl="revTx" presStyleIdx="1" presStyleCnt="3">
        <dgm:presLayoutVars>
          <dgm:chMax val="0"/>
          <dgm:chPref val="0"/>
        </dgm:presLayoutVars>
      </dgm:prSet>
      <dgm:spPr/>
    </dgm:pt>
    <dgm:pt modelId="{78903B61-D030-4B61-88D7-A8BA739C4BA5}" type="pres">
      <dgm:prSet presAssocID="{9C07963B-05E4-443B-9211-694DCDDC7ED1}" presName="sibTrans" presStyleCnt="0"/>
      <dgm:spPr/>
    </dgm:pt>
    <dgm:pt modelId="{E0B4F494-6242-4CD6-8B89-0C07CE71D6EB}" type="pres">
      <dgm:prSet presAssocID="{7FD255A1-515A-4943-9A28-18863E73541E}" presName="compNode" presStyleCnt="0"/>
      <dgm:spPr/>
    </dgm:pt>
    <dgm:pt modelId="{7D02CC4E-127F-4F7A-95C5-D647C1C7AEB4}" type="pres">
      <dgm:prSet presAssocID="{7FD255A1-515A-4943-9A28-18863E73541E}" presName="bgRect" presStyleLbl="bgShp" presStyleIdx="2" presStyleCnt="3"/>
      <dgm:spPr/>
    </dgm:pt>
    <dgm:pt modelId="{099B7126-D11C-46F3-B280-8A06F1265078}" type="pres">
      <dgm:prSet presAssocID="{7FD255A1-515A-4943-9A28-18863E7354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AD493755-0974-405D-96FF-9BFF3F935BB6}" type="pres">
      <dgm:prSet presAssocID="{7FD255A1-515A-4943-9A28-18863E73541E}" presName="spaceRect" presStyleCnt="0"/>
      <dgm:spPr/>
    </dgm:pt>
    <dgm:pt modelId="{552B6664-DA70-4366-8809-DC16FC1A9DB8}" type="pres">
      <dgm:prSet presAssocID="{7FD255A1-515A-4943-9A28-18863E73541E}" presName="parTx" presStyleLbl="revTx" presStyleIdx="2" presStyleCnt="3">
        <dgm:presLayoutVars>
          <dgm:chMax val="0"/>
          <dgm:chPref val="0"/>
        </dgm:presLayoutVars>
      </dgm:prSet>
      <dgm:spPr/>
    </dgm:pt>
  </dgm:ptLst>
  <dgm:cxnLst>
    <dgm:cxn modelId="{F7FA4A18-C050-4FED-AD05-32FA18B6CE44}" type="presOf" srcId="{D70E72CB-7300-48EA-87FE-0478A4E12FAD}" destId="{3CECF5D1-DBCB-4877-92F3-4451EE36D16B}" srcOrd="0" destOrd="0" presId="urn:microsoft.com/office/officeart/2018/2/layout/IconVerticalSolidList"/>
    <dgm:cxn modelId="{34C2BB29-6D7F-4747-9B31-56C7097F733A}" srcId="{D70E72CB-7300-48EA-87FE-0478A4E12FAD}" destId="{4448D1CD-D3FC-4221-B80B-BFFEEEA5BF26}" srcOrd="1" destOrd="0" parTransId="{EE740F84-34EF-493B-8197-0EED6CE7F785}" sibTransId="{9C07963B-05E4-443B-9211-694DCDDC7ED1}"/>
    <dgm:cxn modelId="{8B0AB139-A9CA-4D5B-A90E-9FAE80C56B37}" type="presOf" srcId="{4448D1CD-D3FC-4221-B80B-BFFEEEA5BF26}" destId="{505F3637-2393-4B0E-801C-708811A0C82E}" srcOrd="0" destOrd="0" presId="urn:microsoft.com/office/officeart/2018/2/layout/IconVerticalSolidList"/>
    <dgm:cxn modelId="{9B3CAE42-52EE-4649-9C22-1B2A704222BE}" type="presOf" srcId="{7FD255A1-515A-4943-9A28-18863E73541E}" destId="{552B6664-DA70-4366-8809-DC16FC1A9DB8}" srcOrd="0" destOrd="0" presId="urn:microsoft.com/office/officeart/2018/2/layout/IconVerticalSolidList"/>
    <dgm:cxn modelId="{1CAAD676-3097-4099-9B68-361C6821FF8A}" type="presOf" srcId="{D1212E0F-EB82-48D9-A3B3-18DFB04B4977}" destId="{9C856E14-FEF2-4EBE-95E3-D14399512E6A}" srcOrd="0" destOrd="0" presId="urn:microsoft.com/office/officeart/2018/2/layout/IconVerticalSolidList"/>
    <dgm:cxn modelId="{756321D4-81C0-4223-9CB2-F12788B4A34F}" srcId="{D70E72CB-7300-48EA-87FE-0478A4E12FAD}" destId="{D1212E0F-EB82-48D9-A3B3-18DFB04B4977}" srcOrd="0" destOrd="0" parTransId="{B803BADB-7128-4C65-8492-7BFD5B57B353}" sibTransId="{0B6DE0FA-C641-49E0-A154-D797AB5F4CBD}"/>
    <dgm:cxn modelId="{E09966D9-A6AA-4FF5-9BCE-D482CB884E8A}" srcId="{D70E72CB-7300-48EA-87FE-0478A4E12FAD}" destId="{7FD255A1-515A-4943-9A28-18863E73541E}" srcOrd="2" destOrd="0" parTransId="{CCD05EFC-C264-4000-9803-F2E1CE7E8990}" sibTransId="{7F434B64-BADC-40BF-AFFC-9A70192B0F71}"/>
    <dgm:cxn modelId="{0C60BC5F-DA17-43D8-AF9A-FFC8E9CBAB28}" type="presParOf" srcId="{3CECF5D1-DBCB-4877-92F3-4451EE36D16B}" destId="{A6266829-B644-46C7-B7D5-3C35753FFBAB}" srcOrd="0" destOrd="0" presId="urn:microsoft.com/office/officeart/2018/2/layout/IconVerticalSolidList"/>
    <dgm:cxn modelId="{1864059A-32A6-4518-B0BC-836B60E2660E}" type="presParOf" srcId="{A6266829-B644-46C7-B7D5-3C35753FFBAB}" destId="{2D0AC726-8532-4351-856E-FF4838E2110C}" srcOrd="0" destOrd="0" presId="urn:microsoft.com/office/officeart/2018/2/layout/IconVerticalSolidList"/>
    <dgm:cxn modelId="{C814DEB6-5DF1-43F9-B4CD-1FFED960A361}" type="presParOf" srcId="{A6266829-B644-46C7-B7D5-3C35753FFBAB}" destId="{DAD8AA2D-47C5-44D5-A4AC-DCBC9AF6401F}" srcOrd="1" destOrd="0" presId="urn:microsoft.com/office/officeart/2018/2/layout/IconVerticalSolidList"/>
    <dgm:cxn modelId="{77B3FBC8-09FF-43E2-8C2C-F2BCD2A80CA8}" type="presParOf" srcId="{A6266829-B644-46C7-B7D5-3C35753FFBAB}" destId="{885B06E3-A38D-4F9A-9201-8D7B267F822A}" srcOrd="2" destOrd="0" presId="urn:microsoft.com/office/officeart/2018/2/layout/IconVerticalSolidList"/>
    <dgm:cxn modelId="{5FD93FDA-271A-466B-B1F1-C82C7B155061}" type="presParOf" srcId="{A6266829-B644-46C7-B7D5-3C35753FFBAB}" destId="{9C856E14-FEF2-4EBE-95E3-D14399512E6A}" srcOrd="3" destOrd="0" presId="urn:microsoft.com/office/officeart/2018/2/layout/IconVerticalSolidList"/>
    <dgm:cxn modelId="{274A2CD1-42BA-4E31-8C4A-1A15E462BE3F}" type="presParOf" srcId="{3CECF5D1-DBCB-4877-92F3-4451EE36D16B}" destId="{CFD8A9B8-9B90-4DEC-A560-F64491B2069E}" srcOrd="1" destOrd="0" presId="urn:microsoft.com/office/officeart/2018/2/layout/IconVerticalSolidList"/>
    <dgm:cxn modelId="{1EDD13E3-4751-4549-ABFB-D5943E12FCAD}" type="presParOf" srcId="{3CECF5D1-DBCB-4877-92F3-4451EE36D16B}" destId="{5473BBCE-13AA-49DF-ADAC-C4BD24813926}" srcOrd="2" destOrd="0" presId="urn:microsoft.com/office/officeart/2018/2/layout/IconVerticalSolidList"/>
    <dgm:cxn modelId="{D86DF8F2-F004-4202-9750-E3E508E43FF1}" type="presParOf" srcId="{5473BBCE-13AA-49DF-ADAC-C4BD24813926}" destId="{CF565DC0-5664-4F4F-B887-E95CC834D6A9}" srcOrd="0" destOrd="0" presId="urn:microsoft.com/office/officeart/2018/2/layout/IconVerticalSolidList"/>
    <dgm:cxn modelId="{5E2B102D-2CFE-44A6-BE01-FBF595918003}" type="presParOf" srcId="{5473BBCE-13AA-49DF-ADAC-C4BD24813926}" destId="{497C6C4E-0BA4-4ED3-9395-EA771A22F154}" srcOrd="1" destOrd="0" presId="urn:microsoft.com/office/officeart/2018/2/layout/IconVerticalSolidList"/>
    <dgm:cxn modelId="{9E727F31-71E3-4F0B-A0D7-3B6B4F66CEB2}" type="presParOf" srcId="{5473BBCE-13AA-49DF-ADAC-C4BD24813926}" destId="{62AF5854-7055-4FFD-9A48-E804EF314561}" srcOrd="2" destOrd="0" presId="urn:microsoft.com/office/officeart/2018/2/layout/IconVerticalSolidList"/>
    <dgm:cxn modelId="{E0D2B156-9A50-4256-B461-9FDA7D93DA77}" type="presParOf" srcId="{5473BBCE-13AA-49DF-ADAC-C4BD24813926}" destId="{505F3637-2393-4B0E-801C-708811A0C82E}" srcOrd="3" destOrd="0" presId="urn:microsoft.com/office/officeart/2018/2/layout/IconVerticalSolidList"/>
    <dgm:cxn modelId="{F287D641-3D09-40BE-897A-E5761C543464}" type="presParOf" srcId="{3CECF5D1-DBCB-4877-92F3-4451EE36D16B}" destId="{78903B61-D030-4B61-88D7-A8BA739C4BA5}" srcOrd="3" destOrd="0" presId="urn:microsoft.com/office/officeart/2018/2/layout/IconVerticalSolidList"/>
    <dgm:cxn modelId="{3EBD3466-104B-4E68-98A2-F00FAB79FCF8}" type="presParOf" srcId="{3CECF5D1-DBCB-4877-92F3-4451EE36D16B}" destId="{E0B4F494-6242-4CD6-8B89-0C07CE71D6EB}" srcOrd="4" destOrd="0" presId="urn:microsoft.com/office/officeart/2018/2/layout/IconVerticalSolidList"/>
    <dgm:cxn modelId="{B0D7A4D6-E8F5-497C-9BFF-CAABD52C711A}" type="presParOf" srcId="{E0B4F494-6242-4CD6-8B89-0C07CE71D6EB}" destId="{7D02CC4E-127F-4F7A-95C5-D647C1C7AEB4}" srcOrd="0" destOrd="0" presId="urn:microsoft.com/office/officeart/2018/2/layout/IconVerticalSolidList"/>
    <dgm:cxn modelId="{A4846C0D-D054-4026-A055-26078B422FFF}" type="presParOf" srcId="{E0B4F494-6242-4CD6-8B89-0C07CE71D6EB}" destId="{099B7126-D11C-46F3-B280-8A06F1265078}" srcOrd="1" destOrd="0" presId="urn:microsoft.com/office/officeart/2018/2/layout/IconVerticalSolidList"/>
    <dgm:cxn modelId="{47A198BC-6C3D-4F14-AE51-289A96821EE4}" type="presParOf" srcId="{E0B4F494-6242-4CD6-8B89-0C07CE71D6EB}" destId="{AD493755-0974-405D-96FF-9BFF3F935BB6}" srcOrd="2" destOrd="0" presId="urn:microsoft.com/office/officeart/2018/2/layout/IconVerticalSolidList"/>
    <dgm:cxn modelId="{22F8163A-6545-44C3-9656-1E2C00A8129C}" type="presParOf" srcId="{E0B4F494-6242-4CD6-8B89-0C07CE71D6EB}" destId="{552B6664-DA70-4366-8809-DC16FC1A9D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136D7-BB84-4D17-886F-BC11303B35DC}">
      <dsp:nvSpPr>
        <dsp:cNvPr id="0" name=""/>
        <dsp:cNvSpPr/>
      </dsp:nvSpPr>
      <dsp:spPr>
        <a:xfrm>
          <a:off x="0" y="2429"/>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E151F-965A-4A52-8BE6-F2550F174501}">
      <dsp:nvSpPr>
        <dsp:cNvPr id="0" name=""/>
        <dsp:cNvSpPr/>
      </dsp:nvSpPr>
      <dsp:spPr>
        <a:xfrm>
          <a:off x="372441" y="279451"/>
          <a:ext cx="677166" cy="677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A5608E-DE23-42B7-BB93-577ABF7C0D25}">
      <dsp:nvSpPr>
        <dsp:cNvPr id="0" name=""/>
        <dsp:cNvSpPr/>
      </dsp:nvSpPr>
      <dsp:spPr>
        <a:xfrm>
          <a:off x="1422049" y="2429"/>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55650">
            <a:lnSpc>
              <a:spcPct val="90000"/>
            </a:lnSpc>
            <a:spcBef>
              <a:spcPct val="0"/>
            </a:spcBef>
            <a:spcAft>
              <a:spcPct val="35000"/>
            </a:spcAft>
            <a:buNone/>
          </a:pPr>
          <a:r>
            <a:rPr lang="en-GB" sz="1700" kern="1200"/>
            <a:t>Means asking the users and managers to identify problems with the as-is system, and how to solve them</a:t>
          </a:r>
          <a:endParaRPr lang="en-US" sz="1700" kern="1200"/>
        </a:p>
      </dsp:txBody>
      <dsp:txXfrm>
        <a:off x="1422049" y="2429"/>
        <a:ext cx="3689700" cy="1231211"/>
      </dsp:txXfrm>
    </dsp:sp>
    <dsp:sp modelId="{551E1FED-F4C0-49EB-872E-2F6819A11A18}">
      <dsp:nvSpPr>
        <dsp:cNvPr id="0" name=""/>
        <dsp:cNvSpPr/>
      </dsp:nvSpPr>
      <dsp:spPr>
        <a:xfrm>
          <a:off x="0" y="1541443"/>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E0B9A-FB0C-4A52-A29F-0698AAF62882}">
      <dsp:nvSpPr>
        <dsp:cNvPr id="0" name=""/>
        <dsp:cNvSpPr/>
      </dsp:nvSpPr>
      <dsp:spPr>
        <a:xfrm>
          <a:off x="372441" y="1818466"/>
          <a:ext cx="677166" cy="677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1FB391-B472-4487-BA76-865F7514E3C7}">
      <dsp:nvSpPr>
        <dsp:cNvPr id="0" name=""/>
        <dsp:cNvSpPr/>
      </dsp:nvSpPr>
      <dsp:spPr>
        <a:xfrm>
          <a:off x="1422049" y="1541443"/>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55650">
            <a:lnSpc>
              <a:spcPct val="90000"/>
            </a:lnSpc>
            <a:spcBef>
              <a:spcPct val="0"/>
            </a:spcBef>
            <a:spcAft>
              <a:spcPct val="35000"/>
            </a:spcAft>
            <a:buNone/>
          </a:pPr>
          <a:r>
            <a:rPr lang="en-GB" sz="1700" kern="1200"/>
            <a:t>Users often have a good idea of the changes they would like to see, and have ideas for solutions</a:t>
          </a:r>
          <a:endParaRPr lang="en-US" sz="1700" kern="1200"/>
        </a:p>
      </dsp:txBody>
      <dsp:txXfrm>
        <a:off x="1422049" y="1541443"/>
        <a:ext cx="3689700" cy="1231211"/>
      </dsp:txXfrm>
    </dsp:sp>
    <dsp:sp modelId="{E40B6019-392F-45BD-B8A1-A0A498785FAA}">
      <dsp:nvSpPr>
        <dsp:cNvPr id="0" name=""/>
        <dsp:cNvSpPr/>
      </dsp:nvSpPr>
      <dsp:spPr>
        <a:xfrm>
          <a:off x="0" y="3080457"/>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6DDE3-80BF-4670-AFCC-E5C27278A4B0}">
      <dsp:nvSpPr>
        <dsp:cNvPr id="0" name=""/>
        <dsp:cNvSpPr/>
      </dsp:nvSpPr>
      <dsp:spPr>
        <a:xfrm>
          <a:off x="372441" y="3357480"/>
          <a:ext cx="677166" cy="677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72D251-CAF0-4E4B-8011-4F9916D664EC}">
      <dsp:nvSpPr>
        <dsp:cNvPr id="0" name=""/>
        <dsp:cNvSpPr/>
      </dsp:nvSpPr>
      <dsp:spPr>
        <a:xfrm>
          <a:off x="1422049" y="3080457"/>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55650">
            <a:lnSpc>
              <a:spcPct val="90000"/>
            </a:lnSpc>
            <a:spcBef>
              <a:spcPct val="0"/>
            </a:spcBef>
            <a:spcAft>
              <a:spcPct val="35000"/>
            </a:spcAft>
            <a:buNone/>
          </a:pPr>
          <a:r>
            <a:rPr lang="en-GB" sz="1700" kern="1200"/>
            <a:t>However, since these focus on problems with the existing solution, they concentrate less on new opportunities</a:t>
          </a:r>
          <a:endParaRPr lang="en-US" sz="1700" kern="1200"/>
        </a:p>
      </dsp:txBody>
      <dsp:txXfrm>
        <a:off x="1422049" y="3080457"/>
        <a:ext cx="3689700" cy="1231211"/>
      </dsp:txXfrm>
    </dsp:sp>
    <dsp:sp modelId="{DEDCBB1D-727C-445B-BBA1-8E04180287AF}">
      <dsp:nvSpPr>
        <dsp:cNvPr id="0" name=""/>
        <dsp:cNvSpPr/>
      </dsp:nvSpPr>
      <dsp:spPr>
        <a:xfrm>
          <a:off x="0" y="4619472"/>
          <a:ext cx="5111749" cy="12312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4D2F6-7689-4D83-9D6B-2630F63BACFB}">
      <dsp:nvSpPr>
        <dsp:cNvPr id="0" name=""/>
        <dsp:cNvSpPr/>
      </dsp:nvSpPr>
      <dsp:spPr>
        <a:xfrm>
          <a:off x="372441" y="4896494"/>
          <a:ext cx="677166" cy="677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1802E-E5EE-4E84-BC50-35641D6011A0}">
      <dsp:nvSpPr>
        <dsp:cNvPr id="0" name=""/>
        <dsp:cNvSpPr/>
      </dsp:nvSpPr>
      <dsp:spPr>
        <a:xfrm>
          <a:off x="1422049" y="4619472"/>
          <a:ext cx="3689700" cy="1231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03" tIns="130303" rIns="130303" bIns="130303" numCol="1" spcCol="1270" anchor="ctr" anchorCtr="0">
          <a:noAutofit/>
        </a:bodyPr>
        <a:lstStyle/>
        <a:p>
          <a:pPr marL="0" lvl="0" indent="0" algn="l" defTabSz="755650">
            <a:lnSpc>
              <a:spcPct val="90000"/>
            </a:lnSpc>
            <a:spcBef>
              <a:spcPct val="0"/>
            </a:spcBef>
            <a:spcAft>
              <a:spcPct val="35000"/>
            </a:spcAft>
            <a:buNone/>
          </a:pPr>
          <a:r>
            <a:rPr lang="en-GB" sz="1700" kern="1200"/>
            <a:t>This can mean it only provides minor improvements in business value</a:t>
          </a:r>
          <a:endParaRPr lang="en-US" sz="1700" kern="1200"/>
        </a:p>
      </dsp:txBody>
      <dsp:txXfrm>
        <a:off x="1422049" y="4619472"/>
        <a:ext cx="3689700" cy="1231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254D7-3901-45F2-941D-40565FF57580}">
      <dsp:nvSpPr>
        <dsp:cNvPr id="0" name=""/>
        <dsp:cNvSpPr/>
      </dsp:nvSpPr>
      <dsp:spPr>
        <a:xfrm>
          <a:off x="0" y="951130"/>
          <a:ext cx="5111749" cy="175593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D2357-BC48-474D-9C5F-D601F14936AC}">
      <dsp:nvSpPr>
        <dsp:cNvPr id="0" name=""/>
        <dsp:cNvSpPr/>
      </dsp:nvSpPr>
      <dsp:spPr>
        <a:xfrm>
          <a:off x="531170" y="1346215"/>
          <a:ext cx="965763" cy="9657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EECF40-9CC7-4E46-8D18-F800C9D971BE}">
      <dsp:nvSpPr>
        <dsp:cNvPr id="0" name=""/>
        <dsp:cNvSpPr/>
      </dsp:nvSpPr>
      <dsp:spPr>
        <a:xfrm>
          <a:off x="2028103" y="951130"/>
          <a:ext cx="3083646" cy="1755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836" tIns="185836" rIns="185836" bIns="185836" numCol="1" spcCol="1270" anchor="ctr" anchorCtr="0">
          <a:noAutofit/>
        </a:bodyPr>
        <a:lstStyle/>
        <a:p>
          <a:pPr marL="0" lvl="0" indent="0" algn="l" defTabSz="844550">
            <a:lnSpc>
              <a:spcPct val="90000"/>
            </a:lnSpc>
            <a:spcBef>
              <a:spcPct val="0"/>
            </a:spcBef>
            <a:spcAft>
              <a:spcPct val="35000"/>
            </a:spcAft>
            <a:buNone/>
          </a:pPr>
          <a:r>
            <a:rPr lang="en-GB" sz="1900" kern="1200"/>
            <a:t>Focuses on the problem first, rather than solutions</a:t>
          </a:r>
          <a:endParaRPr lang="en-US" sz="1900" kern="1200"/>
        </a:p>
      </dsp:txBody>
      <dsp:txXfrm>
        <a:off x="2028103" y="951130"/>
        <a:ext cx="3083646" cy="1755933"/>
      </dsp:txXfrm>
    </dsp:sp>
    <dsp:sp modelId="{95F7955E-B0C5-4A3A-AF7D-09DA223827D4}">
      <dsp:nvSpPr>
        <dsp:cNvPr id="0" name=""/>
        <dsp:cNvSpPr/>
      </dsp:nvSpPr>
      <dsp:spPr>
        <a:xfrm>
          <a:off x="0" y="3146048"/>
          <a:ext cx="5111749" cy="175593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1E416-50E3-4D5D-A746-8382AEF9D716}">
      <dsp:nvSpPr>
        <dsp:cNvPr id="0" name=""/>
        <dsp:cNvSpPr/>
      </dsp:nvSpPr>
      <dsp:spPr>
        <a:xfrm>
          <a:off x="531170" y="3541133"/>
          <a:ext cx="965763" cy="9657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A444B0-F98C-4BAF-8E4E-CE9A0F047E33}">
      <dsp:nvSpPr>
        <dsp:cNvPr id="0" name=""/>
        <dsp:cNvSpPr/>
      </dsp:nvSpPr>
      <dsp:spPr>
        <a:xfrm>
          <a:off x="2028103" y="3146048"/>
          <a:ext cx="3083646" cy="1755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836" tIns="185836" rIns="185836" bIns="185836" numCol="1" spcCol="1270" anchor="ctr" anchorCtr="0">
          <a:noAutofit/>
        </a:bodyPr>
        <a:lstStyle/>
        <a:p>
          <a:pPr marL="0" lvl="0" indent="0" algn="l" defTabSz="844550">
            <a:lnSpc>
              <a:spcPct val="90000"/>
            </a:lnSpc>
            <a:spcBef>
              <a:spcPct val="0"/>
            </a:spcBef>
            <a:spcAft>
              <a:spcPct val="35000"/>
            </a:spcAft>
            <a:buNone/>
          </a:pPr>
          <a:r>
            <a:rPr lang="en-GB" sz="1900" kern="1200" dirty="0"/>
            <a:t>Avoids the situation where a symptom is addressed rather than the problem itself</a:t>
          </a:r>
          <a:endParaRPr lang="en-US" sz="1900" kern="1200" dirty="0"/>
        </a:p>
      </dsp:txBody>
      <dsp:txXfrm>
        <a:off x="2028103" y="3146048"/>
        <a:ext cx="3083646" cy="1755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51012-D8B6-4E92-A324-1AB4B86A1E60}">
      <dsp:nvSpPr>
        <dsp:cNvPr id="0" name=""/>
        <dsp:cNvSpPr/>
      </dsp:nvSpPr>
      <dsp:spPr>
        <a:xfrm>
          <a:off x="0" y="714"/>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DFC5BC-6BB4-4747-A261-2DBE237C1E24}">
      <dsp:nvSpPr>
        <dsp:cNvPr id="0" name=""/>
        <dsp:cNvSpPr/>
      </dsp:nvSpPr>
      <dsp:spPr>
        <a:xfrm>
          <a:off x="505752" y="376894"/>
          <a:ext cx="919550" cy="919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246D4-B030-40FA-A866-40F660FD4A7D}">
      <dsp:nvSpPr>
        <dsp:cNvPr id="0" name=""/>
        <dsp:cNvSpPr/>
      </dsp:nvSpPr>
      <dsp:spPr>
        <a:xfrm>
          <a:off x="1931055" y="714"/>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GB" sz="1500" kern="1200"/>
            <a:t>-It’s an examination of the amount of time it takes to perform each process in the existing system</a:t>
          </a:r>
          <a:endParaRPr lang="en-US" sz="1500" kern="1200"/>
        </a:p>
      </dsp:txBody>
      <dsp:txXfrm>
        <a:off x="1931055" y="714"/>
        <a:ext cx="3180694" cy="1671909"/>
      </dsp:txXfrm>
    </dsp:sp>
    <dsp:sp modelId="{637B5C7F-D82D-4197-8A9D-F41CF01E5889}">
      <dsp:nvSpPr>
        <dsp:cNvPr id="0" name=""/>
        <dsp:cNvSpPr/>
      </dsp:nvSpPr>
      <dsp:spPr>
        <a:xfrm>
          <a:off x="0" y="2090601"/>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ED1E3-232B-4C6D-935D-6AC8235EFA5E}">
      <dsp:nvSpPr>
        <dsp:cNvPr id="0" name=""/>
        <dsp:cNvSpPr/>
      </dsp:nvSpPr>
      <dsp:spPr>
        <a:xfrm>
          <a:off x="505752" y="2466781"/>
          <a:ext cx="919550" cy="919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732714-2D38-4A87-88B7-69BB5977DAC7}">
      <dsp:nvSpPr>
        <dsp:cNvPr id="0" name=""/>
        <dsp:cNvSpPr/>
      </dsp:nvSpPr>
      <dsp:spPr>
        <a:xfrm>
          <a:off x="1931055" y="2090601"/>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US" sz="1500" kern="1200"/>
            <a:t>Compares this time to the actual total time for the overall process. If there’s a large different this often indicates bad fragmentation</a:t>
          </a:r>
        </a:p>
      </dsp:txBody>
      <dsp:txXfrm>
        <a:off x="1931055" y="2090601"/>
        <a:ext cx="3180694" cy="1671909"/>
      </dsp:txXfrm>
    </dsp:sp>
    <dsp:sp modelId="{0D3819F8-E09C-4C00-9F54-0B86592D5B20}">
      <dsp:nvSpPr>
        <dsp:cNvPr id="0" name=""/>
        <dsp:cNvSpPr/>
      </dsp:nvSpPr>
      <dsp:spPr>
        <a:xfrm>
          <a:off x="0" y="4180488"/>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33B4F-86F7-4D1C-AF48-2E67ABE18A98}">
      <dsp:nvSpPr>
        <dsp:cNvPr id="0" name=""/>
        <dsp:cNvSpPr/>
      </dsp:nvSpPr>
      <dsp:spPr>
        <a:xfrm>
          <a:off x="505752" y="4556668"/>
          <a:ext cx="919550" cy="919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6C9B7E-5B21-46C3-B518-A0704CDB2A6E}">
      <dsp:nvSpPr>
        <dsp:cNvPr id="0" name=""/>
        <dsp:cNvSpPr/>
      </dsp:nvSpPr>
      <dsp:spPr>
        <a:xfrm>
          <a:off x="1931055" y="4180488"/>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US" sz="1500" kern="1200"/>
            <a:t>This might mean the overall process is a good candidate for process integration or parallelization</a:t>
          </a:r>
        </a:p>
      </dsp:txBody>
      <dsp:txXfrm>
        <a:off x="1931055" y="4180488"/>
        <a:ext cx="3180694" cy="1671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AC726-8532-4351-856E-FF4838E2110C}">
      <dsp:nvSpPr>
        <dsp:cNvPr id="0" name=""/>
        <dsp:cNvSpPr/>
      </dsp:nvSpPr>
      <dsp:spPr>
        <a:xfrm>
          <a:off x="0" y="714"/>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8AA2D-47C5-44D5-A4AC-DCBC9AF6401F}">
      <dsp:nvSpPr>
        <dsp:cNvPr id="0" name=""/>
        <dsp:cNvSpPr/>
      </dsp:nvSpPr>
      <dsp:spPr>
        <a:xfrm>
          <a:off x="505752" y="376894"/>
          <a:ext cx="919550" cy="919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856E14-FEF2-4EBE-95E3-D14399512E6A}">
      <dsp:nvSpPr>
        <dsp:cNvPr id="0" name=""/>
        <dsp:cNvSpPr/>
      </dsp:nvSpPr>
      <dsp:spPr>
        <a:xfrm>
          <a:off x="1931055" y="714"/>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GB" sz="1500" kern="1200"/>
            <a:t>Similar to duration analysis. Examines the cost of each major process (rather than time taken)</a:t>
          </a:r>
          <a:endParaRPr lang="en-US" sz="1500" kern="1200"/>
        </a:p>
      </dsp:txBody>
      <dsp:txXfrm>
        <a:off x="1931055" y="714"/>
        <a:ext cx="3180694" cy="1671909"/>
      </dsp:txXfrm>
    </dsp:sp>
    <dsp:sp modelId="{CF565DC0-5664-4F4F-B887-E95CC834D6A9}">
      <dsp:nvSpPr>
        <dsp:cNvPr id="0" name=""/>
        <dsp:cNvSpPr/>
      </dsp:nvSpPr>
      <dsp:spPr>
        <a:xfrm>
          <a:off x="0" y="2090601"/>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7C6C4E-0BA4-4ED3-9395-EA771A22F154}">
      <dsp:nvSpPr>
        <dsp:cNvPr id="0" name=""/>
        <dsp:cNvSpPr/>
      </dsp:nvSpPr>
      <dsp:spPr>
        <a:xfrm>
          <a:off x="505752" y="2466781"/>
          <a:ext cx="919550" cy="919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5F3637-2393-4B0E-801C-708811A0C82E}">
      <dsp:nvSpPr>
        <dsp:cNvPr id="0" name=""/>
        <dsp:cNvSpPr/>
      </dsp:nvSpPr>
      <dsp:spPr>
        <a:xfrm>
          <a:off x="1931055" y="2090601"/>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US" sz="1500" kern="1200"/>
            <a:t>The costliest processes are then focused on</a:t>
          </a:r>
        </a:p>
      </dsp:txBody>
      <dsp:txXfrm>
        <a:off x="1931055" y="2090601"/>
        <a:ext cx="3180694" cy="1671909"/>
      </dsp:txXfrm>
    </dsp:sp>
    <dsp:sp modelId="{7D02CC4E-127F-4F7A-95C5-D647C1C7AEB4}">
      <dsp:nvSpPr>
        <dsp:cNvPr id="0" name=""/>
        <dsp:cNvSpPr/>
      </dsp:nvSpPr>
      <dsp:spPr>
        <a:xfrm>
          <a:off x="0" y="4180488"/>
          <a:ext cx="5111749" cy="16719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B7126-D11C-46F3-B280-8A06F1265078}">
      <dsp:nvSpPr>
        <dsp:cNvPr id="0" name=""/>
        <dsp:cNvSpPr/>
      </dsp:nvSpPr>
      <dsp:spPr>
        <a:xfrm>
          <a:off x="505752" y="4556668"/>
          <a:ext cx="919550" cy="919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2B6664-DA70-4366-8809-DC16FC1A9DB8}">
      <dsp:nvSpPr>
        <dsp:cNvPr id="0" name=""/>
        <dsp:cNvSpPr/>
      </dsp:nvSpPr>
      <dsp:spPr>
        <a:xfrm>
          <a:off x="1931055" y="4180488"/>
          <a:ext cx="3180694" cy="167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44" tIns="176944" rIns="176944" bIns="176944" numCol="1" spcCol="1270" anchor="ctr" anchorCtr="0">
          <a:noAutofit/>
        </a:bodyPr>
        <a:lstStyle/>
        <a:p>
          <a:pPr marL="0" lvl="0" indent="0" algn="l" defTabSz="666750">
            <a:lnSpc>
              <a:spcPct val="90000"/>
            </a:lnSpc>
            <a:spcBef>
              <a:spcPct val="0"/>
            </a:spcBef>
            <a:spcAft>
              <a:spcPct val="35000"/>
            </a:spcAft>
            <a:buNone/>
          </a:pPr>
          <a:r>
            <a:rPr lang="en-US" sz="1500" kern="1200"/>
            <a:t>Assigning costs can be done through adding the costs of labor and materials (though it is often more complex than this)</a:t>
          </a:r>
        </a:p>
      </dsp:txBody>
      <dsp:txXfrm>
        <a:off x="1931055" y="4180488"/>
        <a:ext cx="3180694" cy="1671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12/10/2020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10/12/2020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27</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12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12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12 October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12 October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12 October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12 October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12 October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12 October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12 October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12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12 October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12 October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12 October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12 October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12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12 October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12 October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12 October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12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12 October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12 October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12 October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Requirements Elicitation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L5</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Non-functional Requirements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612382"/>
          </a:xfrm>
        </p:spPr>
        <p:txBody>
          <a:bodyPr/>
          <a:lstStyle/>
          <a:p>
            <a:r>
              <a:rPr lang="en-GB" dirty="0"/>
              <a:t>IIBA definition: “The quality attributes, design and implementation constraints and external interfaces which a product must have.”</a:t>
            </a:r>
          </a:p>
          <a:p>
            <a:r>
              <a:rPr lang="en-GB" dirty="0"/>
              <a:t>These are used heavily when making design decisions about the user interface</a:t>
            </a:r>
          </a:p>
          <a:p>
            <a:endParaRPr lang="en-GB" dirty="0"/>
          </a:p>
          <a:p>
            <a:r>
              <a:rPr lang="en-GB" dirty="0"/>
              <a:t>Example: “The ability to access the system through a mobile device”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10</a:t>
            </a:fld>
            <a:endParaRPr lang="en-GB" altLang="en-US"/>
          </a:p>
        </p:txBody>
      </p:sp>
    </p:spTree>
    <p:extLst>
      <p:ext uri="{BB962C8B-B14F-4D97-AF65-F5344CB8AC3E}">
        <p14:creationId xmlns:p14="http://schemas.microsoft.com/office/powerpoint/2010/main" val="75372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process of determining requirements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4412875"/>
          </a:xfrm>
        </p:spPr>
        <p:txBody>
          <a:bodyPr/>
          <a:lstStyle/>
          <a:p>
            <a:r>
              <a:rPr lang="en-GB" dirty="0"/>
              <a:t>Both business and IT perspectives are needed to determine requirements during the analysis phase. </a:t>
            </a:r>
          </a:p>
          <a:p>
            <a:r>
              <a:rPr lang="en-GB" dirty="0"/>
              <a:t>Systems analysts may not understand the true business needs of the users, while the business users may not be aware of promising new technologies</a:t>
            </a:r>
          </a:p>
          <a:p>
            <a:r>
              <a:rPr lang="en-GB" dirty="0"/>
              <a:t>Elicitation techniques include interviews, questionnaires, observation, joint application development (JAD) and document analysis</a:t>
            </a:r>
          </a:p>
          <a:p>
            <a:r>
              <a:rPr lang="en-GB" dirty="0"/>
              <a:t>The analyst works with all stakeholders to prioritise the importance of the requirements identified.</a:t>
            </a:r>
          </a:p>
          <a:p>
            <a:r>
              <a:rPr lang="en-GB" dirty="0"/>
              <a:t>Keeping the requirements list focused is key to project success</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spTree>
    <p:extLst>
      <p:ext uri="{BB962C8B-B14F-4D97-AF65-F5344CB8AC3E}">
        <p14:creationId xmlns:p14="http://schemas.microsoft.com/office/powerpoint/2010/main" val="64397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requirements definition statement</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1559786"/>
          </a:xfrm>
        </p:spPr>
        <p:txBody>
          <a:bodyPr/>
          <a:lstStyle/>
          <a:p>
            <a:r>
              <a:rPr lang="en-GB" dirty="0"/>
              <a:t>Lists the functional and non-functional requirements.</a:t>
            </a:r>
          </a:p>
          <a:p>
            <a:r>
              <a:rPr lang="en-GB" dirty="0"/>
              <a:t>Requirements can be prioritised using MoSCoW (Must haves, should haves, Could haves, and sometimes Won’t haves)</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pic>
        <p:nvPicPr>
          <p:cNvPr id="6" name="Picture 5">
            <a:extLst>
              <a:ext uri="{FF2B5EF4-FFF2-40B4-BE49-F238E27FC236}">
                <a16:creationId xmlns:a16="http://schemas.microsoft.com/office/drawing/2014/main" id="{6E042F1D-DC09-4C72-A5E9-4CE9380267E5}"/>
              </a:ext>
            </a:extLst>
          </p:cNvPr>
          <p:cNvPicPr>
            <a:picLocks noChangeAspect="1"/>
          </p:cNvPicPr>
          <p:nvPr/>
        </p:nvPicPr>
        <p:blipFill>
          <a:blip r:embed="rId2"/>
          <a:stretch>
            <a:fillRect/>
          </a:stretch>
        </p:blipFill>
        <p:spPr>
          <a:xfrm>
            <a:off x="2758753" y="2407568"/>
            <a:ext cx="4248472" cy="1759091"/>
          </a:xfrm>
          <a:prstGeom prst="rect">
            <a:avLst/>
          </a:prstGeom>
        </p:spPr>
      </p:pic>
      <p:pic>
        <p:nvPicPr>
          <p:cNvPr id="7" name="Picture 6">
            <a:extLst>
              <a:ext uri="{FF2B5EF4-FFF2-40B4-BE49-F238E27FC236}">
                <a16:creationId xmlns:a16="http://schemas.microsoft.com/office/drawing/2014/main" id="{2ACD8F4C-2E12-4948-A774-632499900628}"/>
              </a:ext>
            </a:extLst>
          </p:cNvPr>
          <p:cNvPicPr>
            <a:picLocks noChangeAspect="1"/>
          </p:cNvPicPr>
          <p:nvPr/>
        </p:nvPicPr>
        <p:blipFill>
          <a:blip r:embed="rId3"/>
          <a:stretch>
            <a:fillRect/>
          </a:stretch>
        </p:blipFill>
        <p:spPr>
          <a:xfrm>
            <a:off x="2699791" y="4271597"/>
            <a:ext cx="4307433" cy="1435812"/>
          </a:xfrm>
          <a:prstGeom prst="rect">
            <a:avLst/>
          </a:prstGeom>
        </p:spPr>
      </p:pic>
    </p:spTree>
    <p:extLst>
      <p:ext uri="{BB962C8B-B14F-4D97-AF65-F5344CB8AC3E}">
        <p14:creationId xmlns:p14="http://schemas.microsoft.com/office/powerpoint/2010/main" val="209185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Requirements elicitation in practice: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917081"/>
          </a:xfrm>
        </p:spPr>
        <p:txBody>
          <a:bodyPr/>
          <a:lstStyle/>
          <a:p>
            <a:r>
              <a:rPr lang="en-GB" dirty="0"/>
              <a:t>A good analyst must make sure the that the current business processes and needs of the new system are well understood before moving on to design</a:t>
            </a:r>
          </a:p>
          <a:p>
            <a:r>
              <a:rPr lang="en-GB" dirty="0"/>
              <a:t>All of the key stakeholders </a:t>
            </a:r>
            <a:r>
              <a:rPr lang="en-GB" i="1" dirty="0"/>
              <a:t>must </a:t>
            </a:r>
            <a:r>
              <a:rPr lang="en-GB" dirty="0"/>
              <a:t>be included in requirements elicitation</a:t>
            </a:r>
          </a:p>
          <a:p>
            <a:r>
              <a:rPr lang="en-GB" dirty="0"/>
              <a:t>Respect the time commitment you are asking those involved to make! Prepare questions in advance etc.</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Tree>
    <p:extLst>
      <p:ext uri="{BB962C8B-B14F-4D97-AF65-F5344CB8AC3E}">
        <p14:creationId xmlns:p14="http://schemas.microsoft.com/office/powerpoint/2010/main" val="227389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Interviews: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4274375"/>
          </a:xfrm>
        </p:spPr>
        <p:txBody>
          <a:bodyPr/>
          <a:lstStyle/>
          <a:p>
            <a:r>
              <a:rPr lang="en-GB" dirty="0"/>
              <a:t>It is important to include both managers who oversee the processes and the staff who actually perform the processes to gain both a high-level and low-level perspectives</a:t>
            </a:r>
          </a:p>
          <a:p>
            <a:r>
              <a:rPr lang="en-GB" b="1" dirty="0"/>
              <a:t>Closed-ended questions </a:t>
            </a:r>
            <a:r>
              <a:rPr lang="en-GB" dirty="0"/>
              <a:t>enable analysts to obtain the specific information they need, but may not tell the whole story</a:t>
            </a:r>
          </a:p>
          <a:p>
            <a:r>
              <a:rPr lang="en-GB" b="1" dirty="0"/>
              <a:t>Open-ended questions</a:t>
            </a:r>
            <a:r>
              <a:rPr lang="en-GB" dirty="0"/>
              <a:t> seek a more wide-ranging response from the interviewee. </a:t>
            </a:r>
          </a:p>
          <a:p>
            <a:r>
              <a:rPr lang="en-GB" b="1" dirty="0"/>
              <a:t>Probing questions </a:t>
            </a:r>
            <a:r>
              <a:rPr lang="en-GB" dirty="0"/>
              <a:t>follow up on what has just been discussed in order to learn more.</a:t>
            </a:r>
          </a:p>
          <a:p>
            <a:r>
              <a:rPr lang="en-GB" dirty="0"/>
              <a:t>Avoid asking about information that is available from another source. It’s often easier to read information off a form/report than to have someone describe it to you.</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spTree>
    <p:extLst>
      <p:ext uri="{BB962C8B-B14F-4D97-AF65-F5344CB8AC3E}">
        <p14:creationId xmlns:p14="http://schemas.microsoft.com/office/powerpoint/2010/main" val="118872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Interviews cont.:</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169008" y="1196752"/>
            <a:ext cx="4835040" cy="4228337"/>
          </a:xfrm>
        </p:spPr>
        <p:txBody>
          <a:bodyPr/>
          <a:lstStyle/>
          <a:p>
            <a:r>
              <a:rPr lang="en-GB" sz="1600" dirty="0"/>
              <a:t>As the project progresses, and the analyst understands the process much better, structured interviews in which specific, often closed ended sets of questions are developed prior to the interview.</a:t>
            </a:r>
          </a:p>
          <a:p>
            <a:r>
              <a:rPr lang="en-GB" sz="1600" dirty="0"/>
              <a:t>Two approaches exist for organising the interview questions: top down and bottom up.</a:t>
            </a:r>
          </a:p>
          <a:p>
            <a:r>
              <a:rPr lang="en-GB" sz="1600" b="1" dirty="0"/>
              <a:t>Top down </a:t>
            </a:r>
            <a:r>
              <a:rPr lang="en-GB" sz="1600" dirty="0"/>
              <a:t>is best for most interviews, as it allows the analyst to understand the topic before needing to understand specifics</a:t>
            </a:r>
          </a:p>
          <a:p>
            <a:r>
              <a:rPr lang="en-GB" sz="1600" b="1" dirty="0"/>
              <a:t>Bottom up </a:t>
            </a:r>
            <a:r>
              <a:rPr lang="en-GB" sz="1600" dirty="0"/>
              <a:t>can be better when talking to lower-level staff members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a:p>
        </p:txBody>
      </p:sp>
      <p:pic>
        <p:nvPicPr>
          <p:cNvPr id="6" name="Picture 5">
            <a:extLst>
              <a:ext uri="{FF2B5EF4-FFF2-40B4-BE49-F238E27FC236}">
                <a16:creationId xmlns:a16="http://schemas.microsoft.com/office/drawing/2014/main" id="{00B8ED9D-CC36-4B0C-B07A-E20F894F83FD}"/>
              </a:ext>
            </a:extLst>
          </p:cNvPr>
          <p:cNvPicPr>
            <a:picLocks noChangeAspect="1"/>
          </p:cNvPicPr>
          <p:nvPr/>
        </p:nvPicPr>
        <p:blipFill>
          <a:blip r:embed="rId2"/>
          <a:stretch>
            <a:fillRect/>
          </a:stretch>
        </p:blipFill>
        <p:spPr>
          <a:xfrm>
            <a:off x="4983877" y="1556792"/>
            <a:ext cx="3991115" cy="2664296"/>
          </a:xfrm>
          <a:prstGeom prst="rect">
            <a:avLst/>
          </a:prstGeom>
        </p:spPr>
      </p:pic>
    </p:spTree>
    <p:extLst>
      <p:ext uri="{BB962C8B-B14F-4D97-AF65-F5344CB8AC3E}">
        <p14:creationId xmlns:p14="http://schemas.microsoft.com/office/powerpoint/2010/main" val="528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Conducting interviews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457200" y="1196752"/>
            <a:ext cx="7787208" cy="2978764"/>
          </a:xfrm>
        </p:spPr>
        <p:txBody>
          <a:bodyPr/>
          <a:lstStyle/>
          <a:p>
            <a:r>
              <a:rPr lang="en-GB" sz="2000" dirty="0"/>
              <a:t>Some tips for conducting interviews:</a:t>
            </a:r>
          </a:p>
          <a:p>
            <a:pPr lvl="1"/>
            <a:r>
              <a:rPr lang="en-GB" sz="1600" dirty="0"/>
              <a:t>Make sure you record all the information the interviewee provides! This could be through taking notes or audio recording the interview. (Make sure the interviewee is comfortable with this first though!)</a:t>
            </a:r>
          </a:p>
          <a:p>
            <a:pPr lvl="1"/>
            <a:r>
              <a:rPr lang="en-GB" sz="1600" dirty="0"/>
              <a:t>If you don’t understand something, make sure you ask! The whole point of you interviewing them is to understand the system better.</a:t>
            </a:r>
          </a:p>
          <a:p>
            <a:pPr lvl="1"/>
            <a:r>
              <a:rPr lang="en-GB" sz="1600" dirty="0"/>
              <a:t>Separate facts from opinion, though don’t ignore information just because it’s the interviewee’s opinion, it can be just as useful</a:t>
            </a:r>
          </a:p>
          <a:p>
            <a:endParaRPr lang="en-GB" sz="1600" dirty="0"/>
          </a:p>
          <a:p>
            <a:endParaRPr lang="en-GB" sz="1600"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16</a:t>
            </a:fld>
            <a:endParaRPr lang="en-GB" altLang="en-US"/>
          </a:p>
        </p:txBody>
      </p:sp>
    </p:spTree>
    <p:extLst>
      <p:ext uri="{BB962C8B-B14F-4D97-AF65-F5344CB8AC3E}">
        <p14:creationId xmlns:p14="http://schemas.microsoft.com/office/powerpoint/2010/main" val="112505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Joint application development:</a:t>
            </a:r>
          </a:p>
        </p:txBody>
      </p:sp>
      <p:pic>
        <p:nvPicPr>
          <p:cNvPr id="6" name="Picture 5">
            <a:extLst>
              <a:ext uri="{FF2B5EF4-FFF2-40B4-BE49-F238E27FC236}">
                <a16:creationId xmlns:a16="http://schemas.microsoft.com/office/drawing/2014/main" id="{EF193F56-9671-4F03-8075-6990B5E4B4ED}"/>
              </a:ext>
            </a:extLst>
          </p:cNvPr>
          <p:cNvPicPr>
            <a:picLocks noChangeAspect="1"/>
          </p:cNvPicPr>
          <p:nvPr/>
        </p:nvPicPr>
        <p:blipFill rotWithShape="1">
          <a:blip r:embed="rId2"/>
          <a:srcRect l="10477" r="5488" b="1"/>
          <a:stretch/>
        </p:blipFill>
        <p:spPr>
          <a:xfrm>
            <a:off x="381000" y="1447800"/>
            <a:ext cx="4076700" cy="4038600"/>
          </a:xfrm>
          <a:prstGeom prst="rect">
            <a:avLst/>
          </a:prstGeom>
          <a:noFill/>
        </p:spPr>
      </p:pic>
      <p:sp>
        <p:nvSpPr>
          <p:cNvPr id="3" name="Content Placeholder 2">
            <a:extLst>
              <a:ext uri="{FF2B5EF4-FFF2-40B4-BE49-F238E27FC236}">
                <a16:creationId xmlns:a16="http://schemas.microsoft.com/office/drawing/2014/main" id="{F39AE3EF-8ED3-4B59-8924-EC611546B36D}"/>
              </a:ext>
            </a:extLst>
          </p:cNvPr>
          <p:cNvSpPr>
            <a:spLocks noGrp="1"/>
          </p:cNvSpPr>
          <p:nvPr>
            <p:ph sz="half" idx="2"/>
          </p:nvPr>
        </p:nvSpPr>
        <p:spPr>
          <a:xfrm>
            <a:off x="4610100" y="1447800"/>
            <a:ext cx="4076700" cy="4038600"/>
          </a:xfrm>
        </p:spPr>
        <p:txBody>
          <a:bodyPr wrap="square" anchor="t">
            <a:normAutofit/>
          </a:bodyPr>
          <a:lstStyle/>
          <a:p>
            <a:pPr>
              <a:lnSpc>
                <a:spcPct val="100000"/>
              </a:lnSpc>
            </a:pPr>
            <a:r>
              <a:rPr lang="en-GB" sz="1500"/>
              <a:t>Is an information gathering technique that allows the project team, users and management to work together to identify requirements for the system. Developed by IBM in the late 1970s</a:t>
            </a:r>
          </a:p>
          <a:p>
            <a:pPr>
              <a:lnSpc>
                <a:spcPct val="100000"/>
              </a:lnSpc>
            </a:pPr>
            <a:r>
              <a:rPr lang="en-GB" sz="1500"/>
              <a:t>Directed by a facilitator skilled in JAD techniques who remains neutral in the discussion</a:t>
            </a:r>
          </a:p>
          <a:p>
            <a:pPr>
              <a:lnSpc>
                <a:spcPct val="100000"/>
              </a:lnSpc>
            </a:pPr>
            <a:r>
              <a:rPr lang="en-GB" sz="1500"/>
              <a:t>Often takes place in a specially prepared JAD meeting room, arranged so all participants can see each other.</a:t>
            </a:r>
          </a:p>
          <a:p>
            <a:pPr>
              <a:lnSpc>
                <a:spcPct val="100000"/>
              </a:lnSpc>
            </a:pPr>
            <a:endParaRPr lang="en-GB" sz="150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17</a:t>
            </a:fld>
            <a:endParaRPr lang="en-GB" altLang="en-US"/>
          </a:p>
        </p:txBody>
      </p:sp>
    </p:spTree>
    <p:extLst>
      <p:ext uri="{BB962C8B-B14F-4D97-AF65-F5344CB8AC3E}">
        <p14:creationId xmlns:p14="http://schemas.microsoft.com/office/powerpoint/2010/main" val="328751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Questionnaires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sz="half" idx="1"/>
          </p:nvPr>
        </p:nvSpPr>
        <p:spPr>
          <a:xfrm>
            <a:off x="381000" y="1447800"/>
            <a:ext cx="4076700" cy="4038600"/>
          </a:xfrm>
        </p:spPr>
        <p:txBody>
          <a:bodyPr wrap="square" anchor="t">
            <a:normAutofit fontScale="77500" lnSpcReduction="20000"/>
          </a:bodyPr>
          <a:lstStyle/>
          <a:p>
            <a:pPr>
              <a:lnSpc>
                <a:spcPct val="100000"/>
              </a:lnSpc>
            </a:pPr>
            <a:r>
              <a:rPr lang="en-GB" sz="2000" dirty="0"/>
              <a:t>Often used when there is a large number of people from whom information and opinions are needed</a:t>
            </a:r>
          </a:p>
          <a:p>
            <a:pPr>
              <a:lnSpc>
                <a:spcPct val="100000"/>
              </a:lnSpc>
            </a:pPr>
            <a:r>
              <a:rPr lang="en-GB" sz="2000" dirty="0"/>
              <a:t>Typically a subset of people are selected representative of the entire group</a:t>
            </a:r>
          </a:p>
          <a:p>
            <a:pPr>
              <a:lnSpc>
                <a:spcPct val="100000"/>
              </a:lnSpc>
            </a:pPr>
            <a:r>
              <a:rPr lang="en-GB" sz="2000" dirty="0"/>
              <a:t>The response rates for questionnaires can be very low, so it can be useful to:</a:t>
            </a:r>
          </a:p>
          <a:p>
            <a:pPr lvl="1">
              <a:lnSpc>
                <a:spcPct val="100000"/>
              </a:lnSpc>
            </a:pPr>
            <a:r>
              <a:rPr lang="en-GB" sz="1600" dirty="0"/>
              <a:t>Begin with questions important to respondents</a:t>
            </a:r>
          </a:p>
          <a:p>
            <a:pPr lvl="1">
              <a:lnSpc>
                <a:spcPct val="100000"/>
              </a:lnSpc>
            </a:pPr>
            <a:r>
              <a:rPr lang="en-GB" sz="1600" dirty="0"/>
              <a:t>Review the questionnaire first (Questions can be misunderstood)</a:t>
            </a:r>
          </a:p>
          <a:p>
            <a:pPr>
              <a:lnSpc>
                <a:spcPct val="100000"/>
              </a:lnSpc>
            </a:pPr>
            <a:r>
              <a:rPr lang="en-GB" sz="2000" dirty="0"/>
              <a:t>Make sure you know how the questionnaire data will be analysed the questionnaire is distributed.</a:t>
            </a:r>
          </a:p>
        </p:txBody>
      </p:sp>
      <p:pic>
        <p:nvPicPr>
          <p:cNvPr id="6" name="Picture 5">
            <a:extLst>
              <a:ext uri="{FF2B5EF4-FFF2-40B4-BE49-F238E27FC236}">
                <a16:creationId xmlns:a16="http://schemas.microsoft.com/office/drawing/2014/main" id="{C78056C8-5729-4367-A609-461E51786453}"/>
              </a:ext>
            </a:extLst>
          </p:cNvPr>
          <p:cNvPicPr>
            <a:picLocks noChangeAspect="1"/>
          </p:cNvPicPr>
          <p:nvPr/>
        </p:nvPicPr>
        <p:blipFill>
          <a:blip r:embed="rId2"/>
          <a:stretch>
            <a:fillRect/>
          </a:stretch>
        </p:blipFill>
        <p:spPr>
          <a:xfrm>
            <a:off x="4610100" y="1938337"/>
            <a:ext cx="4076700" cy="3057525"/>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18</a:t>
            </a:fld>
            <a:endParaRPr lang="en-GB" altLang="en-US"/>
          </a:p>
        </p:txBody>
      </p:sp>
    </p:spTree>
    <p:extLst>
      <p:ext uri="{BB962C8B-B14F-4D97-AF65-F5344CB8AC3E}">
        <p14:creationId xmlns:p14="http://schemas.microsoft.com/office/powerpoint/2010/main" val="296791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GB" dirty="0"/>
              <a:t>Document Analysis</a:t>
            </a:r>
          </a:p>
        </p:txBody>
      </p:sp>
      <p:pic>
        <p:nvPicPr>
          <p:cNvPr id="3" name="Picture 2">
            <a:extLst>
              <a:ext uri="{FF2B5EF4-FFF2-40B4-BE49-F238E27FC236}">
                <a16:creationId xmlns:a16="http://schemas.microsoft.com/office/drawing/2014/main" id="{E154AFBA-E8C8-4E10-AA26-BAA328FDBDCC}"/>
              </a:ext>
            </a:extLst>
          </p:cNvPr>
          <p:cNvPicPr>
            <a:picLocks noChangeAspect="1"/>
          </p:cNvPicPr>
          <p:nvPr/>
        </p:nvPicPr>
        <p:blipFill>
          <a:blip r:embed="rId2"/>
          <a:stretch>
            <a:fillRect/>
          </a:stretch>
        </p:blipFill>
        <p:spPr>
          <a:xfrm>
            <a:off x="3782363" y="273050"/>
            <a:ext cx="4697123" cy="5853113"/>
          </a:xfrm>
          <a:prstGeom prst="rect">
            <a:avLst/>
          </a:prstGeom>
          <a:noFill/>
        </p:spPr>
      </p:pic>
      <p:sp>
        <p:nvSpPr>
          <p:cNvPr id="11" name="Content Placeholder 2">
            <a:extLst>
              <a:ext uri="{FF2B5EF4-FFF2-40B4-BE49-F238E27FC236}">
                <a16:creationId xmlns:a16="http://schemas.microsoft.com/office/drawing/2014/main" id="{65017642-8091-4539-8C08-E2EF5A5B0E2B}"/>
              </a:ext>
            </a:extLst>
          </p:cNvPr>
          <p:cNvSpPr>
            <a:spLocks noGrp="1"/>
          </p:cNvSpPr>
          <p:nvPr>
            <p:ph type="body" sz="half" idx="2"/>
          </p:nvPr>
        </p:nvSpPr>
        <p:spPr>
          <a:xfrm>
            <a:off x="457200" y="1435100"/>
            <a:ext cx="3008313" cy="4691063"/>
          </a:xfrm>
        </p:spPr>
        <p:txBody>
          <a:bodyPr wrap="square" anchor="t">
            <a:normAutofit/>
          </a:bodyPr>
          <a:lstStyle/>
          <a:p>
            <a:r>
              <a:rPr lang="en-US" dirty="0"/>
              <a:t>Useful when the existing system is well documented</a:t>
            </a:r>
          </a:p>
          <a:p>
            <a:r>
              <a:rPr lang="en-US" dirty="0"/>
              <a:t>Often the “real” system differs from the documented one however…</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19</a:t>
            </a:fld>
            <a:endParaRPr lang="en-GB" altLang="en-US"/>
          </a:p>
        </p:txBody>
      </p:sp>
    </p:spTree>
    <p:extLst>
      <p:ext uri="{BB962C8B-B14F-4D97-AF65-F5344CB8AC3E}">
        <p14:creationId xmlns:p14="http://schemas.microsoft.com/office/powerpoint/2010/main" val="307560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GB" sz="2800" b="1" dirty="0">
                <a:solidFill>
                  <a:srgbClr val="002060"/>
                </a:solidFill>
                <a:latin typeface="Arial" panose="020B0604020202020204" pitchFamily="34" charset="0"/>
                <a:cs typeface="Arial" panose="020B0604020202020204" pitchFamily="34" charset="0"/>
              </a:rPr>
              <a:t>Requirements Elicitation</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3</a:t>
            </a:r>
          </a:p>
        </p:txBody>
      </p:sp>
      <p:pic>
        <p:nvPicPr>
          <p:cNvPr id="7" name="Picture 6" descr="A picture containing person&#10;&#10;Description automatically generated">
            <a:extLst>
              <a:ext uri="{FF2B5EF4-FFF2-40B4-BE49-F238E27FC236}">
                <a16:creationId xmlns:a16="http://schemas.microsoft.com/office/drawing/2014/main" id="{F66B70DF-04C9-4850-8C3B-9D76BB095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855876"/>
            <a:ext cx="6667500" cy="3990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wrap="square" anchor="t">
            <a:normAutofit/>
          </a:bodyPr>
          <a:lstStyle/>
          <a:p>
            <a:r>
              <a:rPr lang="en-GB" dirty="0"/>
              <a:t>Observation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sz="half" idx="1"/>
          </p:nvPr>
        </p:nvSpPr>
        <p:spPr>
          <a:xfrm>
            <a:off x="381000" y="1447800"/>
            <a:ext cx="4076700" cy="4038600"/>
          </a:xfrm>
        </p:spPr>
        <p:txBody>
          <a:bodyPr wrap="square" anchor="t">
            <a:normAutofit fontScale="77500" lnSpcReduction="20000"/>
          </a:bodyPr>
          <a:lstStyle/>
          <a:p>
            <a:r>
              <a:rPr lang="en-GB" dirty="0"/>
              <a:t>The act of watching processes being performed.</a:t>
            </a:r>
          </a:p>
          <a:p>
            <a:r>
              <a:rPr lang="en-GB" dirty="0"/>
              <a:t>Can be more effective that doc. Analysis as you see the “real” system in use.</a:t>
            </a:r>
          </a:p>
          <a:p>
            <a:r>
              <a:rPr lang="en-GB" dirty="0"/>
              <a:t>Is useful for checking the validity of information gathered from other sources.</a:t>
            </a:r>
          </a:p>
        </p:txBody>
      </p:sp>
      <p:pic>
        <p:nvPicPr>
          <p:cNvPr id="6" name="Picture 5">
            <a:extLst>
              <a:ext uri="{FF2B5EF4-FFF2-40B4-BE49-F238E27FC236}">
                <a16:creationId xmlns:a16="http://schemas.microsoft.com/office/drawing/2014/main" id="{6AFED513-71A4-4658-AD15-D19F03CC3BF3}"/>
              </a:ext>
            </a:extLst>
          </p:cNvPr>
          <p:cNvPicPr>
            <a:picLocks noChangeAspect="1"/>
          </p:cNvPicPr>
          <p:nvPr/>
        </p:nvPicPr>
        <p:blipFill>
          <a:blip r:embed="rId2"/>
          <a:stretch>
            <a:fillRect/>
          </a:stretch>
        </p:blipFill>
        <p:spPr>
          <a:xfrm>
            <a:off x="4610100" y="2417350"/>
            <a:ext cx="4076700" cy="2099500"/>
          </a:xfrm>
          <a:prstGeom prst="rect">
            <a:avLst/>
          </a:prstGeom>
          <a:noFill/>
        </p:spPr>
      </p:pic>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20</a:t>
            </a:fld>
            <a:endParaRPr lang="en-GB" altLang="en-US"/>
          </a:p>
        </p:txBody>
      </p:sp>
    </p:spTree>
    <p:extLst>
      <p:ext uri="{BB962C8B-B14F-4D97-AF65-F5344CB8AC3E}">
        <p14:creationId xmlns:p14="http://schemas.microsoft.com/office/powerpoint/2010/main" val="136266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Selecting the Appropriate techniques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1255087"/>
          </a:xfrm>
        </p:spPr>
        <p:txBody>
          <a:bodyPr/>
          <a:lstStyle/>
          <a:p>
            <a:r>
              <a:rPr lang="en-GB" dirty="0"/>
              <a:t>Each technique has it’s strengths and weaknesses</a:t>
            </a:r>
          </a:p>
          <a:p>
            <a:r>
              <a:rPr lang="en-GB" dirty="0"/>
              <a:t>Most projects benefit from a combination of techniques</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pic>
        <p:nvPicPr>
          <p:cNvPr id="6" name="Picture 5">
            <a:extLst>
              <a:ext uri="{FF2B5EF4-FFF2-40B4-BE49-F238E27FC236}">
                <a16:creationId xmlns:a16="http://schemas.microsoft.com/office/drawing/2014/main" id="{E669859E-D1D2-475A-95AD-43EA676387A1}"/>
              </a:ext>
            </a:extLst>
          </p:cNvPr>
          <p:cNvPicPr>
            <a:picLocks noChangeAspect="1"/>
          </p:cNvPicPr>
          <p:nvPr/>
        </p:nvPicPr>
        <p:blipFill>
          <a:blip r:embed="rId2"/>
          <a:stretch>
            <a:fillRect/>
          </a:stretch>
        </p:blipFill>
        <p:spPr>
          <a:xfrm>
            <a:off x="0" y="2780928"/>
            <a:ext cx="9144000" cy="1674134"/>
          </a:xfrm>
          <a:prstGeom prst="rect">
            <a:avLst/>
          </a:prstGeom>
        </p:spPr>
      </p:pic>
    </p:spTree>
    <p:extLst>
      <p:ext uri="{BB962C8B-B14F-4D97-AF65-F5344CB8AC3E}">
        <p14:creationId xmlns:p14="http://schemas.microsoft.com/office/powerpoint/2010/main" val="365209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Requirements analysis strategies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917081"/>
          </a:xfrm>
        </p:spPr>
        <p:txBody>
          <a:bodyPr/>
          <a:lstStyle/>
          <a:p>
            <a:r>
              <a:rPr lang="en-GB" dirty="0"/>
              <a:t>As analysts, you must encourage your stakeholders to think critically about the needs for the new system.</a:t>
            </a:r>
          </a:p>
          <a:p>
            <a:r>
              <a:rPr lang="en-GB" dirty="0"/>
              <a:t>Requirements analysis strategies can be used to </a:t>
            </a:r>
            <a:r>
              <a:rPr lang="en-GB"/>
              <a:t>accomplish this goal</a:t>
            </a:r>
          </a:p>
          <a:p>
            <a:r>
              <a:rPr lang="en-GB" dirty="0"/>
              <a:t>Problem analysis, Root cause analysis, duration analysis, and Activity based costing are just a handful of examples</a:t>
            </a:r>
          </a:p>
          <a:p>
            <a:r>
              <a:rPr lang="en-GB" dirty="0"/>
              <a:t>Again, each of these have their own purpose. No one technique is inherently better than the others.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spTree>
    <p:extLst>
      <p:ext uri="{BB962C8B-B14F-4D97-AF65-F5344CB8AC3E}">
        <p14:creationId xmlns:p14="http://schemas.microsoft.com/office/powerpoint/2010/main" val="4023225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GB" dirty="0"/>
              <a:t>Problem Analysis</a:t>
            </a:r>
          </a:p>
        </p:txBody>
      </p:sp>
      <p:sp>
        <p:nvSpPr>
          <p:cNvPr id="26" name="Text Placeholder 2">
            <a:extLst>
              <a:ext uri="{FF2B5EF4-FFF2-40B4-BE49-F238E27FC236}">
                <a16:creationId xmlns:a16="http://schemas.microsoft.com/office/drawing/2014/main" id="{3BAC734C-CE15-452B-8228-B0769D4EA9E8}"/>
              </a:ext>
            </a:extLst>
          </p:cNvPr>
          <p:cNvSpPr>
            <a:spLocks noGrp="1"/>
          </p:cNvSpPr>
          <p:nvPr>
            <p:ph type="body" sz="half" idx="2"/>
          </p:nvPr>
        </p:nvSpPr>
        <p:spPr>
          <a:xfrm>
            <a:off x="457200" y="1435100"/>
            <a:ext cx="3008313" cy="4691063"/>
          </a:xfrm>
        </p:spPr>
        <p:txBody>
          <a:bodyPr wrap="square" anchor="t">
            <a:normAutofit/>
          </a:bodyPr>
          <a:lstStyle/>
          <a:p>
            <a:r>
              <a:rPr lang="en-US" dirty="0"/>
              <a:t>Problem analysis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23</a:t>
            </a:fld>
            <a:endParaRPr lang="en-GB" altLang="en-US"/>
          </a:p>
        </p:txBody>
      </p:sp>
      <p:graphicFrame>
        <p:nvGraphicFramePr>
          <p:cNvPr id="29" name="Content Placeholder 3">
            <a:extLst>
              <a:ext uri="{FF2B5EF4-FFF2-40B4-BE49-F238E27FC236}">
                <a16:creationId xmlns:a16="http://schemas.microsoft.com/office/drawing/2014/main" id="{B3D12F71-40C4-412F-B2F6-1030CC34B8D3}"/>
              </a:ext>
            </a:extLst>
          </p:cNvPr>
          <p:cNvGraphicFramePr>
            <a:graphicFrameLocks noGrp="1"/>
          </p:cNvGraphicFramePr>
          <p:nvPr>
            <p:ph idx="1"/>
            <p:extLst>
              <p:ext uri="{D42A27DB-BD31-4B8C-83A1-F6EECF244321}">
                <p14:modId xmlns:p14="http://schemas.microsoft.com/office/powerpoint/2010/main" val="870843180"/>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915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459-1EE2-444E-BD53-FB8A27A356D5}"/>
              </a:ext>
            </a:extLst>
          </p:cNvPr>
          <p:cNvSpPr>
            <a:spLocks noGrp="1"/>
          </p:cNvSpPr>
          <p:nvPr>
            <p:ph type="title"/>
          </p:nvPr>
        </p:nvSpPr>
        <p:spPr>
          <a:xfrm>
            <a:off x="457200" y="273050"/>
            <a:ext cx="3008313" cy="1162050"/>
          </a:xfrm>
        </p:spPr>
        <p:txBody>
          <a:bodyPr wrap="square" anchor="b">
            <a:normAutofit/>
          </a:bodyPr>
          <a:lstStyle/>
          <a:p>
            <a:r>
              <a:rPr lang="en-GB" dirty="0"/>
              <a:t>Root Cause Analysis</a:t>
            </a:r>
          </a:p>
        </p:txBody>
      </p:sp>
      <p:sp>
        <p:nvSpPr>
          <p:cNvPr id="16" name="Text Placeholder 3">
            <a:extLst>
              <a:ext uri="{FF2B5EF4-FFF2-40B4-BE49-F238E27FC236}">
                <a16:creationId xmlns:a16="http://schemas.microsoft.com/office/drawing/2014/main" id="{FB17569A-CEDB-4865-A579-EFFAFE36A67B}"/>
              </a:ext>
            </a:extLst>
          </p:cNvPr>
          <p:cNvSpPr>
            <a:spLocks noGrp="1"/>
          </p:cNvSpPr>
          <p:nvPr>
            <p:ph type="body" sz="half" idx="2"/>
          </p:nvPr>
        </p:nvSpPr>
        <p:spPr>
          <a:xfrm>
            <a:off x="457200" y="1435100"/>
            <a:ext cx="3008313" cy="4691063"/>
          </a:xfrm>
        </p:spPr>
        <p:txBody>
          <a:bodyPr/>
          <a:lstStyle/>
          <a:p>
            <a:endParaRPr lang="en-US"/>
          </a:p>
        </p:txBody>
      </p:sp>
      <p:sp>
        <p:nvSpPr>
          <p:cNvPr id="7" name="Date Placeholder 6">
            <a:extLst>
              <a:ext uri="{FF2B5EF4-FFF2-40B4-BE49-F238E27FC236}">
                <a16:creationId xmlns:a16="http://schemas.microsoft.com/office/drawing/2014/main" id="{3966DE85-0200-4306-99D8-B440A1C2B5A8}"/>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BF54381E-D27A-42B0-A40A-ABB3A71D4231}" type="datetime4">
              <a:rPr lang="en-GB" altLang="en-US" smtClean="0"/>
              <a:pPr>
                <a:spcAft>
                  <a:spcPts val="600"/>
                </a:spcAft>
                <a:defRPr/>
              </a:pPr>
              <a:t>12 October 2020</a:t>
            </a:fld>
            <a:endParaRPr lang="en-GB" altLang="en-US"/>
          </a:p>
        </p:txBody>
      </p:sp>
      <p:sp>
        <p:nvSpPr>
          <p:cNvPr id="8" name="Slide Number Placeholder 7">
            <a:extLst>
              <a:ext uri="{FF2B5EF4-FFF2-40B4-BE49-F238E27FC236}">
                <a16:creationId xmlns:a16="http://schemas.microsoft.com/office/drawing/2014/main" id="{37E30A83-6C1F-420B-9944-C51C113810CF}"/>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F282BC9B-DD46-447B-A49D-6623C16A79DB}" type="slidenum">
              <a:rPr lang="en-GB" altLang="en-US" smtClean="0"/>
              <a:pPr>
                <a:spcAft>
                  <a:spcPts val="600"/>
                </a:spcAft>
                <a:defRPr/>
              </a:pPr>
              <a:t>24</a:t>
            </a:fld>
            <a:endParaRPr lang="en-GB" altLang="en-US"/>
          </a:p>
        </p:txBody>
      </p:sp>
      <p:graphicFrame>
        <p:nvGraphicFramePr>
          <p:cNvPr id="12" name="Content Placeholder 2">
            <a:extLst>
              <a:ext uri="{FF2B5EF4-FFF2-40B4-BE49-F238E27FC236}">
                <a16:creationId xmlns:a16="http://schemas.microsoft.com/office/drawing/2014/main" id="{CA55218F-FCD7-4B2B-AE23-42C67ECA4B08}"/>
              </a:ext>
            </a:extLst>
          </p:cNvPr>
          <p:cNvGraphicFramePr>
            <a:graphicFrameLocks noGrp="1"/>
          </p:cNvGraphicFramePr>
          <p:nvPr>
            <p:ph idx="1"/>
            <p:extLst>
              <p:ext uri="{D42A27DB-BD31-4B8C-83A1-F6EECF244321}">
                <p14:modId xmlns:p14="http://schemas.microsoft.com/office/powerpoint/2010/main" val="3633646702"/>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33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459-1EE2-444E-BD53-FB8A27A356D5}"/>
              </a:ext>
            </a:extLst>
          </p:cNvPr>
          <p:cNvSpPr>
            <a:spLocks noGrp="1"/>
          </p:cNvSpPr>
          <p:nvPr>
            <p:ph type="title"/>
          </p:nvPr>
        </p:nvSpPr>
        <p:spPr>
          <a:xfrm>
            <a:off x="457200" y="273050"/>
            <a:ext cx="3008313" cy="1162050"/>
          </a:xfrm>
        </p:spPr>
        <p:txBody>
          <a:bodyPr wrap="square" anchor="b">
            <a:normAutofit/>
          </a:bodyPr>
          <a:lstStyle/>
          <a:p>
            <a:r>
              <a:rPr lang="en-GB" dirty="0"/>
              <a:t>Duration Analysis</a:t>
            </a:r>
          </a:p>
        </p:txBody>
      </p:sp>
      <p:sp>
        <p:nvSpPr>
          <p:cNvPr id="27" name="Text Placeholder 3">
            <a:extLst>
              <a:ext uri="{FF2B5EF4-FFF2-40B4-BE49-F238E27FC236}">
                <a16:creationId xmlns:a16="http://schemas.microsoft.com/office/drawing/2014/main" id="{388D70CB-D411-4C07-9EB5-618E18AC9D5C}"/>
              </a:ext>
            </a:extLst>
          </p:cNvPr>
          <p:cNvSpPr>
            <a:spLocks noGrp="1"/>
          </p:cNvSpPr>
          <p:nvPr>
            <p:ph type="body" sz="half" idx="2"/>
          </p:nvPr>
        </p:nvSpPr>
        <p:spPr>
          <a:xfrm>
            <a:off x="457200" y="1435100"/>
            <a:ext cx="3008313" cy="4691063"/>
          </a:xfrm>
        </p:spPr>
        <p:txBody>
          <a:bodyPr/>
          <a:lstStyle/>
          <a:p>
            <a:endParaRPr lang="en-US"/>
          </a:p>
        </p:txBody>
      </p:sp>
      <p:sp>
        <p:nvSpPr>
          <p:cNvPr id="7" name="Date Placeholder 6">
            <a:extLst>
              <a:ext uri="{FF2B5EF4-FFF2-40B4-BE49-F238E27FC236}">
                <a16:creationId xmlns:a16="http://schemas.microsoft.com/office/drawing/2014/main" id="{3966DE85-0200-4306-99D8-B440A1C2B5A8}"/>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BF54381E-D27A-42B0-A40A-ABB3A71D4231}" type="datetime4">
              <a:rPr lang="en-GB" altLang="en-US" smtClean="0"/>
              <a:pPr>
                <a:spcAft>
                  <a:spcPts val="600"/>
                </a:spcAft>
                <a:defRPr/>
              </a:pPr>
              <a:t>12 October 2020</a:t>
            </a:fld>
            <a:endParaRPr lang="en-GB" altLang="en-US"/>
          </a:p>
        </p:txBody>
      </p:sp>
      <p:sp>
        <p:nvSpPr>
          <p:cNvPr id="8" name="Slide Number Placeholder 7">
            <a:extLst>
              <a:ext uri="{FF2B5EF4-FFF2-40B4-BE49-F238E27FC236}">
                <a16:creationId xmlns:a16="http://schemas.microsoft.com/office/drawing/2014/main" id="{37E30A83-6C1F-420B-9944-C51C113810CF}"/>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F282BC9B-DD46-447B-A49D-6623C16A79DB}" type="slidenum">
              <a:rPr lang="en-GB" altLang="en-US" smtClean="0"/>
              <a:pPr>
                <a:spcAft>
                  <a:spcPts val="600"/>
                </a:spcAft>
                <a:defRPr/>
              </a:pPr>
              <a:t>25</a:t>
            </a:fld>
            <a:endParaRPr lang="en-GB" altLang="en-US"/>
          </a:p>
        </p:txBody>
      </p:sp>
      <p:graphicFrame>
        <p:nvGraphicFramePr>
          <p:cNvPr id="23" name="Text Placeholder 3">
            <a:extLst>
              <a:ext uri="{FF2B5EF4-FFF2-40B4-BE49-F238E27FC236}">
                <a16:creationId xmlns:a16="http://schemas.microsoft.com/office/drawing/2014/main" id="{3CA340AF-14FC-4489-B34B-C20F2A5130DA}"/>
              </a:ext>
            </a:extLst>
          </p:cNvPr>
          <p:cNvGraphicFramePr/>
          <p:nvPr>
            <p:extLst>
              <p:ext uri="{D42A27DB-BD31-4B8C-83A1-F6EECF244321}">
                <p14:modId xmlns:p14="http://schemas.microsoft.com/office/powerpoint/2010/main" val="2209143888"/>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337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F459-1EE2-444E-BD53-FB8A27A356D5}"/>
              </a:ext>
            </a:extLst>
          </p:cNvPr>
          <p:cNvSpPr>
            <a:spLocks noGrp="1"/>
          </p:cNvSpPr>
          <p:nvPr>
            <p:ph type="title"/>
          </p:nvPr>
        </p:nvSpPr>
        <p:spPr>
          <a:xfrm>
            <a:off x="457200" y="273050"/>
            <a:ext cx="3008313" cy="1162050"/>
          </a:xfrm>
        </p:spPr>
        <p:txBody>
          <a:bodyPr wrap="square" anchor="b">
            <a:normAutofit/>
          </a:bodyPr>
          <a:lstStyle/>
          <a:p>
            <a:r>
              <a:rPr lang="en-GB" dirty="0"/>
              <a:t>Activity Based Costing</a:t>
            </a:r>
          </a:p>
        </p:txBody>
      </p:sp>
      <p:sp>
        <p:nvSpPr>
          <p:cNvPr id="40" name="Text Placeholder 3">
            <a:extLst>
              <a:ext uri="{FF2B5EF4-FFF2-40B4-BE49-F238E27FC236}">
                <a16:creationId xmlns:a16="http://schemas.microsoft.com/office/drawing/2014/main" id="{1DFAE20E-66AB-4234-80C2-8F0B7A658AD7}"/>
              </a:ext>
            </a:extLst>
          </p:cNvPr>
          <p:cNvSpPr>
            <a:spLocks noGrp="1"/>
          </p:cNvSpPr>
          <p:nvPr>
            <p:ph type="body" sz="half" idx="2"/>
          </p:nvPr>
        </p:nvSpPr>
        <p:spPr>
          <a:xfrm>
            <a:off x="457200" y="1435100"/>
            <a:ext cx="3008313" cy="4691063"/>
          </a:xfrm>
        </p:spPr>
        <p:txBody>
          <a:bodyPr/>
          <a:lstStyle/>
          <a:p>
            <a:endParaRPr lang="en-US"/>
          </a:p>
        </p:txBody>
      </p:sp>
      <p:sp>
        <p:nvSpPr>
          <p:cNvPr id="7" name="Date Placeholder 6">
            <a:extLst>
              <a:ext uri="{FF2B5EF4-FFF2-40B4-BE49-F238E27FC236}">
                <a16:creationId xmlns:a16="http://schemas.microsoft.com/office/drawing/2014/main" id="{3966DE85-0200-4306-99D8-B440A1C2B5A8}"/>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BF54381E-D27A-42B0-A40A-ABB3A71D4231}" type="datetime4">
              <a:rPr lang="en-GB" altLang="en-US" smtClean="0"/>
              <a:pPr>
                <a:spcAft>
                  <a:spcPts val="600"/>
                </a:spcAft>
                <a:defRPr/>
              </a:pPr>
              <a:t>12 October 2020</a:t>
            </a:fld>
            <a:endParaRPr lang="en-GB" altLang="en-US"/>
          </a:p>
        </p:txBody>
      </p:sp>
      <p:sp>
        <p:nvSpPr>
          <p:cNvPr id="8" name="Slide Number Placeholder 7">
            <a:extLst>
              <a:ext uri="{FF2B5EF4-FFF2-40B4-BE49-F238E27FC236}">
                <a16:creationId xmlns:a16="http://schemas.microsoft.com/office/drawing/2014/main" id="{37E30A83-6C1F-420B-9944-C51C113810CF}"/>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F282BC9B-DD46-447B-A49D-6623C16A79DB}" type="slidenum">
              <a:rPr lang="en-GB" altLang="en-US" smtClean="0"/>
              <a:pPr>
                <a:spcAft>
                  <a:spcPts val="600"/>
                </a:spcAft>
                <a:defRPr/>
              </a:pPr>
              <a:t>26</a:t>
            </a:fld>
            <a:endParaRPr lang="en-GB" altLang="en-US"/>
          </a:p>
        </p:txBody>
      </p:sp>
      <p:graphicFrame>
        <p:nvGraphicFramePr>
          <p:cNvPr id="36" name="Text Placeholder 3">
            <a:extLst>
              <a:ext uri="{FF2B5EF4-FFF2-40B4-BE49-F238E27FC236}">
                <a16:creationId xmlns:a16="http://schemas.microsoft.com/office/drawing/2014/main" id="{96341F8F-43A1-4113-8796-38FA9B7FDE69}"/>
              </a:ext>
            </a:extLst>
          </p:cNvPr>
          <p:cNvGraphicFramePr/>
          <p:nvPr>
            <p:extLst>
              <p:ext uri="{D42A27DB-BD31-4B8C-83A1-F6EECF244321}">
                <p14:modId xmlns:p14="http://schemas.microsoft.com/office/powerpoint/2010/main" val="1008481923"/>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462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910515" y="2636838"/>
            <a:ext cx="318170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Use Case Analysis</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GB" b="1" dirty="0">
                <a:solidFill>
                  <a:srgbClr val="002060"/>
                </a:solidFill>
                <a:latin typeface="Arial" panose="020B0604020202020204" pitchFamily="34" charset="0"/>
                <a:cs typeface="Arial" panose="020B0604020202020204" pitchFamily="34" charset="0"/>
              </a:rPr>
              <a:t>Requirements Elicitation</a:t>
            </a: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260654"/>
          </a:xfrm>
        </p:spPr>
        <p:txBody>
          <a:bodyPr/>
          <a:lstStyle/>
          <a:p>
            <a:r>
              <a:rPr lang="en-GB" dirty="0"/>
              <a:t>Objectives of Lecture 5</a:t>
            </a:r>
          </a:p>
          <a:p>
            <a:pPr lvl="1">
              <a:lnSpc>
                <a:spcPct val="150000"/>
              </a:lnSpc>
            </a:pPr>
            <a:r>
              <a:rPr lang="en-GB" dirty="0"/>
              <a:t>Explain the analysis phase of the SDLC.</a:t>
            </a:r>
          </a:p>
          <a:p>
            <a:pPr lvl="1">
              <a:lnSpc>
                <a:spcPct val="150000"/>
              </a:lnSpc>
            </a:pPr>
            <a:r>
              <a:rPr lang="en-GB" dirty="0"/>
              <a:t>Describe the content and purpose of the requirements definition statement.</a:t>
            </a:r>
          </a:p>
          <a:p>
            <a:pPr lvl="1">
              <a:lnSpc>
                <a:spcPct val="150000"/>
              </a:lnSpc>
            </a:pPr>
            <a:r>
              <a:rPr lang="en-GB" dirty="0"/>
              <a:t>Classify requirements correctly as business, user, functional, or non-functional requirements.</a:t>
            </a:r>
          </a:p>
          <a:p>
            <a:pPr lvl="1">
              <a:lnSpc>
                <a:spcPct val="150000"/>
              </a:lnSpc>
            </a:pPr>
            <a:r>
              <a:rPr lang="en-GB" dirty="0"/>
              <a:t>Employ the requirement elicitation techniques of interviews, JAD sessions, questionnaires, document analysis, and observation.</a:t>
            </a:r>
          </a:p>
          <a:p>
            <a:pPr lvl="1">
              <a:lnSpc>
                <a:spcPct val="150000"/>
              </a:lnSpc>
            </a:pPr>
            <a:r>
              <a:rPr lang="en-GB" dirty="0"/>
              <a:t>Define the role that each requirement elicitation technique plays in determining requirements.</a:t>
            </a:r>
          </a:p>
          <a:p>
            <a:pPr lvl="1">
              <a:lnSpc>
                <a:spcPct val="150000"/>
              </a:lnSpc>
            </a:pPr>
            <a:r>
              <a:rPr lang="en-GB" dirty="0"/>
              <a:t>Describe several analysis strategies that can help the analyst discover requirements.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3</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Analysis phase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886577"/>
          </a:xfrm>
        </p:spPr>
        <p:txBody>
          <a:bodyPr/>
          <a:lstStyle/>
          <a:p>
            <a:r>
              <a:rPr lang="en-GB" dirty="0"/>
              <a:t>The planning phase deliverables (the system request, feasibility study and project plan) are key inputs into the analysis phase</a:t>
            </a:r>
          </a:p>
          <a:p>
            <a:r>
              <a:rPr lang="en-GB" dirty="0"/>
              <a:t>The process of analysis involves three steps: </a:t>
            </a:r>
          </a:p>
          <a:p>
            <a:pPr lvl="1"/>
            <a:r>
              <a:rPr lang="en-GB" dirty="0"/>
              <a:t>Understanding the existing situation</a:t>
            </a:r>
          </a:p>
          <a:p>
            <a:pPr lvl="1"/>
            <a:r>
              <a:rPr lang="en-GB" dirty="0"/>
              <a:t>Identifying requirements</a:t>
            </a:r>
          </a:p>
          <a:p>
            <a:pPr lvl="1"/>
            <a:r>
              <a:rPr lang="en-GB" dirty="0"/>
              <a:t>Defining the requirements for the new system</a:t>
            </a:r>
          </a:p>
          <a:p>
            <a:r>
              <a:rPr lang="en-GB"/>
              <a:t>The outputs </a:t>
            </a:r>
            <a:r>
              <a:rPr lang="en-GB" dirty="0"/>
              <a:t>of the Analysis phase include the requirements definition, use cases, process model and data model</a:t>
            </a:r>
          </a:p>
          <a:p>
            <a:r>
              <a:rPr lang="en-GB" dirty="0"/>
              <a:t>The line between analysis and design phases is blurry, some aspects of initial design will likely be included in the analysis phase.</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Requirements Determination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221779"/>
          </a:xfrm>
        </p:spPr>
        <p:txBody>
          <a:bodyPr/>
          <a:lstStyle/>
          <a:p>
            <a:r>
              <a:rPr lang="en-GB" dirty="0"/>
              <a:t>Critical thinking skills are important here! The clients requests do not always translate easily into useful requirements</a:t>
            </a:r>
          </a:p>
          <a:p>
            <a:r>
              <a:rPr lang="en-GB" dirty="0"/>
              <a:t>Determining requirements is arguably the most critical aspect of the SDLC. Failing the determine the correct requirements is the primary cause of systems development projects.</a:t>
            </a:r>
          </a:p>
          <a:p>
            <a:r>
              <a:rPr lang="en-GB" dirty="0"/>
              <a:t>The later the requirements are changed, the more rework will be involved. This is where iterative development processes can be beneficial.</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a:p>
        </p:txBody>
      </p:sp>
    </p:spTree>
    <p:extLst>
      <p:ext uri="{BB962C8B-B14F-4D97-AF65-F5344CB8AC3E}">
        <p14:creationId xmlns:p14="http://schemas.microsoft.com/office/powerpoint/2010/main" val="267556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What is a requirement?</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562240"/>
          </a:xfrm>
        </p:spPr>
        <p:txBody>
          <a:bodyPr/>
          <a:lstStyle/>
          <a:p>
            <a:r>
              <a:rPr lang="en-GB" dirty="0"/>
              <a:t>A requirement is a statement of what the system must do or what characteristics it needs to have.</a:t>
            </a:r>
          </a:p>
          <a:p>
            <a:r>
              <a:rPr lang="en-GB" dirty="0"/>
              <a:t>Requirements provide different perspectives:</a:t>
            </a:r>
          </a:p>
          <a:p>
            <a:pPr lvl="1"/>
            <a:r>
              <a:rPr lang="en-GB" dirty="0"/>
              <a:t>Business Requirements: What the business needs</a:t>
            </a:r>
          </a:p>
          <a:p>
            <a:pPr lvl="1"/>
            <a:r>
              <a:rPr lang="en-GB" dirty="0"/>
              <a:t>User Requirements: What the users need to do</a:t>
            </a:r>
          </a:p>
          <a:p>
            <a:pPr lvl="1"/>
            <a:r>
              <a:rPr lang="en-GB" dirty="0"/>
              <a:t>Functional Requirements: What the software should do</a:t>
            </a:r>
          </a:p>
          <a:p>
            <a:pPr lvl="1"/>
            <a:r>
              <a:rPr lang="en-GB" dirty="0"/>
              <a:t>Non-functional Requirements: What characteristics the system should have</a:t>
            </a:r>
          </a:p>
          <a:p>
            <a:pPr lvl="1"/>
            <a:r>
              <a:rPr lang="en-GB" dirty="0"/>
              <a:t>System Requirements: How the system should be built</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a:p>
        </p:txBody>
      </p:sp>
    </p:spTree>
    <p:extLst>
      <p:ext uri="{BB962C8B-B14F-4D97-AF65-F5344CB8AC3E}">
        <p14:creationId xmlns:p14="http://schemas.microsoft.com/office/powerpoint/2010/main" val="235870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Business Requirements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360279"/>
          </a:xfrm>
        </p:spPr>
        <p:txBody>
          <a:bodyPr/>
          <a:lstStyle/>
          <a:p>
            <a:r>
              <a:rPr lang="en-GB" dirty="0"/>
              <a:t>Statements in the systems request that describe the reasons for proposing the systems development project reflect the business requirements</a:t>
            </a:r>
          </a:p>
          <a:p>
            <a:r>
              <a:rPr lang="en-GB" dirty="0"/>
              <a:t>When the systems development is complete, success will be measured by evaluating whether these business requirements have actually been met, they provide overall direction for the project</a:t>
            </a:r>
          </a:p>
          <a:p>
            <a:endParaRPr lang="en-GB" dirty="0"/>
          </a:p>
          <a:p>
            <a:r>
              <a:rPr lang="en-GB" dirty="0"/>
              <a:t>Example: “Provide account access to mobile customers”</a:t>
            </a:r>
          </a:p>
          <a:p>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a:p>
        </p:txBody>
      </p:sp>
    </p:spTree>
    <p:extLst>
      <p:ext uri="{BB962C8B-B14F-4D97-AF65-F5344CB8AC3E}">
        <p14:creationId xmlns:p14="http://schemas.microsoft.com/office/powerpoint/2010/main" val="358065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2307683"/>
          </a:xfrm>
        </p:spPr>
        <p:txBody>
          <a:bodyPr/>
          <a:lstStyle/>
          <a:p>
            <a:r>
              <a:rPr lang="en-GB" dirty="0"/>
              <a:t>Describe tasks that the users perform as an integral part of the business’ operation</a:t>
            </a:r>
          </a:p>
          <a:p>
            <a:r>
              <a:rPr lang="en-GB" dirty="0"/>
              <a:t>Use cases are tools used to clarify the steps in performing these user tasks</a:t>
            </a:r>
          </a:p>
          <a:p>
            <a:endParaRPr lang="en-GB" dirty="0"/>
          </a:p>
          <a:p>
            <a:r>
              <a:rPr lang="en-GB" dirty="0"/>
              <a:t>Example: “Place a new customer order”</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Tree>
    <p:extLst>
      <p:ext uri="{BB962C8B-B14F-4D97-AF65-F5344CB8AC3E}">
        <p14:creationId xmlns:p14="http://schemas.microsoft.com/office/powerpoint/2010/main" val="239658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664978"/>
          </a:xfrm>
        </p:spPr>
        <p:txBody>
          <a:bodyPr/>
          <a:lstStyle/>
          <a:p>
            <a:r>
              <a:rPr lang="en-GB" dirty="0"/>
              <a:t>Relates directly to a process the system should perform as a part of supporting a user task, or information it should provide as the user is performing the task.</a:t>
            </a:r>
          </a:p>
          <a:p>
            <a:r>
              <a:rPr lang="en-GB" dirty="0"/>
              <a:t>IIBA defines them as “the product capabilities or things that a product must do for its users”</a:t>
            </a:r>
          </a:p>
          <a:p>
            <a:endParaRPr lang="en-GB" dirty="0"/>
          </a:p>
          <a:p>
            <a:r>
              <a:rPr lang="en-GB" dirty="0"/>
              <a:t>Example (Process): “The system must allow registered customers to review their own order history for the past 3 years.”</a:t>
            </a:r>
          </a:p>
          <a:p>
            <a:r>
              <a:rPr lang="en-GB" dirty="0"/>
              <a:t>Example (Information): “The system must retain customer order history for 3 years”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12 October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Tree>
    <p:extLst>
      <p:ext uri="{BB962C8B-B14F-4D97-AF65-F5344CB8AC3E}">
        <p14:creationId xmlns:p14="http://schemas.microsoft.com/office/powerpoint/2010/main" val="1924363452"/>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On-screen Show (4:3)</PresentationFormat>
  <Paragraphs>184</Paragraphs>
  <Slides>27</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Times</vt:lpstr>
      <vt:lpstr>Verdana</vt:lpstr>
      <vt:lpstr>blank</vt:lpstr>
      <vt:lpstr>1_blank</vt:lpstr>
      <vt:lpstr>Advanced Systems Analysis and Design  Requirements Elicitation  SOFT 30121 L5     </vt:lpstr>
      <vt:lpstr>PowerPoint Presentation</vt:lpstr>
      <vt:lpstr>Requirements Elicitation</vt:lpstr>
      <vt:lpstr>The Analysis phase</vt:lpstr>
      <vt:lpstr>Requirements Determination</vt:lpstr>
      <vt:lpstr>What is a requirement?</vt:lpstr>
      <vt:lpstr>Business Requirements</vt:lpstr>
      <vt:lpstr>User Requirements</vt:lpstr>
      <vt:lpstr>Functional Requirements</vt:lpstr>
      <vt:lpstr>Non-functional Requirements</vt:lpstr>
      <vt:lpstr>The process of determining requirements</vt:lpstr>
      <vt:lpstr>The requirements definition statement</vt:lpstr>
      <vt:lpstr>Requirements elicitation in practice:</vt:lpstr>
      <vt:lpstr>Interviews:</vt:lpstr>
      <vt:lpstr>Interviews cont.:</vt:lpstr>
      <vt:lpstr>Conducting interviews</vt:lpstr>
      <vt:lpstr>Joint application development:</vt:lpstr>
      <vt:lpstr>Questionnaires</vt:lpstr>
      <vt:lpstr>Document Analysis</vt:lpstr>
      <vt:lpstr>Observation</vt:lpstr>
      <vt:lpstr>Selecting the Appropriate techniques</vt:lpstr>
      <vt:lpstr>Requirements analysis strategies</vt:lpstr>
      <vt:lpstr>Problem Analysis</vt:lpstr>
      <vt:lpstr>Root Cause Analysis</vt:lpstr>
      <vt:lpstr>Duration Analysis</vt:lpstr>
      <vt:lpstr>Activity Based Costing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Requirements Elicitation  SOFT 30121 L5     </dc:title>
  <dc:creator>Harris, Matthew</dc:creator>
  <cp:lastModifiedBy>Harris, Matthew</cp:lastModifiedBy>
  <cp:revision>1</cp:revision>
  <dcterms:created xsi:type="dcterms:W3CDTF">2020-10-12T14:02:28Z</dcterms:created>
  <dcterms:modified xsi:type="dcterms:W3CDTF">2020-10-12T15:57:19Z</dcterms:modified>
</cp:coreProperties>
</file>