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32" r:id="rId5"/>
  </p:sldMasterIdLst>
  <p:notesMasterIdLst>
    <p:notesMasterId r:id="rId24"/>
  </p:notesMasterIdLst>
  <p:handoutMasterIdLst>
    <p:handoutMasterId r:id="rId25"/>
  </p:handoutMasterIdLst>
  <p:sldIdLst>
    <p:sldId id="660" r:id="rId6"/>
    <p:sldId id="511" r:id="rId7"/>
    <p:sldId id="663" r:id="rId8"/>
    <p:sldId id="686" r:id="rId9"/>
    <p:sldId id="744" r:id="rId10"/>
    <p:sldId id="745" r:id="rId11"/>
    <p:sldId id="746" r:id="rId12"/>
    <p:sldId id="747" r:id="rId13"/>
    <p:sldId id="748" r:id="rId14"/>
    <p:sldId id="749" r:id="rId15"/>
    <p:sldId id="750" r:id="rId16"/>
    <p:sldId id="751" r:id="rId17"/>
    <p:sldId id="752" r:id="rId18"/>
    <p:sldId id="753" r:id="rId19"/>
    <p:sldId id="754" r:id="rId20"/>
    <p:sldId id="755" r:id="rId21"/>
    <p:sldId id="726" r:id="rId22"/>
    <p:sldId id="524" r:id="rId23"/>
  </p:sldIdLst>
  <p:sldSz cx="9144000" cy="6858000" type="screen4x3"/>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75"/>
    <a:srgbClr val="00FF00"/>
    <a:srgbClr val="66FF99"/>
    <a:srgbClr val="99FFCC"/>
    <a:srgbClr val="66FF66"/>
    <a:srgbClr val="FF99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970149-AE6E-4DCB-8B33-79A25957699F}" v="115" dt="2020-10-16T16:07:52.1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61" autoAdjust="0"/>
    <p:restoredTop sz="94630" autoAdjust="0"/>
  </p:normalViewPr>
  <p:slideViewPr>
    <p:cSldViewPr>
      <p:cViewPr varScale="1">
        <p:scale>
          <a:sx n="114" d="100"/>
          <a:sy n="114" d="100"/>
        </p:scale>
        <p:origin x="1164" y="102"/>
      </p:cViewPr>
      <p:guideLst>
        <p:guide orient="horz" pos="2160"/>
        <p:guide pos="2880"/>
      </p:guideLst>
    </p:cSldViewPr>
  </p:slideViewPr>
  <p:outlineViewPr>
    <p:cViewPr>
      <p:scale>
        <a:sx n="33" d="100"/>
        <a:sy n="33" d="100"/>
      </p:scale>
      <p:origin x="0" y="-336"/>
    </p:cViewPr>
  </p:outlineViewPr>
  <p:notesTextViewPr>
    <p:cViewPr>
      <p:scale>
        <a:sx n="100" d="100"/>
        <a:sy n="100" d="100"/>
      </p:scale>
      <p:origin x="0" y="0"/>
    </p:cViewPr>
  </p:notesTextViewPr>
  <p:sorterViewPr>
    <p:cViewPr>
      <p:scale>
        <a:sx n="75" d="100"/>
        <a:sy n="75" d="100"/>
      </p:scale>
      <p:origin x="0" y="-72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is, Matthew" userId="087d18ff-1beb-4fda-86b6-983ed5be9e0a" providerId="ADAL" clId="{E7970149-AE6E-4DCB-8B33-79A25957699F}"/>
    <pc:docChg chg="undo custSel mod addSld delSld modSld sldOrd">
      <pc:chgData name="Harris, Matthew" userId="087d18ff-1beb-4fda-86b6-983ed5be9e0a" providerId="ADAL" clId="{E7970149-AE6E-4DCB-8B33-79A25957699F}" dt="2020-10-16T16:08:07.459" v="4324" actId="20577"/>
      <pc:docMkLst>
        <pc:docMk/>
      </pc:docMkLst>
      <pc:sldChg chg="addSp delSp modSp">
        <pc:chgData name="Harris, Matthew" userId="087d18ff-1beb-4fda-86b6-983ed5be9e0a" providerId="ADAL" clId="{E7970149-AE6E-4DCB-8B33-79A25957699F}" dt="2020-09-25T15:31:41.824" v="7" actId="1076"/>
        <pc:sldMkLst>
          <pc:docMk/>
          <pc:sldMk cId="0" sldId="511"/>
        </pc:sldMkLst>
        <pc:picChg chg="add mod">
          <ac:chgData name="Harris, Matthew" userId="087d18ff-1beb-4fda-86b6-983ed5be9e0a" providerId="ADAL" clId="{E7970149-AE6E-4DCB-8B33-79A25957699F}" dt="2020-09-25T15:31:41.824" v="7" actId="1076"/>
          <ac:picMkLst>
            <pc:docMk/>
            <pc:sldMk cId="0" sldId="511"/>
            <ac:picMk id="5" creationId="{B2EA0E6E-178A-479A-BE7F-7675F90607BF}"/>
          </ac:picMkLst>
        </pc:picChg>
        <pc:picChg chg="del">
          <ac:chgData name="Harris, Matthew" userId="087d18ff-1beb-4fda-86b6-983ed5be9e0a" providerId="ADAL" clId="{E7970149-AE6E-4DCB-8B33-79A25957699F}" dt="2020-09-25T15:31:32.901" v="0" actId="478"/>
          <ac:picMkLst>
            <pc:docMk/>
            <pc:sldMk cId="0" sldId="511"/>
            <ac:picMk id="7" creationId="{F66B70DF-04C9-4850-8C3B-9D76BB0956AD}"/>
          </ac:picMkLst>
        </pc:picChg>
      </pc:sldChg>
      <pc:sldChg chg="modSp">
        <pc:chgData name="Harris, Matthew" userId="087d18ff-1beb-4fda-86b6-983ed5be9e0a" providerId="ADAL" clId="{E7970149-AE6E-4DCB-8B33-79A25957699F}" dt="2020-10-16T16:08:07.459" v="4324" actId="20577"/>
        <pc:sldMkLst>
          <pc:docMk/>
          <pc:sldMk cId="0" sldId="524"/>
        </pc:sldMkLst>
        <pc:spChg chg="mod">
          <ac:chgData name="Harris, Matthew" userId="087d18ff-1beb-4fda-86b6-983ed5be9e0a" providerId="ADAL" clId="{E7970149-AE6E-4DCB-8B33-79A25957699F}" dt="2020-10-16T16:08:07.459" v="4324" actId="20577"/>
          <ac:spMkLst>
            <pc:docMk/>
            <pc:sldMk cId="0" sldId="524"/>
            <ac:spMk id="31747" creationId="{C201CEAA-5926-4FD7-B205-EBFAFFDB738C}"/>
          </ac:spMkLst>
        </pc:spChg>
      </pc:sldChg>
      <pc:sldChg chg="modSp">
        <pc:chgData name="Harris, Matthew" userId="087d18ff-1beb-4fda-86b6-983ed5be9e0a" providerId="ADAL" clId="{E7970149-AE6E-4DCB-8B33-79A25957699F}" dt="2020-09-25T15:32:10.519" v="38" actId="20577"/>
        <pc:sldMkLst>
          <pc:docMk/>
          <pc:sldMk cId="2949892500" sldId="663"/>
        </pc:sldMkLst>
        <pc:spChg chg="mod">
          <ac:chgData name="Harris, Matthew" userId="087d18ff-1beb-4fda-86b6-983ed5be9e0a" providerId="ADAL" clId="{E7970149-AE6E-4DCB-8B33-79A25957699F}" dt="2020-09-25T15:32:10.519" v="38" actId="20577"/>
          <ac:spMkLst>
            <pc:docMk/>
            <pc:sldMk cId="2949892500" sldId="663"/>
            <ac:spMk id="4" creationId="{C8BD9C64-AECD-4502-AD10-D73B771271B6}"/>
          </ac:spMkLst>
        </pc:spChg>
        <pc:spChg chg="mod">
          <ac:chgData name="Harris, Matthew" userId="087d18ff-1beb-4fda-86b6-983ed5be9e0a" providerId="ADAL" clId="{E7970149-AE6E-4DCB-8B33-79A25957699F}" dt="2020-09-25T15:31:48.323" v="9" actId="20577"/>
          <ac:spMkLst>
            <pc:docMk/>
            <pc:sldMk cId="2949892500" sldId="663"/>
            <ac:spMk id="14" creationId="{D731306C-E587-42FB-9201-FEF308284A93}"/>
          </ac:spMkLst>
        </pc:spChg>
      </pc:sldChg>
      <pc:sldChg chg="modSp ord">
        <pc:chgData name="Harris, Matthew" userId="087d18ff-1beb-4fda-86b6-983ed5be9e0a" providerId="ADAL" clId="{E7970149-AE6E-4DCB-8B33-79A25957699F}" dt="2020-10-15T12:34:27.770" v="2941" actId="6549"/>
        <pc:sldMkLst>
          <pc:docMk/>
          <pc:sldMk cId="903992927" sldId="686"/>
        </pc:sldMkLst>
        <pc:spChg chg="mod">
          <ac:chgData name="Harris, Matthew" userId="087d18ff-1beb-4fda-86b6-983ed5be9e0a" providerId="ADAL" clId="{E7970149-AE6E-4DCB-8B33-79A25957699F}" dt="2020-10-15T12:34:27.770" v="2941" actId="6549"/>
          <ac:spMkLst>
            <pc:docMk/>
            <pc:sldMk cId="903992927" sldId="686"/>
            <ac:spMk id="2" creationId="{555482F4-951D-4EA6-B62A-85CBE46284AA}"/>
          </ac:spMkLst>
        </pc:spChg>
        <pc:spChg chg="mod">
          <ac:chgData name="Harris, Matthew" userId="087d18ff-1beb-4fda-86b6-983ed5be9e0a" providerId="ADAL" clId="{E7970149-AE6E-4DCB-8B33-79A25957699F}" dt="2020-10-15T08:48:22.413" v="541"/>
          <ac:spMkLst>
            <pc:docMk/>
            <pc:sldMk cId="903992927" sldId="686"/>
            <ac:spMk id="3" creationId="{F39AE3EF-8ED3-4B59-8924-EC611546B36D}"/>
          </ac:spMkLst>
        </pc:spChg>
      </pc:sldChg>
      <pc:sldChg chg="modSp">
        <pc:chgData name="Harris, Matthew" userId="087d18ff-1beb-4fda-86b6-983ed5be9e0a" providerId="ADAL" clId="{E7970149-AE6E-4DCB-8B33-79A25957699F}" dt="2020-10-16T16:07:28.963" v="4288" actId="20577"/>
        <pc:sldMkLst>
          <pc:docMk/>
          <pc:sldMk cId="2675565599" sldId="726"/>
        </pc:sldMkLst>
        <pc:spChg chg="mod">
          <ac:chgData name="Harris, Matthew" userId="087d18ff-1beb-4fda-86b6-983ed5be9e0a" providerId="ADAL" clId="{E7970149-AE6E-4DCB-8B33-79A25957699F}" dt="2020-10-16T15:22:14.992" v="3812" actId="20577"/>
          <ac:spMkLst>
            <pc:docMk/>
            <pc:sldMk cId="2675565599" sldId="726"/>
            <ac:spMk id="2" creationId="{555482F4-951D-4EA6-B62A-85CBE46284AA}"/>
          </ac:spMkLst>
        </pc:spChg>
        <pc:spChg chg="mod">
          <ac:chgData name="Harris, Matthew" userId="087d18ff-1beb-4fda-86b6-983ed5be9e0a" providerId="ADAL" clId="{E7970149-AE6E-4DCB-8B33-79A25957699F}" dt="2020-10-16T16:07:28.963" v="4288" actId="20577"/>
          <ac:spMkLst>
            <pc:docMk/>
            <pc:sldMk cId="2675565599" sldId="726"/>
            <ac:spMk id="3" creationId="{F39AE3EF-8ED3-4B59-8924-EC611546B36D}"/>
          </ac:spMkLst>
        </pc:spChg>
      </pc:sldChg>
      <pc:sldChg chg="del">
        <pc:chgData name="Harris, Matthew" userId="087d18ff-1beb-4fda-86b6-983ed5be9e0a" providerId="ADAL" clId="{E7970149-AE6E-4DCB-8B33-79A25957699F}" dt="2020-10-16T16:07:48.002" v="4289" actId="2696"/>
        <pc:sldMkLst>
          <pc:docMk/>
          <pc:sldMk cId="2358708086" sldId="727"/>
        </pc:sldMkLst>
      </pc:sldChg>
      <pc:sldChg chg="del">
        <pc:chgData name="Harris, Matthew" userId="087d18ff-1beb-4fda-86b6-983ed5be9e0a" providerId="ADAL" clId="{E7970149-AE6E-4DCB-8B33-79A25957699F}" dt="2020-10-16T16:07:48.010" v="4290" actId="2696"/>
        <pc:sldMkLst>
          <pc:docMk/>
          <pc:sldMk cId="3580651390" sldId="728"/>
        </pc:sldMkLst>
      </pc:sldChg>
      <pc:sldChg chg="del">
        <pc:chgData name="Harris, Matthew" userId="087d18ff-1beb-4fda-86b6-983ed5be9e0a" providerId="ADAL" clId="{E7970149-AE6E-4DCB-8B33-79A25957699F}" dt="2020-10-16T16:07:48.020" v="4291" actId="2696"/>
        <pc:sldMkLst>
          <pc:docMk/>
          <pc:sldMk cId="2396586005" sldId="729"/>
        </pc:sldMkLst>
      </pc:sldChg>
      <pc:sldChg chg="del">
        <pc:chgData name="Harris, Matthew" userId="087d18ff-1beb-4fda-86b6-983ed5be9e0a" providerId="ADAL" clId="{E7970149-AE6E-4DCB-8B33-79A25957699F}" dt="2020-10-16T16:07:48.029" v="4292" actId="2696"/>
        <pc:sldMkLst>
          <pc:docMk/>
          <pc:sldMk cId="1924363452" sldId="730"/>
        </pc:sldMkLst>
      </pc:sldChg>
      <pc:sldChg chg="del">
        <pc:chgData name="Harris, Matthew" userId="087d18ff-1beb-4fda-86b6-983ed5be9e0a" providerId="ADAL" clId="{E7970149-AE6E-4DCB-8B33-79A25957699F}" dt="2020-10-16T16:07:48.041" v="4293" actId="2696"/>
        <pc:sldMkLst>
          <pc:docMk/>
          <pc:sldMk cId="753725694" sldId="731"/>
        </pc:sldMkLst>
      </pc:sldChg>
      <pc:sldChg chg="del">
        <pc:chgData name="Harris, Matthew" userId="087d18ff-1beb-4fda-86b6-983ed5be9e0a" providerId="ADAL" clId="{E7970149-AE6E-4DCB-8B33-79A25957699F}" dt="2020-10-16T16:07:48.051" v="4294" actId="2696"/>
        <pc:sldMkLst>
          <pc:docMk/>
          <pc:sldMk cId="643978197" sldId="732"/>
        </pc:sldMkLst>
      </pc:sldChg>
      <pc:sldChg chg="del">
        <pc:chgData name="Harris, Matthew" userId="087d18ff-1beb-4fda-86b6-983ed5be9e0a" providerId="ADAL" clId="{E7970149-AE6E-4DCB-8B33-79A25957699F}" dt="2020-10-16T16:07:48.061" v="4295" actId="2696"/>
        <pc:sldMkLst>
          <pc:docMk/>
          <pc:sldMk cId="2091857131" sldId="733"/>
        </pc:sldMkLst>
      </pc:sldChg>
      <pc:sldChg chg="del">
        <pc:chgData name="Harris, Matthew" userId="087d18ff-1beb-4fda-86b6-983ed5be9e0a" providerId="ADAL" clId="{E7970149-AE6E-4DCB-8B33-79A25957699F}" dt="2020-10-16T16:07:48.073" v="4296" actId="2696"/>
        <pc:sldMkLst>
          <pc:docMk/>
          <pc:sldMk cId="2273890416" sldId="734"/>
        </pc:sldMkLst>
      </pc:sldChg>
      <pc:sldChg chg="del">
        <pc:chgData name="Harris, Matthew" userId="087d18ff-1beb-4fda-86b6-983ed5be9e0a" providerId="ADAL" clId="{E7970149-AE6E-4DCB-8B33-79A25957699F}" dt="2020-10-16T16:07:48.081" v="4297" actId="2696"/>
        <pc:sldMkLst>
          <pc:docMk/>
          <pc:sldMk cId="1188727662" sldId="735"/>
        </pc:sldMkLst>
      </pc:sldChg>
      <pc:sldChg chg="del">
        <pc:chgData name="Harris, Matthew" userId="087d18ff-1beb-4fda-86b6-983ed5be9e0a" providerId="ADAL" clId="{E7970149-AE6E-4DCB-8B33-79A25957699F}" dt="2020-10-16T16:07:48.089" v="4298" actId="2696"/>
        <pc:sldMkLst>
          <pc:docMk/>
          <pc:sldMk cId="3287514890" sldId="736"/>
        </pc:sldMkLst>
      </pc:sldChg>
      <pc:sldChg chg="del">
        <pc:chgData name="Harris, Matthew" userId="087d18ff-1beb-4fda-86b6-983ed5be9e0a" providerId="ADAL" clId="{E7970149-AE6E-4DCB-8B33-79A25957699F}" dt="2020-10-16T16:07:48.100" v="4299" actId="2696"/>
        <pc:sldMkLst>
          <pc:docMk/>
          <pc:sldMk cId="2967912981" sldId="737"/>
        </pc:sldMkLst>
      </pc:sldChg>
      <pc:sldChg chg="del">
        <pc:chgData name="Harris, Matthew" userId="087d18ff-1beb-4fda-86b6-983ed5be9e0a" providerId="ADAL" clId="{E7970149-AE6E-4DCB-8B33-79A25957699F}" dt="2020-10-16T16:07:48.108" v="4300" actId="2696"/>
        <pc:sldMkLst>
          <pc:docMk/>
          <pc:sldMk cId="3075600264" sldId="738"/>
        </pc:sldMkLst>
      </pc:sldChg>
      <pc:sldChg chg="del">
        <pc:chgData name="Harris, Matthew" userId="087d18ff-1beb-4fda-86b6-983ed5be9e0a" providerId="ADAL" clId="{E7970149-AE6E-4DCB-8B33-79A25957699F}" dt="2020-10-16T16:07:48.117" v="4301" actId="2696"/>
        <pc:sldMkLst>
          <pc:docMk/>
          <pc:sldMk cId="1362669570" sldId="739"/>
        </pc:sldMkLst>
      </pc:sldChg>
      <pc:sldChg chg="del">
        <pc:chgData name="Harris, Matthew" userId="087d18ff-1beb-4fda-86b6-983ed5be9e0a" providerId="ADAL" clId="{E7970149-AE6E-4DCB-8B33-79A25957699F}" dt="2020-10-16T16:07:48.125" v="4302" actId="2696"/>
        <pc:sldMkLst>
          <pc:docMk/>
          <pc:sldMk cId="3652096850" sldId="740"/>
        </pc:sldMkLst>
      </pc:sldChg>
      <pc:sldChg chg="del">
        <pc:chgData name="Harris, Matthew" userId="087d18ff-1beb-4fda-86b6-983ed5be9e0a" providerId="ADAL" clId="{E7970149-AE6E-4DCB-8B33-79A25957699F}" dt="2020-10-16T16:07:48.133" v="4303" actId="2696"/>
        <pc:sldMkLst>
          <pc:docMk/>
          <pc:sldMk cId="1201217451" sldId="741"/>
        </pc:sldMkLst>
      </pc:sldChg>
      <pc:sldChg chg="del">
        <pc:chgData name="Harris, Matthew" userId="087d18ff-1beb-4fda-86b6-983ed5be9e0a" providerId="ADAL" clId="{E7970149-AE6E-4DCB-8B33-79A25957699F}" dt="2020-10-16T16:07:48.139" v="4304" actId="2696"/>
        <pc:sldMkLst>
          <pc:docMk/>
          <pc:sldMk cId="1040568218" sldId="742"/>
        </pc:sldMkLst>
      </pc:sldChg>
      <pc:sldChg chg="modSp add del">
        <pc:chgData name="Harris, Matthew" userId="087d18ff-1beb-4fda-86b6-983ed5be9e0a" providerId="ADAL" clId="{E7970149-AE6E-4DCB-8B33-79A25957699F}" dt="2020-10-15T08:48:25.238" v="542" actId="2696"/>
        <pc:sldMkLst>
          <pc:docMk/>
          <pc:sldMk cId="1836832636" sldId="743"/>
        </pc:sldMkLst>
        <pc:spChg chg="mod">
          <ac:chgData name="Harris, Matthew" userId="087d18ff-1beb-4fda-86b6-983ed5be9e0a" providerId="ADAL" clId="{E7970149-AE6E-4DCB-8B33-79A25957699F}" dt="2020-10-15T08:48:18.489" v="539"/>
          <ac:spMkLst>
            <pc:docMk/>
            <pc:sldMk cId="1836832636" sldId="743"/>
            <ac:spMk id="3" creationId="{F39AE3EF-8ED3-4B59-8924-EC611546B36D}"/>
          </ac:spMkLst>
        </pc:spChg>
      </pc:sldChg>
      <pc:sldChg chg="addSp modSp add mod modClrScheme chgLayout">
        <pc:chgData name="Harris, Matthew" userId="087d18ff-1beb-4fda-86b6-983ed5be9e0a" providerId="ADAL" clId="{E7970149-AE6E-4DCB-8B33-79A25957699F}" dt="2020-10-15T09:13:23.220" v="1067" actId="20577"/>
        <pc:sldMkLst>
          <pc:docMk/>
          <pc:sldMk cId="1037614463" sldId="744"/>
        </pc:sldMkLst>
        <pc:spChg chg="mod">
          <ac:chgData name="Harris, Matthew" userId="087d18ff-1beb-4fda-86b6-983ed5be9e0a" providerId="ADAL" clId="{E7970149-AE6E-4DCB-8B33-79A25957699F}" dt="2020-10-15T09:06:41.866" v="675" actId="26606"/>
          <ac:spMkLst>
            <pc:docMk/>
            <pc:sldMk cId="1037614463" sldId="744"/>
            <ac:spMk id="2" creationId="{555482F4-951D-4EA6-B62A-85CBE46284AA}"/>
          </ac:spMkLst>
        </pc:spChg>
        <pc:spChg chg="mod">
          <ac:chgData name="Harris, Matthew" userId="087d18ff-1beb-4fda-86b6-983ed5be9e0a" providerId="ADAL" clId="{E7970149-AE6E-4DCB-8B33-79A25957699F}" dt="2020-10-15T09:13:23.220" v="1067" actId="20577"/>
          <ac:spMkLst>
            <pc:docMk/>
            <pc:sldMk cId="1037614463" sldId="744"/>
            <ac:spMk id="3" creationId="{F39AE3EF-8ED3-4B59-8924-EC611546B36D}"/>
          </ac:spMkLst>
        </pc:spChg>
        <pc:spChg chg="mod">
          <ac:chgData name="Harris, Matthew" userId="087d18ff-1beb-4fda-86b6-983ed5be9e0a" providerId="ADAL" clId="{E7970149-AE6E-4DCB-8B33-79A25957699F}" dt="2020-10-15T09:06:41.866" v="675" actId="26606"/>
          <ac:spMkLst>
            <pc:docMk/>
            <pc:sldMk cId="1037614463" sldId="744"/>
            <ac:spMk id="4" creationId="{FB443793-56D3-4778-B87D-8B42D326009E}"/>
          </ac:spMkLst>
        </pc:spChg>
        <pc:spChg chg="mod">
          <ac:chgData name="Harris, Matthew" userId="087d18ff-1beb-4fda-86b6-983ed5be9e0a" providerId="ADAL" clId="{E7970149-AE6E-4DCB-8B33-79A25957699F}" dt="2020-10-15T09:06:41.866" v="675" actId="26606"/>
          <ac:spMkLst>
            <pc:docMk/>
            <pc:sldMk cId="1037614463" sldId="744"/>
            <ac:spMk id="5" creationId="{8FAC5E44-89EE-49E8-8143-43D8188ED92B}"/>
          </ac:spMkLst>
        </pc:spChg>
        <pc:picChg chg="add mod ord">
          <ac:chgData name="Harris, Matthew" userId="087d18ff-1beb-4fda-86b6-983ed5be9e0a" providerId="ADAL" clId="{E7970149-AE6E-4DCB-8B33-79A25957699F}" dt="2020-10-15T09:06:41.866" v="675" actId="26606"/>
          <ac:picMkLst>
            <pc:docMk/>
            <pc:sldMk cId="1037614463" sldId="744"/>
            <ac:picMk id="6" creationId="{879EA53B-52DF-484B-A597-851B4E23DDEC}"/>
          </ac:picMkLst>
        </pc:picChg>
      </pc:sldChg>
      <pc:sldChg chg="addSp delSp modSp add mod ord modClrScheme chgLayout">
        <pc:chgData name="Harris, Matthew" userId="087d18ff-1beb-4fda-86b6-983ed5be9e0a" providerId="ADAL" clId="{E7970149-AE6E-4DCB-8B33-79A25957699F}" dt="2020-10-15T09:59:34.623" v="2511"/>
        <pc:sldMkLst>
          <pc:docMk/>
          <pc:sldMk cId="1294240239" sldId="745"/>
        </pc:sldMkLst>
        <pc:spChg chg="mod">
          <ac:chgData name="Harris, Matthew" userId="087d18ff-1beb-4fda-86b6-983ed5be9e0a" providerId="ADAL" clId="{E7970149-AE6E-4DCB-8B33-79A25957699F}" dt="2020-10-15T09:55:04.330" v="2475" actId="20577"/>
          <ac:spMkLst>
            <pc:docMk/>
            <pc:sldMk cId="1294240239" sldId="745"/>
            <ac:spMk id="2" creationId="{555482F4-951D-4EA6-B62A-85CBE46284AA}"/>
          </ac:spMkLst>
        </pc:spChg>
        <pc:spChg chg="del mod">
          <ac:chgData name="Harris, Matthew" userId="087d18ff-1beb-4fda-86b6-983ed5be9e0a" providerId="ADAL" clId="{E7970149-AE6E-4DCB-8B33-79A25957699F}" dt="2020-10-15T09:18:55.723" v="1122" actId="478"/>
          <ac:spMkLst>
            <pc:docMk/>
            <pc:sldMk cId="1294240239" sldId="745"/>
            <ac:spMk id="3" creationId="{F39AE3EF-8ED3-4B59-8924-EC611546B36D}"/>
          </ac:spMkLst>
        </pc:spChg>
        <pc:spChg chg="mod">
          <ac:chgData name="Harris, Matthew" userId="087d18ff-1beb-4fda-86b6-983ed5be9e0a" providerId="ADAL" clId="{E7970149-AE6E-4DCB-8B33-79A25957699F}" dt="2020-10-15T09:54:53.856" v="2460" actId="26606"/>
          <ac:spMkLst>
            <pc:docMk/>
            <pc:sldMk cId="1294240239" sldId="745"/>
            <ac:spMk id="4" creationId="{FB443793-56D3-4778-B87D-8B42D326009E}"/>
          </ac:spMkLst>
        </pc:spChg>
        <pc:spChg chg="mod">
          <ac:chgData name="Harris, Matthew" userId="087d18ff-1beb-4fda-86b6-983ed5be9e0a" providerId="ADAL" clId="{E7970149-AE6E-4DCB-8B33-79A25957699F}" dt="2020-10-15T09:54:53.856" v="2460" actId="26606"/>
          <ac:spMkLst>
            <pc:docMk/>
            <pc:sldMk cId="1294240239" sldId="745"/>
            <ac:spMk id="5" creationId="{8FAC5E44-89EE-49E8-8143-43D8188ED92B}"/>
          </ac:spMkLst>
        </pc:spChg>
        <pc:spChg chg="add del mod">
          <ac:chgData name="Harris, Matthew" userId="087d18ff-1beb-4fda-86b6-983ed5be9e0a" providerId="ADAL" clId="{E7970149-AE6E-4DCB-8B33-79A25957699F}" dt="2020-10-15T09:18:58.075" v="1123"/>
          <ac:spMkLst>
            <pc:docMk/>
            <pc:sldMk cId="1294240239" sldId="745"/>
            <ac:spMk id="6" creationId="{3049253B-A7E8-42B9-8047-04FDAEE281EB}"/>
          </ac:spMkLst>
        </pc:spChg>
        <pc:spChg chg="add del mod">
          <ac:chgData name="Harris, Matthew" userId="087d18ff-1beb-4fda-86b6-983ed5be9e0a" providerId="ADAL" clId="{E7970149-AE6E-4DCB-8B33-79A25957699F}" dt="2020-10-15T09:54:53.856" v="2460" actId="26606"/>
          <ac:spMkLst>
            <pc:docMk/>
            <pc:sldMk cId="1294240239" sldId="745"/>
            <ac:spMk id="9" creationId="{7D696751-059D-43FC-A80D-C493110F0B9A}"/>
          </ac:spMkLst>
        </pc:spChg>
        <pc:spChg chg="add del mod">
          <ac:chgData name="Harris, Matthew" userId="087d18ff-1beb-4fda-86b6-983ed5be9e0a" providerId="ADAL" clId="{E7970149-AE6E-4DCB-8B33-79A25957699F}" dt="2020-10-15T09:55:25.262" v="2479" actId="478"/>
          <ac:spMkLst>
            <pc:docMk/>
            <pc:sldMk cId="1294240239" sldId="745"/>
            <ac:spMk id="15" creationId="{F2361A56-5B6F-4F7B-BE0A-134B3DA2E166}"/>
          </ac:spMkLst>
        </pc:spChg>
        <pc:picChg chg="add del mod">
          <ac:chgData name="Harris, Matthew" userId="087d18ff-1beb-4fda-86b6-983ed5be9e0a" providerId="ADAL" clId="{E7970149-AE6E-4DCB-8B33-79A25957699F}" dt="2020-10-15T09:54:46.817" v="2456" actId="478"/>
          <ac:picMkLst>
            <pc:docMk/>
            <pc:sldMk cId="1294240239" sldId="745"/>
            <ac:picMk id="8" creationId="{75C9CBDF-B397-4A97-A4FB-3B5B17FFE42E}"/>
          </ac:picMkLst>
        </pc:picChg>
        <pc:picChg chg="add del mod ord modCrop">
          <ac:chgData name="Harris, Matthew" userId="087d18ff-1beb-4fda-86b6-983ed5be9e0a" providerId="ADAL" clId="{E7970149-AE6E-4DCB-8B33-79A25957699F}" dt="2020-10-15T09:57:05.510" v="2499" actId="732"/>
          <ac:picMkLst>
            <pc:docMk/>
            <pc:sldMk cId="1294240239" sldId="745"/>
            <ac:picMk id="10" creationId="{9F50057C-3731-4F56-9182-A21321F3677D}"/>
          </ac:picMkLst>
        </pc:picChg>
        <pc:picChg chg="add del mod modCrop">
          <ac:chgData name="Harris, Matthew" userId="087d18ff-1beb-4fda-86b6-983ed5be9e0a" providerId="ADAL" clId="{E7970149-AE6E-4DCB-8B33-79A25957699F}" dt="2020-10-15T09:55:56.406" v="2483"/>
          <ac:picMkLst>
            <pc:docMk/>
            <pc:sldMk cId="1294240239" sldId="745"/>
            <ac:picMk id="12" creationId="{7999E8BE-043D-42D5-B681-6FB7E1A7BECE}"/>
          </ac:picMkLst>
        </pc:picChg>
        <pc:picChg chg="add del mod modCrop">
          <ac:chgData name="Harris, Matthew" userId="087d18ff-1beb-4fda-86b6-983ed5be9e0a" providerId="ADAL" clId="{E7970149-AE6E-4DCB-8B33-79A25957699F}" dt="2020-10-15T09:56:45.459" v="2495"/>
          <ac:picMkLst>
            <pc:docMk/>
            <pc:sldMk cId="1294240239" sldId="745"/>
            <ac:picMk id="13" creationId="{F1B468FE-EB7B-490F-8FF8-B174E22488D9}"/>
          </ac:picMkLst>
        </pc:picChg>
        <pc:picChg chg="add del mod modCrop">
          <ac:chgData name="Harris, Matthew" userId="087d18ff-1beb-4fda-86b6-983ed5be9e0a" providerId="ADAL" clId="{E7970149-AE6E-4DCB-8B33-79A25957699F}" dt="2020-10-15T09:57:26.991" v="2504"/>
          <ac:picMkLst>
            <pc:docMk/>
            <pc:sldMk cId="1294240239" sldId="745"/>
            <ac:picMk id="14" creationId="{41A99110-39B9-48CC-B438-05E813E203C3}"/>
          </ac:picMkLst>
        </pc:picChg>
        <pc:picChg chg="add del mod modCrop">
          <ac:chgData name="Harris, Matthew" userId="087d18ff-1beb-4fda-86b6-983ed5be9e0a" providerId="ADAL" clId="{E7970149-AE6E-4DCB-8B33-79A25957699F}" dt="2020-10-15T09:59:34.623" v="2511"/>
          <ac:picMkLst>
            <pc:docMk/>
            <pc:sldMk cId="1294240239" sldId="745"/>
            <ac:picMk id="16" creationId="{F373A594-D266-4F6C-B1FF-C12477853A1B}"/>
          </ac:picMkLst>
        </pc:picChg>
      </pc:sldChg>
      <pc:sldChg chg="add del">
        <pc:chgData name="Harris, Matthew" userId="087d18ff-1beb-4fda-86b6-983ed5be9e0a" providerId="ADAL" clId="{E7970149-AE6E-4DCB-8B33-79A25957699F}" dt="2020-10-15T08:48:05.972" v="538" actId="2696"/>
        <pc:sldMkLst>
          <pc:docMk/>
          <pc:sldMk cId="1340897652" sldId="745"/>
        </pc:sldMkLst>
      </pc:sldChg>
      <pc:sldChg chg="addSp modSp add">
        <pc:chgData name="Harris, Matthew" userId="087d18ff-1beb-4fda-86b6-983ed5be9e0a" providerId="ADAL" clId="{E7970149-AE6E-4DCB-8B33-79A25957699F}" dt="2020-10-15T09:56:01.985" v="2484" actId="14826"/>
        <pc:sldMkLst>
          <pc:docMk/>
          <pc:sldMk cId="2358573656" sldId="746"/>
        </pc:sldMkLst>
        <pc:spChg chg="mod">
          <ac:chgData name="Harris, Matthew" userId="087d18ff-1beb-4fda-86b6-983ed5be9e0a" providerId="ADAL" clId="{E7970149-AE6E-4DCB-8B33-79A25957699F}" dt="2020-10-15T09:19:44.853" v="1147" actId="20577"/>
          <ac:spMkLst>
            <pc:docMk/>
            <pc:sldMk cId="2358573656" sldId="746"/>
            <ac:spMk id="2" creationId="{555482F4-951D-4EA6-B62A-85CBE46284AA}"/>
          </ac:spMkLst>
        </pc:spChg>
        <pc:spChg chg="add mod">
          <ac:chgData name="Harris, Matthew" userId="087d18ff-1beb-4fda-86b6-983ed5be9e0a" providerId="ADAL" clId="{E7970149-AE6E-4DCB-8B33-79A25957699F}" dt="2020-10-15T09:29:44.839" v="1800" actId="1076"/>
          <ac:spMkLst>
            <pc:docMk/>
            <pc:sldMk cId="2358573656" sldId="746"/>
            <ac:spMk id="6" creationId="{7482BBD7-6894-4B73-9E6B-C3B56F9934EB}"/>
          </ac:spMkLst>
        </pc:spChg>
        <pc:picChg chg="mod">
          <ac:chgData name="Harris, Matthew" userId="087d18ff-1beb-4fda-86b6-983ed5be9e0a" providerId="ADAL" clId="{E7970149-AE6E-4DCB-8B33-79A25957699F}" dt="2020-10-15T09:56:01.985" v="2484" actId="14826"/>
          <ac:picMkLst>
            <pc:docMk/>
            <pc:sldMk cId="2358573656" sldId="746"/>
            <ac:picMk id="8" creationId="{75C9CBDF-B397-4A97-A4FB-3B5B17FFE42E}"/>
          </ac:picMkLst>
        </pc:picChg>
      </pc:sldChg>
      <pc:sldChg chg="addSp delSp modSp add">
        <pc:chgData name="Harris, Matthew" userId="087d18ff-1beb-4fda-86b6-983ed5be9e0a" providerId="ADAL" clId="{E7970149-AE6E-4DCB-8B33-79A25957699F}" dt="2020-10-15T09:57:36.838" v="2507" actId="1076"/>
        <pc:sldMkLst>
          <pc:docMk/>
          <pc:sldMk cId="4020708053" sldId="747"/>
        </pc:sldMkLst>
        <pc:spChg chg="del mod">
          <ac:chgData name="Harris, Matthew" userId="087d18ff-1beb-4fda-86b6-983ed5be9e0a" providerId="ADAL" clId="{E7970149-AE6E-4DCB-8B33-79A25957699F}" dt="2020-10-15T09:42:15.129" v="1938" actId="478"/>
          <ac:spMkLst>
            <pc:docMk/>
            <pc:sldMk cId="4020708053" sldId="747"/>
            <ac:spMk id="2" creationId="{555482F4-951D-4EA6-B62A-85CBE46284AA}"/>
          </ac:spMkLst>
        </pc:spChg>
        <pc:spChg chg="add del mod">
          <ac:chgData name="Harris, Matthew" userId="087d18ff-1beb-4fda-86b6-983ed5be9e0a" providerId="ADAL" clId="{E7970149-AE6E-4DCB-8B33-79A25957699F}" dt="2020-10-15T09:40:54.357" v="1823" actId="478"/>
          <ac:spMkLst>
            <pc:docMk/>
            <pc:sldMk cId="4020708053" sldId="747"/>
            <ac:spMk id="3" creationId="{21E1CDCC-42EC-4230-9CB2-50E554327FF3}"/>
          </ac:spMkLst>
        </pc:spChg>
        <pc:spChg chg="mod">
          <ac:chgData name="Harris, Matthew" userId="087d18ff-1beb-4fda-86b6-983ed5be9e0a" providerId="ADAL" clId="{E7970149-AE6E-4DCB-8B33-79A25957699F}" dt="2020-10-15T09:47:13.895" v="2115" actId="1076"/>
          <ac:spMkLst>
            <pc:docMk/>
            <pc:sldMk cId="4020708053" sldId="747"/>
            <ac:spMk id="6" creationId="{7482BBD7-6894-4B73-9E6B-C3B56F9934EB}"/>
          </ac:spMkLst>
        </pc:spChg>
        <pc:spChg chg="add del mod">
          <ac:chgData name="Harris, Matthew" userId="087d18ff-1beb-4fda-86b6-983ed5be9e0a" providerId="ADAL" clId="{E7970149-AE6E-4DCB-8B33-79A25957699F}" dt="2020-10-15T09:42:21.167" v="1939" actId="478"/>
          <ac:spMkLst>
            <pc:docMk/>
            <pc:sldMk cId="4020708053" sldId="747"/>
            <ac:spMk id="7" creationId="{DDAA15D6-4C5B-4039-BF00-42431A37DBC5}"/>
          </ac:spMkLst>
        </pc:spChg>
        <pc:spChg chg="add del mod">
          <ac:chgData name="Harris, Matthew" userId="087d18ff-1beb-4fda-86b6-983ed5be9e0a" providerId="ADAL" clId="{E7970149-AE6E-4DCB-8B33-79A25957699F}" dt="2020-10-15T09:42:11.157" v="1937" actId="478"/>
          <ac:spMkLst>
            <pc:docMk/>
            <pc:sldMk cId="4020708053" sldId="747"/>
            <ac:spMk id="10" creationId="{45B0D4F5-9C03-4ADC-ACF5-15F59517F61F}"/>
          </ac:spMkLst>
        </pc:spChg>
        <pc:spChg chg="add mod">
          <ac:chgData name="Harris, Matthew" userId="087d18ff-1beb-4fda-86b6-983ed5be9e0a" providerId="ADAL" clId="{E7970149-AE6E-4DCB-8B33-79A25957699F}" dt="2020-10-15T09:47:07.338" v="2112" actId="1076"/>
          <ac:spMkLst>
            <pc:docMk/>
            <pc:sldMk cId="4020708053" sldId="747"/>
            <ac:spMk id="12" creationId="{9D653C8D-09B8-40F6-8659-DD89C730E624}"/>
          </ac:spMkLst>
        </pc:spChg>
        <pc:picChg chg="del">
          <ac:chgData name="Harris, Matthew" userId="087d18ff-1beb-4fda-86b6-983ed5be9e0a" providerId="ADAL" clId="{E7970149-AE6E-4DCB-8B33-79A25957699F}" dt="2020-10-15T09:40:11.831" v="1817" actId="478"/>
          <ac:picMkLst>
            <pc:docMk/>
            <pc:sldMk cId="4020708053" sldId="747"/>
            <ac:picMk id="8" creationId="{75C9CBDF-B397-4A97-A4FB-3B5B17FFE42E}"/>
          </ac:picMkLst>
        </pc:picChg>
        <pc:picChg chg="add mod">
          <ac:chgData name="Harris, Matthew" userId="087d18ff-1beb-4fda-86b6-983ed5be9e0a" providerId="ADAL" clId="{E7970149-AE6E-4DCB-8B33-79A25957699F}" dt="2020-10-15T09:56:54.580" v="2497" actId="1076"/>
          <ac:picMkLst>
            <pc:docMk/>
            <pc:sldMk cId="4020708053" sldId="747"/>
            <ac:picMk id="9" creationId="{19E16547-7CB9-4689-A385-880FF8BB8996}"/>
          </ac:picMkLst>
        </pc:picChg>
        <pc:picChg chg="add mod">
          <ac:chgData name="Harris, Matthew" userId="087d18ff-1beb-4fda-86b6-983ed5be9e0a" providerId="ADAL" clId="{E7970149-AE6E-4DCB-8B33-79A25957699F}" dt="2020-10-15T09:57:36.838" v="2507" actId="1076"/>
          <ac:picMkLst>
            <pc:docMk/>
            <pc:sldMk cId="4020708053" sldId="747"/>
            <ac:picMk id="11" creationId="{36B4646E-A940-4A18-A8BE-65C372EDE8B2}"/>
          </ac:picMkLst>
        </pc:picChg>
      </pc:sldChg>
      <pc:sldChg chg="add del">
        <pc:chgData name="Harris, Matthew" userId="087d18ff-1beb-4fda-86b6-983ed5be9e0a" providerId="ADAL" clId="{E7970149-AE6E-4DCB-8B33-79A25957699F}" dt="2020-10-15T09:39:09.959" v="1803" actId="2696"/>
        <pc:sldMkLst>
          <pc:docMk/>
          <pc:sldMk cId="1124202447" sldId="748"/>
        </pc:sldMkLst>
      </pc:sldChg>
      <pc:sldChg chg="addSp delSp modSp add">
        <pc:chgData name="Harris, Matthew" userId="087d18ff-1beb-4fda-86b6-983ed5be9e0a" providerId="ADAL" clId="{E7970149-AE6E-4DCB-8B33-79A25957699F}" dt="2020-10-15T10:00:05.181" v="2521" actId="14100"/>
        <pc:sldMkLst>
          <pc:docMk/>
          <pc:sldMk cId="2763230356" sldId="748"/>
        </pc:sldMkLst>
        <pc:spChg chg="mod">
          <ac:chgData name="Harris, Matthew" userId="087d18ff-1beb-4fda-86b6-983ed5be9e0a" providerId="ADAL" clId="{E7970149-AE6E-4DCB-8B33-79A25957699F}" dt="2020-10-15T09:59:58.192" v="2518" actId="1076"/>
          <ac:spMkLst>
            <pc:docMk/>
            <pc:sldMk cId="2763230356" sldId="748"/>
            <ac:spMk id="6" creationId="{7482BBD7-6894-4B73-9E6B-C3B56F9934EB}"/>
          </ac:spMkLst>
        </pc:spChg>
        <pc:spChg chg="add mod">
          <ac:chgData name="Harris, Matthew" userId="087d18ff-1beb-4fda-86b6-983ed5be9e0a" providerId="ADAL" clId="{E7970149-AE6E-4DCB-8B33-79A25957699F}" dt="2020-10-15T10:00:02.538" v="2520" actId="1076"/>
          <ac:spMkLst>
            <pc:docMk/>
            <pc:sldMk cId="2763230356" sldId="748"/>
            <ac:spMk id="10" creationId="{08FC6B9C-D5D7-48A5-894B-B95C1BD34E27}"/>
          </ac:spMkLst>
        </pc:spChg>
        <pc:spChg chg="del">
          <ac:chgData name="Harris, Matthew" userId="087d18ff-1beb-4fda-86b6-983ed5be9e0a" providerId="ADAL" clId="{E7970149-AE6E-4DCB-8B33-79A25957699F}" dt="2020-10-15T09:50:52.675" v="2335" actId="478"/>
          <ac:spMkLst>
            <pc:docMk/>
            <pc:sldMk cId="2763230356" sldId="748"/>
            <ac:spMk id="12" creationId="{9D653C8D-09B8-40F6-8659-DD89C730E624}"/>
          </ac:spMkLst>
        </pc:spChg>
        <pc:picChg chg="add mod">
          <ac:chgData name="Harris, Matthew" userId="087d18ff-1beb-4fda-86b6-983ed5be9e0a" providerId="ADAL" clId="{E7970149-AE6E-4DCB-8B33-79A25957699F}" dt="2020-10-15T09:59:59.610" v="2519" actId="1076"/>
          <ac:picMkLst>
            <pc:docMk/>
            <pc:sldMk cId="2763230356" sldId="748"/>
            <ac:picMk id="8" creationId="{97117C01-A7BA-48BF-9CFF-E74F3CAD0735}"/>
          </ac:picMkLst>
        </pc:picChg>
        <pc:picChg chg="del">
          <ac:chgData name="Harris, Matthew" userId="087d18ff-1beb-4fda-86b6-983ed5be9e0a" providerId="ADAL" clId="{E7970149-AE6E-4DCB-8B33-79A25957699F}" dt="2020-10-15T09:47:52.211" v="2119" actId="478"/>
          <ac:picMkLst>
            <pc:docMk/>
            <pc:sldMk cId="2763230356" sldId="748"/>
            <ac:picMk id="9" creationId="{19E16547-7CB9-4689-A385-880FF8BB8996}"/>
          </ac:picMkLst>
        </pc:picChg>
        <pc:picChg chg="del">
          <ac:chgData name="Harris, Matthew" userId="087d18ff-1beb-4fda-86b6-983ed5be9e0a" providerId="ADAL" clId="{E7970149-AE6E-4DCB-8B33-79A25957699F}" dt="2020-10-15T09:47:48.968" v="2118" actId="478"/>
          <ac:picMkLst>
            <pc:docMk/>
            <pc:sldMk cId="2763230356" sldId="748"/>
            <ac:picMk id="11" creationId="{36B4646E-A940-4A18-A8BE-65C372EDE8B2}"/>
          </ac:picMkLst>
        </pc:picChg>
        <pc:picChg chg="add mod">
          <ac:chgData name="Harris, Matthew" userId="087d18ff-1beb-4fda-86b6-983ed5be9e0a" providerId="ADAL" clId="{E7970149-AE6E-4DCB-8B33-79A25957699F}" dt="2020-10-15T10:00:05.181" v="2521" actId="14100"/>
          <ac:picMkLst>
            <pc:docMk/>
            <pc:sldMk cId="2763230356" sldId="748"/>
            <ac:picMk id="13" creationId="{09E3ED5B-3CEA-4DD4-A62A-5D12CC3BD7ED}"/>
          </ac:picMkLst>
        </pc:picChg>
      </pc:sldChg>
      <pc:sldChg chg="addSp delSp modSp add ord">
        <pc:chgData name="Harris, Matthew" userId="087d18ff-1beb-4fda-86b6-983ed5be9e0a" providerId="ADAL" clId="{E7970149-AE6E-4DCB-8B33-79A25957699F}" dt="2020-10-15T12:34:20.807" v="2940" actId="20577"/>
        <pc:sldMkLst>
          <pc:docMk/>
          <pc:sldMk cId="2355176918" sldId="749"/>
        </pc:sldMkLst>
        <pc:spChg chg="mod">
          <ac:chgData name="Harris, Matthew" userId="087d18ff-1beb-4fda-86b6-983ed5be9e0a" providerId="ADAL" clId="{E7970149-AE6E-4DCB-8B33-79A25957699F}" dt="2020-10-15T12:34:20.807" v="2940" actId="20577"/>
          <ac:spMkLst>
            <pc:docMk/>
            <pc:sldMk cId="2355176918" sldId="749"/>
            <ac:spMk id="2" creationId="{555482F4-951D-4EA6-B62A-85CBE46284AA}"/>
          </ac:spMkLst>
        </pc:spChg>
        <pc:spChg chg="add del mod">
          <ac:chgData name="Harris, Matthew" userId="087d18ff-1beb-4fda-86b6-983ed5be9e0a" providerId="ADAL" clId="{E7970149-AE6E-4DCB-8B33-79A25957699F}" dt="2020-10-15T10:01:06.226" v="2525" actId="478"/>
          <ac:spMkLst>
            <pc:docMk/>
            <pc:sldMk cId="2355176918" sldId="749"/>
            <ac:spMk id="3" creationId="{C20B960B-198A-4391-9E22-6CE52BEE52EE}"/>
          </ac:spMkLst>
        </pc:spChg>
        <pc:spChg chg="mod">
          <ac:chgData name="Harris, Matthew" userId="087d18ff-1beb-4fda-86b6-983ed5be9e0a" providerId="ADAL" clId="{E7970149-AE6E-4DCB-8B33-79A25957699F}" dt="2020-10-15T10:05:20.613" v="2929" actId="20577"/>
          <ac:spMkLst>
            <pc:docMk/>
            <pc:sldMk cId="2355176918" sldId="749"/>
            <ac:spMk id="6" creationId="{7482BBD7-6894-4B73-9E6B-C3B56F9934EB}"/>
          </ac:spMkLst>
        </pc:spChg>
        <pc:picChg chg="del">
          <ac:chgData name="Harris, Matthew" userId="087d18ff-1beb-4fda-86b6-983ed5be9e0a" providerId="ADAL" clId="{E7970149-AE6E-4DCB-8B33-79A25957699F}" dt="2020-10-15T10:01:01.185" v="2524" actId="478"/>
          <ac:picMkLst>
            <pc:docMk/>
            <pc:sldMk cId="2355176918" sldId="749"/>
            <ac:picMk id="8" creationId="{75C9CBDF-B397-4A97-A4FB-3B5B17FFE42E}"/>
          </ac:picMkLst>
        </pc:picChg>
      </pc:sldChg>
      <pc:sldChg chg="addSp delSp modSp add">
        <pc:chgData name="Harris, Matthew" userId="087d18ff-1beb-4fda-86b6-983ed5be9e0a" providerId="ADAL" clId="{E7970149-AE6E-4DCB-8B33-79A25957699F}" dt="2020-10-15T15:21:47.578" v="3274" actId="478"/>
        <pc:sldMkLst>
          <pc:docMk/>
          <pc:sldMk cId="624130963" sldId="750"/>
        </pc:sldMkLst>
        <pc:spChg chg="mod">
          <ac:chgData name="Harris, Matthew" userId="087d18ff-1beb-4fda-86b6-983ed5be9e0a" providerId="ADAL" clId="{E7970149-AE6E-4DCB-8B33-79A25957699F}" dt="2020-10-15T12:34:54.746" v="2981" actId="20577"/>
          <ac:spMkLst>
            <pc:docMk/>
            <pc:sldMk cId="624130963" sldId="750"/>
            <ac:spMk id="2" creationId="{555482F4-951D-4EA6-B62A-85CBE46284AA}"/>
          </ac:spMkLst>
        </pc:spChg>
        <pc:spChg chg="mod">
          <ac:chgData name="Harris, Matthew" userId="087d18ff-1beb-4fda-86b6-983ed5be9e0a" providerId="ADAL" clId="{E7970149-AE6E-4DCB-8B33-79A25957699F}" dt="2020-10-15T12:36:29.523" v="3270" actId="20577"/>
          <ac:spMkLst>
            <pc:docMk/>
            <pc:sldMk cId="624130963" sldId="750"/>
            <ac:spMk id="6" creationId="{7482BBD7-6894-4B73-9E6B-C3B56F9934EB}"/>
          </ac:spMkLst>
        </pc:spChg>
        <pc:picChg chg="add mod">
          <ac:chgData name="Harris, Matthew" userId="087d18ff-1beb-4fda-86b6-983ed5be9e0a" providerId="ADAL" clId="{E7970149-AE6E-4DCB-8B33-79A25957699F}" dt="2020-10-15T15:21:37.191" v="3272" actId="1076"/>
          <ac:picMkLst>
            <pc:docMk/>
            <pc:sldMk cId="624130963" sldId="750"/>
            <ac:picMk id="3" creationId="{184291F2-C8B8-4B78-BA4E-370E97541B18}"/>
          </ac:picMkLst>
        </pc:picChg>
        <pc:picChg chg="add del mod">
          <ac:chgData name="Harris, Matthew" userId="087d18ff-1beb-4fda-86b6-983ed5be9e0a" providerId="ADAL" clId="{E7970149-AE6E-4DCB-8B33-79A25957699F}" dt="2020-10-15T15:21:47.578" v="3274" actId="478"/>
          <ac:picMkLst>
            <pc:docMk/>
            <pc:sldMk cId="624130963" sldId="750"/>
            <ac:picMk id="7" creationId="{9BB50F12-6F7B-457C-A286-89F946DF10AA}"/>
          </ac:picMkLst>
        </pc:picChg>
      </pc:sldChg>
      <pc:sldChg chg="delSp modSp add">
        <pc:chgData name="Harris, Matthew" userId="087d18ff-1beb-4fda-86b6-983ed5be9e0a" providerId="ADAL" clId="{E7970149-AE6E-4DCB-8B33-79A25957699F}" dt="2020-10-16T15:15:32.555" v="3572" actId="20577"/>
        <pc:sldMkLst>
          <pc:docMk/>
          <pc:sldMk cId="975956718" sldId="751"/>
        </pc:sldMkLst>
        <pc:spChg chg="mod">
          <ac:chgData name="Harris, Matthew" userId="087d18ff-1beb-4fda-86b6-983ed5be9e0a" providerId="ADAL" clId="{E7970149-AE6E-4DCB-8B33-79A25957699F}" dt="2020-10-15T15:24:40.881" v="3293" actId="20577"/>
          <ac:spMkLst>
            <pc:docMk/>
            <pc:sldMk cId="975956718" sldId="751"/>
            <ac:spMk id="2" creationId="{555482F4-951D-4EA6-B62A-85CBE46284AA}"/>
          </ac:spMkLst>
        </pc:spChg>
        <pc:spChg chg="mod">
          <ac:chgData name="Harris, Matthew" userId="087d18ff-1beb-4fda-86b6-983ed5be9e0a" providerId="ADAL" clId="{E7970149-AE6E-4DCB-8B33-79A25957699F}" dt="2020-10-16T15:15:32.555" v="3572" actId="20577"/>
          <ac:spMkLst>
            <pc:docMk/>
            <pc:sldMk cId="975956718" sldId="751"/>
            <ac:spMk id="6" creationId="{7482BBD7-6894-4B73-9E6B-C3B56F9934EB}"/>
          </ac:spMkLst>
        </pc:spChg>
        <pc:picChg chg="del">
          <ac:chgData name="Harris, Matthew" userId="087d18ff-1beb-4fda-86b6-983ed5be9e0a" providerId="ADAL" clId="{E7970149-AE6E-4DCB-8B33-79A25957699F}" dt="2020-10-15T15:27:29.785" v="3295" actId="478"/>
          <ac:picMkLst>
            <pc:docMk/>
            <pc:sldMk cId="975956718" sldId="751"/>
            <ac:picMk id="3" creationId="{184291F2-C8B8-4B78-BA4E-370E97541B18}"/>
          </ac:picMkLst>
        </pc:picChg>
      </pc:sldChg>
      <pc:sldChg chg="modSp add">
        <pc:chgData name="Harris, Matthew" userId="087d18ff-1beb-4fda-86b6-983ed5be9e0a" providerId="ADAL" clId="{E7970149-AE6E-4DCB-8B33-79A25957699F}" dt="2020-10-16T15:17:04.534" v="3671" actId="15"/>
        <pc:sldMkLst>
          <pc:docMk/>
          <pc:sldMk cId="3278321587" sldId="752"/>
        </pc:sldMkLst>
        <pc:spChg chg="mod">
          <ac:chgData name="Harris, Matthew" userId="087d18ff-1beb-4fda-86b6-983ed5be9e0a" providerId="ADAL" clId="{E7970149-AE6E-4DCB-8B33-79A25957699F}" dt="2020-10-16T15:15:47.033" v="3606" actId="20577"/>
          <ac:spMkLst>
            <pc:docMk/>
            <pc:sldMk cId="3278321587" sldId="752"/>
            <ac:spMk id="2" creationId="{555482F4-951D-4EA6-B62A-85CBE46284AA}"/>
          </ac:spMkLst>
        </pc:spChg>
        <pc:spChg chg="mod">
          <ac:chgData name="Harris, Matthew" userId="087d18ff-1beb-4fda-86b6-983ed5be9e0a" providerId="ADAL" clId="{E7970149-AE6E-4DCB-8B33-79A25957699F}" dt="2020-10-16T15:17:04.534" v="3671" actId="15"/>
          <ac:spMkLst>
            <pc:docMk/>
            <pc:sldMk cId="3278321587" sldId="752"/>
            <ac:spMk id="6" creationId="{7482BBD7-6894-4B73-9E6B-C3B56F9934EB}"/>
          </ac:spMkLst>
        </pc:spChg>
      </pc:sldChg>
      <pc:sldChg chg="modSp add">
        <pc:chgData name="Harris, Matthew" userId="087d18ff-1beb-4fda-86b6-983ed5be9e0a" providerId="ADAL" clId="{E7970149-AE6E-4DCB-8B33-79A25957699F}" dt="2020-10-16T15:19:45.249" v="3730" actId="20577"/>
        <pc:sldMkLst>
          <pc:docMk/>
          <pc:sldMk cId="2384211846" sldId="753"/>
        </pc:sldMkLst>
        <pc:spChg chg="mod">
          <ac:chgData name="Harris, Matthew" userId="087d18ff-1beb-4fda-86b6-983ed5be9e0a" providerId="ADAL" clId="{E7970149-AE6E-4DCB-8B33-79A25957699F}" dt="2020-10-16T15:19:45.249" v="3730" actId="20577"/>
          <ac:spMkLst>
            <pc:docMk/>
            <pc:sldMk cId="2384211846" sldId="753"/>
            <ac:spMk id="2" creationId="{555482F4-951D-4EA6-B62A-85CBE46284AA}"/>
          </ac:spMkLst>
        </pc:spChg>
        <pc:spChg chg="mod">
          <ac:chgData name="Harris, Matthew" userId="087d18ff-1beb-4fda-86b6-983ed5be9e0a" providerId="ADAL" clId="{E7970149-AE6E-4DCB-8B33-79A25957699F}" dt="2020-10-16T15:18:38.816" v="3715" actId="114"/>
          <ac:spMkLst>
            <pc:docMk/>
            <pc:sldMk cId="2384211846" sldId="753"/>
            <ac:spMk id="6" creationId="{7482BBD7-6894-4B73-9E6B-C3B56F9934EB}"/>
          </ac:spMkLst>
        </pc:spChg>
      </pc:sldChg>
      <pc:sldChg chg="modSp add">
        <pc:chgData name="Harris, Matthew" userId="087d18ff-1beb-4fda-86b6-983ed5be9e0a" providerId="ADAL" clId="{E7970149-AE6E-4DCB-8B33-79A25957699F}" dt="2020-10-16T15:19:41.940" v="3729" actId="20577"/>
        <pc:sldMkLst>
          <pc:docMk/>
          <pc:sldMk cId="3943839219" sldId="754"/>
        </pc:sldMkLst>
        <pc:spChg chg="mod">
          <ac:chgData name="Harris, Matthew" userId="087d18ff-1beb-4fda-86b6-983ed5be9e0a" providerId="ADAL" clId="{E7970149-AE6E-4DCB-8B33-79A25957699F}" dt="2020-10-16T15:19:41.940" v="3729" actId="20577"/>
          <ac:spMkLst>
            <pc:docMk/>
            <pc:sldMk cId="3943839219" sldId="754"/>
            <ac:spMk id="2" creationId="{555482F4-951D-4EA6-B62A-85CBE46284AA}"/>
          </ac:spMkLst>
        </pc:spChg>
        <pc:spChg chg="mod">
          <ac:chgData name="Harris, Matthew" userId="087d18ff-1beb-4fda-86b6-983ed5be9e0a" providerId="ADAL" clId="{E7970149-AE6E-4DCB-8B33-79A25957699F}" dt="2020-10-16T15:19:31.970" v="3727" actId="20577"/>
          <ac:spMkLst>
            <pc:docMk/>
            <pc:sldMk cId="3943839219" sldId="754"/>
            <ac:spMk id="6" creationId="{7482BBD7-6894-4B73-9E6B-C3B56F9934EB}"/>
          </ac:spMkLst>
        </pc:spChg>
      </pc:sldChg>
      <pc:sldChg chg="modSp add">
        <pc:chgData name="Harris, Matthew" userId="087d18ff-1beb-4fda-86b6-983ed5be9e0a" providerId="ADAL" clId="{E7970149-AE6E-4DCB-8B33-79A25957699F}" dt="2020-10-16T15:20:32.479" v="3767"/>
        <pc:sldMkLst>
          <pc:docMk/>
          <pc:sldMk cId="1053931138" sldId="755"/>
        </pc:sldMkLst>
        <pc:spChg chg="mod">
          <ac:chgData name="Harris, Matthew" userId="087d18ff-1beb-4fda-86b6-983ed5be9e0a" providerId="ADAL" clId="{E7970149-AE6E-4DCB-8B33-79A25957699F}" dt="2020-10-16T15:20:13.730" v="3764" actId="20577"/>
          <ac:spMkLst>
            <pc:docMk/>
            <pc:sldMk cId="1053931138" sldId="755"/>
            <ac:spMk id="2" creationId="{555482F4-951D-4EA6-B62A-85CBE46284AA}"/>
          </ac:spMkLst>
        </pc:spChg>
        <pc:spChg chg="mod">
          <ac:chgData name="Harris, Matthew" userId="087d18ff-1beb-4fda-86b6-983ed5be9e0a" providerId="ADAL" clId="{E7970149-AE6E-4DCB-8B33-79A25957699F}" dt="2020-10-16T15:20:32.479" v="3767"/>
          <ac:spMkLst>
            <pc:docMk/>
            <pc:sldMk cId="1053931138" sldId="755"/>
            <ac:spMk id="6" creationId="{7482BBD7-6894-4B73-9E6B-C3B56F9934EB}"/>
          </ac:spMkLst>
        </pc:spChg>
      </pc:sldChg>
    </pc:docChg>
  </pc:docChgLst>
  <pc:docChgLst>
    <pc:chgData name="Harris, Matthew" userId="087d18ff-1beb-4fda-86b6-983ed5be9e0a" providerId="ADAL" clId="{5D2132D6-442B-4E40-B559-F7D276AE74DF}"/>
    <pc:docChg chg="custSel modSld">
      <pc:chgData name="Harris, Matthew" userId="087d18ff-1beb-4fda-86b6-983ed5be9e0a" providerId="ADAL" clId="{5D2132D6-442B-4E40-B559-F7D276AE74DF}" dt="2020-09-24T15:55:43.408" v="259" actId="20577"/>
      <pc:docMkLst>
        <pc:docMk/>
      </pc:docMkLst>
      <pc:sldChg chg="modSp">
        <pc:chgData name="Harris, Matthew" userId="087d18ff-1beb-4fda-86b6-983ed5be9e0a" providerId="ADAL" clId="{5D2132D6-442B-4E40-B559-F7D276AE74DF}" dt="2020-09-24T15:52:39.145" v="39" actId="20577"/>
        <pc:sldMkLst>
          <pc:docMk/>
          <pc:sldMk cId="0" sldId="511"/>
        </pc:sldMkLst>
        <pc:spChg chg="mod">
          <ac:chgData name="Harris, Matthew" userId="087d18ff-1beb-4fda-86b6-983ed5be9e0a" providerId="ADAL" clId="{5D2132D6-442B-4E40-B559-F7D276AE74DF}" dt="2020-09-24T15:52:34.311" v="37" actId="20577"/>
          <ac:spMkLst>
            <pc:docMk/>
            <pc:sldMk cId="0" sldId="511"/>
            <ac:spMk id="2" creationId="{26A76BFC-AD6C-472E-9524-5EDD59EDC1D1}"/>
          </ac:spMkLst>
        </pc:spChg>
        <pc:spChg chg="mod">
          <ac:chgData name="Harris, Matthew" userId="087d18ff-1beb-4fda-86b6-983ed5be9e0a" providerId="ADAL" clId="{5D2132D6-442B-4E40-B559-F7D276AE74DF}" dt="2020-09-24T15:52:39.145" v="39" actId="20577"/>
          <ac:spMkLst>
            <pc:docMk/>
            <pc:sldMk cId="0" sldId="511"/>
            <ac:spMk id="3" creationId="{41E6F3DD-A671-40C0-9C69-15571131F24D}"/>
          </ac:spMkLst>
        </pc:spChg>
      </pc:sldChg>
      <pc:sldChg chg="modSp">
        <pc:chgData name="Harris, Matthew" userId="087d18ff-1beb-4fda-86b6-983ed5be9e0a" providerId="ADAL" clId="{5D2132D6-442B-4E40-B559-F7D276AE74DF}" dt="2020-09-24T15:52:23.783" v="16" actId="20577"/>
        <pc:sldMkLst>
          <pc:docMk/>
          <pc:sldMk cId="0" sldId="660"/>
        </pc:sldMkLst>
        <pc:spChg chg="mod">
          <ac:chgData name="Harris, Matthew" userId="087d18ff-1beb-4fda-86b6-983ed5be9e0a" providerId="ADAL" clId="{5D2132D6-442B-4E40-B559-F7D276AE74DF}" dt="2020-09-24T15:52:23.783" v="16" actId="20577"/>
          <ac:spMkLst>
            <pc:docMk/>
            <pc:sldMk cId="0" sldId="660"/>
            <ac:spMk id="4098" creationId="{8F8DD9CB-29D5-460C-956E-0E1AD296DE84}"/>
          </ac:spMkLst>
        </pc:spChg>
      </pc:sldChg>
      <pc:sldChg chg="modSp">
        <pc:chgData name="Harris, Matthew" userId="087d18ff-1beb-4fda-86b6-983ed5be9e0a" providerId="ADAL" clId="{5D2132D6-442B-4E40-B559-F7D276AE74DF}" dt="2020-09-24T15:53:45.407" v="46" actId="20577"/>
        <pc:sldMkLst>
          <pc:docMk/>
          <pc:sldMk cId="2949892500" sldId="663"/>
        </pc:sldMkLst>
        <pc:spChg chg="mod">
          <ac:chgData name="Harris, Matthew" userId="087d18ff-1beb-4fda-86b6-983ed5be9e0a" providerId="ADAL" clId="{5D2132D6-442B-4E40-B559-F7D276AE74DF}" dt="2020-09-24T15:53:45.407" v="46" actId="20577"/>
          <ac:spMkLst>
            <pc:docMk/>
            <pc:sldMk cId="2949892500" sldId="663"/>
            <ac:spMk id="15" creationId="{1AB96415-6F2A-4CDD-9009-F24F4648C32F}"/>
          </ac:spMkLst>
        </pc:spChg>
      </pc:sldChg>
      <pc:sldChg chg="modSp">
        <pc:chgData name="Harris, Matthew" userId="087d18ff-1beb-4fda-86b6-983ed5be9e0a" providerId="ADAL" clId="{5D2132D6-442B-4E40-B559-F7D276AE74DF}" dt="2020-09-24T15:55:43.408" v="259" actId="20577"/>
        <pc:sldMkLst>
          <pc:docMk/>
          <pc:sldMk cId="903992927" sldId="686"/>
        </pc:sldMkLst>
        <pc:spChg chg="mod">
          <ac:chgData name="Harris, Matthew" userId="087d18ff-1beb-4fda-86b6-983ed5be9e0a" providerId="ADAL" clId="{5D2132D6-442B-4E40-B559-F7D276AE74DF}" dt="2020-09-24T15:54:30.955" v="96" actId="20577"/>
          <ac:spMkLst>
            <pc:docMk/>
            <pc:sldMk cId="903992927" sldId="686"/>
            <ac:spMk id="2" creationId="{555482F4-951D-4EA6-B62A-85CBE46284AA}"/>
          </ac:spMkLst>
        </pc:spChg>
        <pc:spChg chg="mod">
          <ac:chgData name="Harris, Matthew" userId="087d18ff-1beb-4fda-86b6-983ed5be9e0a" providerId="ADAL" clId="{5D2132D6-442B-4E40-B559-F7D276AE74DF}" dt="2020-09-24T15:55:43.408" v="259" actId="20577"/>
          <ac:spMkLst>
            <pc:docMk/>
            <pc:sldMk cId="903992927" sldId="686"/>
            <ac:spMk id="3" creationId="{F39AE3EF-8ED3-4B59-8924-EC611546B36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8645" y="0"/>
            <a:ext cx="2944283" cy="495300"/>
          </a:xfrm>
          <a:prstGeom prst="rect">
            <a:avLst/>
          </a:prstGeom>
        </p:spPr>
        <p:txBody>
          <a:bodyPr vert="horz" lIns="91440" tIns="45720" rIns="91440" bIns="45720" rtlCol="0"/>
          <a:lstStyle>
            <a:lvl1pPr algn="r">
              <a:defRPr sz="1200"/>
            </a:lvl1pPr>
          </a:lstStyle>
          <a:p>
            <a:fld id="{94D0709E-05AE-4D19-B05A-36F42BCF0082}" type="datetimeFigureOut">
              <a:rPr lang="en-GB" smtClean="0"/>
              <a:pPr/>
              <a:t>16/10/2020</a:t>
            </a:fld>
            <a:endParaRPr lang="en-GB"/>
          </a:p>
        </p:txBody>
      </p:sp>
      <p:sp>
        <p:nvSpPr>
          <p:cNvPr id="4" name="Footer Placeholder 3"/>
          <p:cNvSpPr>
            <a:spLocks noGrp="1"/>
          </p:cNvSpPr>
          <p:nvPr>
            <p:ph type="ftr" sz="quarter" idx="2"/>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8645" y="9408981"/>
            <a:ext cx="2944283" cy="495300"/>
          </a:xfrm>
          <a:prstGeom prst="rect">
            <a:avLst/>
          </a:prstGeom>
        </p:spPr>
        <p:txBody>
          <a:bodyPr vert="horz" lIns="91440" tIns="45720" rIns="91440" bIns="45720" rtlCol="0" anchor="b"/>
          <a:lstStyle>
            <a:lvl1pPr algn="r">
              <a:defRPr sz="1200"/>
            </a:lvl1pPr>
          </a:lstStyle>
          <a:p>
            <a:fld id="{1879CC75-6FBE-44E5-BC7E-F905C34D1BE4}" type="slidenum">
              <a:rPr lang="en-GB" smtClean="0"/>
              <a:pPr/>
              <a:t>‹#›</a:t>
            </a:fld>
            <a:endParaRPr lang="en-GB"/>
          </a:p>
        </p:txBody>
      </p:sp>
    </p:spTree>
    <p:extLst>
      <p:ext uri="{BB962C8B-B14F-4D97-AF65-F5344CB8AC3E}">
        <p14:creationId xmlns:p14="http://schemas.microsoft.com/office/powerpoint/2010/main" val="1190586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C651C6E4-B910-45F9-82AF-AB8BE04DDF6F}" type="datetimeFigureOut">
              <a:rPr lang="en-US" smtClean="0"/>
              <a:pPr/>
              <a:t>10/16/2020</a:t>
            </a:fld>
            <a:endParaRPr lang="en-GB"/>
          </a:p>
        </p:txBody>
      </p:sp>
      <p:sp>
        <p:nvSpPr>
          <p:cNvPr id="4" name="Slide Image Placehold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5B466AF5-7AE8-4C9E-9D29-254F1BC0BE28}" type="slidenum">
              <a:rPr lang="en-GB" smtClean="0"/>
              <a:pPr/>
              <a:t>‹#›</a:t>
            </a:fld>
            <a:endParaRPr lang="en-GB"/>
          </a:p>
        </p:txBody>
      </p:sp>
    </p:spTree>
    <p:extLst>
      <p:ext uri="{BB962C8B-B14F-4D97-AF65-F5344CB8AC3E}">
        <p14:creationId xmlns:p14="http://schemas.microsoft.com/office/powerpoint/2010/main" val="1056515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DF5F59E-AB8A-48C6-8DCE-DBCDB0619312}"/>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456C665-5849-4E82-851E-37EB6BFF72AF}"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GB"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123" name="Rectangle 2">
            <a:extLst>
              <a:ext uri="{FF2B5EF4-FFF2-40B4-BE49-F238E27FC236}">
                <a16:creationId xmlns:a16="http://schemas.microsoft.com/office/drawing/2014/main" id="{A3D3AD2A-A6FA-4ACA-A0DF-6B46ED5FABF2}"/>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DFA572CA-0884-465E-96C6-614EA7D99BE1}"/>
              </a:ext>
            </a:extLst>
          </p:cNvPr>
          <p:cNvSpPr>
            <a:spLocks noGrp="1" noChangeArrowheads="1"/>
          </p:cNvSpPr>
          <p:nvPr>
            <p:ph type="body" idx="1"/>
          </p:nvPr>
        </p:nvSpPr>
        <p:spPr>
          <a:noFill/>
        </p:spPr>
        <p:txBody>
          <a:bodyPr/>
          <a:lstStyle/>
          <a:p>
            <a:pPr eaLnBrk="1" hangingPunct="1"/>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589ADB2B-30DB-4239-B075-60958F2DBB85}"/>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3767A9AF-C5CC-4B5C-BC27-DAC0D8495653}" type="slidenum">
              <a:rPr lang="en-GB" altLang="en-US" sz="1200" smtClean="0">
                <a:solidFill>
                  <a:schemeClr val="tx1"/>
                </a:solidFill>
                <a:latin typeface="Arial" panose="020B0604020202020204" pitchFamily="34" charset="0"/>
              </a:rPr>
              <a:pPr/>
              <a:t>18</a:t>
            </a:fld>
            <a:endParaRPr lang="en-GB" altLang="en-US" sz="1200">
              <a:solidFill>
                <a:schemeClr val="tx1"/>
              </a:solidFill>
              <a:latin typeface="Arial" panose="020B0604020202020204" pitchFamily="34" charset="0"/>
            </a:endParaRPr>
          </a:p>
        </p:txBody>
      </p:sp>
      <p:sp>
        <p:nvSpPr>
          <p:cNvPr id="32771" name="Rectangle 2">
            <a:extLst>
              <a:ext uri="{FF2B5EF4-FFF2-40B4-BE49-F238E27FC236}">
                <a16:creationId xmlns:a16="http://schemas.microsoft.com/office/drawing/2014/main" id="{FD9B75D4-7E17-496B-98C6-EFC4233C3EE1}"/>
              </a:ext>
            </a:extLst>
          </p:cNvPr>
          <p:cNvSpPr>
            <a:spLocks noGrp="1" noRot="1" noChangeAspect="1" noChangeArrowheads="1" noTextEdit="1"/>
          </p:cNvSpPr>
          <p:nvPr>
            <p:ph type="sldImg"/>
          </p:nvPr>
        </p:nvSpPr>
        <p:spPr>
          <a:xfrm>
            <a:off x="1143000" y="684213"/>
            <a:ext cx="4572000" cy="3429000"/>
          </a:xfrm>
          <a:ln/>
        </p:spPr>
      </p:sp>
      <p:sp>
        <p:nvSpPr>
          <p:cNvPr id="32772" name="Rectangle 3">
            <a:extLst>
              <a:ext uri="{FF2B5EF4-FFF2-40B4-BE49-F238E27FC236}">
                <a16:creationId xmlns:a16="http://schemas.microsoft.com/office/drawing/2014/main" id="{144DBD9B-AAD9-4DAF-81F2-1E2DF27940C7}"/>
              </a:ext>
            </a:extLst>
          </p:cNvPr>
          <p:cNvSpPr>
            <a:spLocks noGrp="1" noChangeArrowheads="1"/>
          </p:cNvSpPr>
          <p:nvPr>
            <p:ph type="body" idx="1"/>
          </p:nvPr>
        </p:nvSpPr>
        <p:spPr>
          <a:xfrm>
            <a:off x="685800" y="4343400"/>
            <a:ext cx="5486400" cy="4116388"/>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52400" y="1143000"/>
            <a:ext cx="8839200" cy="5562600"/>
          </a:xfrm>
          <a:prstGeom prst="rect">
            <a:avLst/>
          </a:prstGeom>
          <a:solidFill>
            <a:srgbClr val="004D7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2400">
              <a:solidFill>
                <a:srgbClr val="000000"/>
              </a:solidFill>
              <a:latin typeface="Times" pitchFamily="48" charset="0"/>
              <a:cs typeface="Arial" charset="0"/>
            </a:endParaRPr>
          </a:p>
        </p:txBody>
      </p:sp>
      <p:pic>
        <p:nvPicPr>
          <p:cNvPr id="5" name="Picture 5" descr="NTU logo 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noProof="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noProof="0"/>
              <a:t>Click to edit Master subtitle style</a:t>
            </a:r>
          </a:p>
        </p:txBody>
      </p:sp>
    </p:spTree>
    <p:extLst>
      <p:ext uri="{BB962C8B-B14F-4D97-AF65-F5344CB8AC3E}">
        <p14:creationId xmlns:p14="http://schemas.microsoft.com/office/powerpoint/2010/main" val="65794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4A258E9C-783D-4EDA-BAF6-1795ADAC1333}" type="datetime4">
              <a:rPr lang="en-GB"/>
              <a:pPr>
                <a:defRPr/>
              </a:pPr>
              <a:t>16 October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416B720-C743-44F4-BBA7-1EE5ED6F1133}" type="slidenum">
              <a:rPr lang="en-GB"/>
              <a:pPr>
                <a:defRPr/>
              </a:pPr>
              <a:t>‹#›</a:t>
            </a:fld>
            <a:endParaRPr lang="en-GB"/>
          </a:p>
        </p:txBody>
      </p:sp>
    </p:spTree>
    <p:extLst>
      <p:ext uri="{BB962C8B-B14F-4D97-AF65-F5344CB8AC3E}">
        <p14:creationId xmlns:p14="http://schemas.microsoft.com/office/powerpoint/2010/main" val="2328519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7F1AB414-8B1F-4E61-AF80-07C1890FA8BA}" type="datetime4">
              <a:rPr lang="en-GB"/>
              <a:pPr>
                <a:defRPr/>
              </a:pPr>
              <a:t>16 October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B07D53E-954B-4E4A-9530-085B332D124E}" type="slidenum">
              <a:rPr lang="en-GB"/>
              <a:pPr>
                <a:defRPr/>
              </a:pPr>
              <a:t>‹#›</a:t>
            </a:fld>
            <a:endParaRPr lang="en-GB"/>
          </a:p>
        </p:txBody>
      </p:sp>
    </p:spTree>
    <p:extLst>
      <p:ext uri="{BB962C8B-B14F-4D97-AF65-F5344CB8AC3E}">
        <p14:creationId xmlns:p14="http://schemas.microsoft.com/office/powerpoint/2010/main" val="2773290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2AA970-4E71-4004-91FB-EE297090702C}"/>
              </a:ext>
            </a:extLst>
          </p:cNvPr>
          <p:cNvSpPr>
            <a:spLocks noChangeArrowheads="1"/>
          </p:cNvSpPr>
          <p:nvPr/>
        </p:nvSpPr>
        <p:spPr bwMode="auto">
          <a:xfrm>
            <a:off x="152400" y="1143000"/>
            <a:ext cx="8839200" cy="5562600"/>
          </a:xfrm>
          <a:prstGeom prst="rect">
            <a:avLst/>
          </a:prstGeom>
          <a:solidFill>
            <a:srgbClr val="004D7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lgn="ctr">
              <a:defRPr/>
            </a:pPr>
            <a:endParaRPr lang="en-US" altLang="en-US" sz="2400">
              <a:solidFill>
                <a:schemeClr val="tx1"/>
              </a:solidFill>
              <a:latin typeface="Times" panose="02020603050405020304" pitchFamily="18" charset="0"/>
            </a:endParaRPr>
          </a:p>
        </p:txBody>
      </p:sp>
      <p:pic>
        <p:nvPicPr>
          <p:cNvPr id="5" name="Picture 5" descr="NTU logo RGB">
            <a:extLst>
              <a:ext uri="{FF2B5EF4-FFF2-40B4-BE49-F238E27FC236}">
                <a16:creationId xmlns:a16="http://schemas.microsoft.com/office/drawing/2014/main" id="{50596EEA-E245-40D2-83F9-0D1501A0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altLang="en-US" noProof="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altLang="en-US" noProof="0"/>
              <a:t>Click to edit Master subtitle style</a:t>
            </a:r>
          </a:p>
        </p:txBody>
      </p:sp>
    </p:spTree>
    <p:extLst>
      <p:ext uri="{BB962C8B-B14F-4D97-AF65-F5344CB8AC3E}">
        <p14:creationId xmlns:p14="http://schemas.microsoft.com/office/powerpoint/2010/main" val="1488991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1DFE2919-4711-4635-B466-1E65A5C6C6AD}"/>
              </a:ext>
            </a:extLst>
          </p:cNvPr>
          <p:cNvSpPr>
            <a:spLocks noGrp="1" noChangeArrowheads="1"/>
          </p:cNvSpPr>
          <p:nvPr>
            <p:ph type="dt" sz="half" idx="10"/>
          </p:nvPr>
        </p:nvSpPr>
        <p:spPr>
          <a:ln/>
        </p:spPr>
        <p:txBody>
          <a:bodyPr/>
          <a:lstStyle>
            <a:lvl1pPr>
              <a:defRPr/>
            </a:lvl1pPr>
          </a:lstStyle>
          <a:p>
            <a:pPr>
              <a:defRPr/>
            </a:pPr>
            <a:fld id="{C4C9B118-951F-4210-95A1-158B23349F78}" type="datetime4">
              <a:rPr lang="en-GB" altLang="en-US"/>
              <a:pPr>
                <a:defRPr/>
              </a:pPr>
              <a:t>16 October 2020</a:t>
            </a:fld>
            <a:endParaRPr lang="en-GB" altLang="en-US"/>
          </a:p>
        </p:txBody>
      </p:sp>
      <p:sp>
        <p:nvSpPr>
          <p:cNvPr id="5" name="Rectangle 8">
            <a:extLst>
              <a:ext uri="{FF2B5EF4-FFF2-40B4-BE49-F238E27FC236}">
                <a16:creationId xmlns:a16="http://schemas.microsoft.com/office/drawing/2014/main" id="{E152C387-0A3F-4338-896A-598EF4160438}"/>
              </a:ext>
            </a:extLst>
          </p:cNvPr>
          <p:cNvSpPr>
            <a:spLocks noGrp="1" noChangeArrowheads="1"/>
          </p:cNvSpPr>
          <p:nvPr>
            <p:ph type="sldNum" sz="quarter" idx="11"/>
          </p:nvPr>
        </p:nvSpPr>
        <p:spPr>
          <a:ln/>
        </p:spPr>
        <p:txBody>
          <a:bodyPr/>
          <a:lstStyle>
            <a:lvl1pPr>
              <a:defRPr/>
            </a:lvl1pPr>
          </a:lstStyle>
          <a:p>
            <a:pPr>
              <a:defRPr/>
            </a:pPr>
            <a:fld id="{9A546908-54B0-4EF9-B997-73888F4A5500}" type="slidenum">
              <a:rPr lang="en-GB" altLang="en-US"/>
              <a:pPr>
                <a:defRPr/>
              </a:pPr>
              <a:t>‹#›</a:t>
            </a:fld>
            <a:endParaRPr lang="en-GB" altLang="en-US"/>
          </a:p>
        </p:txBody>
      </p:sp>
    </p:spTree>
    <p:extLst>
      <p:ext uri="{BB962C8B-B14F-4D97-AF65-F5344CB8AC3E}">
        <p14:creationId xmlns:p14="http://schemas.microsoft.com/office/powerpoint/2010/main" val="3513967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a:extLst>
              <a:ext uri="{FF2B5EF4-FFF2-40B4-BE49-F238E27FC236}">
                <a16:creationId xmlns:a16="http://schemas.microsoft.com/office/drawing/2014/main" id="{B0AD9F96-8823-4B03-9B39-234703F24EC4}"/>
              </a:ext>
            </a:extLst>
          </p:cNvPr>
          <p:cNvSpPr>
            <a:spLocks noGrp="1" noChangeArrowheads="1"/>
          </p:cNvSpPr>
          <p:nvPr>
            <p:ph type="dt" sz="half" idx="10"/>
          </p:nvPr>
        </p:nvSpPr>
        <p:spPr>
          <a:ln/>
        </p:spPr>
        <p:txBody>
          <a:bodyPr/>
          <a:lstStyle>
            <a:lvl1pPr>
              <a:defRPr/>
            </a:lvl1pPr>
          </a:lstStyle>
          <a:p>
            <a:pPr>
              <a:defRPr/>
            </a:pPr>
            <a:fld id="{E5181304-6D53-4C7B-B699-6B81E4D7B974}" type="datetime4">
              <a:rPr lang="en-GB" altLang="en-US"/>
              <a:pPr>
                <a:defRPr/>
              </a:pPr>
              <a:t>16 October 2020</a:t>
            </a:fld>
            <a:endParaRPr lang="en-GB" altLang="en-US"/>
          </a:p>
        </p:txBody>
      </p:sp>
      <p:sp>
        <p:nvSpPr>
          <p:cNvPr id="5" name="Rectangle 8">
            <a:extLst>
              <a:ext uri="{FF2B5EF4-FFF2-40B4-BE49-F238E27FC236}">
                <a16:creationId xmlns:a16="http://schemas.microsoft.com/office/drawing/2014/main" id="{52C16A51-833A-4ADC-8B16-3D59D3D1A485}"/>
              </a:ext>
            </a:extLst>
          </p:cNvPr>
          <p:cNvSpPr>
            <a:spLocks noGrp="1" noChangeArrowheads="1"/>
          </p:cNvSpPr>
          <p:nvPr>
            <p:ph type="sldNum" sz="quarter" idx="11"/>
          </p:nvPr>
        </p:nvSpPr>
        <p:spPr>
          <a:ln/>
        </p:spPr>
        <p:txBody>
          <a:bodyPr/>
          <a:lstStyle>
            <a:lvl1pPr>
              <a:defRPr/>
            </a:lvl1pPr>
          </a:lstStyle>
          <a:p>
            <a:pPr>
              <a:defRPr/>
            </a:pPr>
            <a:fld id="{93FF6F4C-86B6-4DE8-B8DA-D04C57CD064C}" type="slidenum">
              <a:rPr lang="en-GB" altLang="en-US"/>
              <a:pPr>
                <a:defRPr/>
              </a:pPr>
              <a:t>‹#›</a:t>
            </a:fld>
            <a:endParaRPr lang="en-GB" altLang="en-US"/>
          </a:p>
        </p:txBody>
      </p:sp>
    </p:spTree>
    <p:extLst>
      <p:ext uri="{BB962C8B-B14F-4D97-AF65-F5344CB8AC3E}">
        <p14:creationId xmlns:p14="http://schemas.microsoft.com/office/powerpoint/2010/main" val="3353722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a:extLst>
              <a:ext uri="{FF2B5EF4-FFF2-40B4-BE49-F238E27FC236}">
                <a16:creationId xmlns:a16="http://schemas.microsoft.com/office/drawing/2014/main" id="{4A76CE2D-3CA4-4EC7-8ED2-1D6547F690E1}"/>
              </a:ext>
            </a:extLst>
          </p:cNvPr>
          <p:cNvSpPr>
            <a:spLocks noGrp="1" noChangeArrowheads="1"/>
          </p:cNvSpPr>
          <p:nvPr>
            <p:ph type="dt" sz="half" idx="10"/>
          </p:nvPr>
        </p:nvSpPr>
        <p:spPr>
          <a:ln/>
        </p:spPr>
        <p:txBody>
          <a:bodyPr/>
          <a:lstStyle>
            <a:lvl1pPr>
              <a:defRPr/>
            </a:lvl1pPr>
          </a:lstStyle>
          <a:p>
            <a:pPr>
              <a:defRPr/>
            </a:pPr>
            <a:fld id="{8FAAFEB4-E7A6-465B-9EC4-19AF9478B086}" type="datetime4">
              <a:rPr lang="en-GB" altLang="en-US"/>
              <a:pPr>
                <a:defRPr/>
              </a:pPr>
              <a:t>16 October 2020</a:t>
            </a:fld>
            <a:endParaRPr lang="en-GB" altLang="en-US"/>
          </a:p>
        </p:txBody>
      </p:sp>
      <p:sp>
        <p:nvSpPr>
          <p:cNvPr id="6" name="Rectangle 8">
            <a:extLst>
              <a:ext uri="{FF2B5EF4-FFF2-40B4-BE49-F238E27FC236}">
                <a16:creationId xmlns:a16="http://schemas.microsoft.com/office/drawing/2014/main" id="{3AE037C4-DDD5-4D84-9063-1F454BEB5395}"/>
              </a:ext>
            </a:extLst>
          </p:cNvPr>
          <p:cNvSpPr>
            <a:spLocks noGrp="1" noChangeArrowheads="1"/>
          </p:cNvSpPr>
          <p:nvPr>
            <p:ph type="sldNum" sz="quarter" idx="11"/>
          </p:nvPr>
        </p:nvSpPr>
        <p:spPr>
          <a:ln/>
        </p:spPr>
        <p:txBody>
          <a:bodyPr/>
          <a:lstStyle>
            <a:lvl1pPr>
              <a:defRPr/>
            </a:lvl1pPr>
          </a:lstStyle>
          <a:p>
            <a:pPr>
              <a:defRPr/>
            </a:pPr>
            <a:fld id="{5B813AC0-CA19-40AB-9D34-4CC97A238C04}" type="slidenum">
              <a:rPr lang="en-GB" altLang="en-US"/>
              <a:pPr>
                <a:defRPr/>
              </a:pPr>
              <a:t>‹#›</a:t>
            </a:fld>
            <a:endParaRPr lang="en-GB" altLang="en-US"/>
          </a:p>
        </p:txBody>
      </p:sp>
    </p:spTree>
    <p:extLst>
      <p:ext uri="{BB962C8B-B14F-4D97-AF65-F5344CB8AC3E}">
        <p14:creationId xmlns:p14="http://schemas.microsoft.com/office/powerpoint/2010/main" val="1236570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a:extLst>
              <a:ext uri="{FF2B5EF4-FFF2-40B4-BE49-F238E27FC236}">
                <a16:creationId xmlns:a16="http://schemas.microsoft.com/office/drawing/2014/main" id="{1831FCBB-F96B-45B3-BF47-6BF9469B82F1}"/>
              </a:ext>
            </a:extLst>
          </p:cNvPr>
          <p:cNvSpPr>
            <a:spLocks noGrp="1" noChangeArrowheads="1"/>
          </p:cNvSpPr>
          <p:nvPr>
            <p:ph type="dt" sz="half" idx="10"/>
          </p:nvPr>
        </p:nvSpPr>
        <p:spPr>
          <a:ln/>
        </p:spPr>
        <p:txBody>
          <a:bodyPr/>
          <a:lstStyle>
            <a:lvl1pPr>
              <a:defRPr/>
            </a:lvl1pPr>
          </a:lstStyle>
          <a:p>
            <a:pPr>
              <a:defRPr/>
            </a:pPr>
            <a:fld id="{BF54381E-D27A-42B0-A40A-ABB3A71D4231}" type="datetime4">
              <a:rPr lang="en-GB" altLang="en-US"/>
              <a:pPr>
                <a:defRPr/>
              </a:pPr>
              <a:t>16 October 2020</a:t>
            </a:fld>
            <a:endParaRPr lang="en-GB" altLang="en-US"/>
          </a:p>
        </p:txBody>
      </p:sp>
      <p:sp>
        <p:nvSpPr>
          <p:cNvPr id="8" name="Rectangle 8">
            <a:extLst>
              <a:ext uri="{FF2B5EF4-FFF2-40B4-BE49-F238E27FC236}">
                <a16:creationId xmlns:a16="http://schemas.microsoft.com/office/drawing/2014/main" id="{A6C707A0-D576-46E2-89B8-3850B52F8359}"/>
              </a:ext>
            </a:extLst>
          </p:cNvPr>
          <p:cNvSpPr>
            <a:spLocks noGrp="1" noChangeArrowheads="1"/>
          </p:cNvSpPr>
          <p:nvPr>
            <p:ph type="sldNum" sz="quarter" idx="11"/>
          </p:nvPr>
        </p:nvSpPr>
        <p:spPr>
          <a:ln/>
        </p:spPr>
        <p:txBody>
          <a:bodyPr/>
          <a:lstStyle>
            <a:lvl1pPr>
              <a:defRPr/>
            </a:lvl1pPr>
          </a:lstStyle>
          <a:p>
            <a:pPr>
              <a:defRPr/>
            </a:pPr>
            <a:fld id="{F282BC9B-DD46-447B-A49D-6623C16A79DB}" type="slidenum">
              <a:rPr lang="en-GB" altLang="en-US"/>
              <a:pPr>
                <a:defRPr/>
              </a:pPr>
              <a:t>‹#›</a:t>
            </a:fld>
            <a:endParaRPr lang="en-GB" altLang="en-US"/>
          </a:p>
        </p:txBody>
      </p:sp>
    </p:spTree>
    <p:extLst>
      <p:ext uri="{BB962C8B-B14F-4D97-AF65-F5344CB8AC3E}">
        <p14:creationId xmlns:p14="http://schemas.microsoft.com/office/powerpoint/2010/main" val="220997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a:extLst>
              <a:ext uri="{FF2B5EF4-FFF2-40B4-BE49-F238E27FC236}">
                <a16:creationId xmlns:a16="http://schemas.microsoft.com/office/drawing/2014/main" id="{59B758E8-6C0F-40F3-A93B-FFC9F8259136}"/>
              </a:ext>
            </a:extLst>
          </p:cNvPr>
          <p:cNvSpPr>
            <a:spLocks noGrp="1" noChangeArrowheads="1"/>
          </p:cNvSpPr>
          <p:nvPr>
            <p:ph type="dt" sz="half" idx="10"/>
          </p:nvPr>
        </p:nvSpPr>
        <p:spPr>
          <a:ln/>
        </p:spPr>
        <p:txBody>
          <a:bodyPr/>
          <a:lstStyle>
            <a:lvl1pPr>
              <a:defRPr/>
            </a:lvl1pPr>
          </a:lstStyle>
          <a:p>
            <a:pPr>
              <a:defRPr/>
            </a:pPr>
            <a:fld id="{D612D9F2-3FDD-4E4E-BD28-BC17B51B1635}" type="datetime4">
              <a:rPr lang="en-GB" altLang="en-US"/>
              <a:pPr>
                <a:defRPr/>
              </a:pPr>
              <a:t>16 October 2020</a:t>
            </a:fld>
            <a:endParaRPr lang="en-GB" altLang="en-US"/>
          </a:p>
        </p:txBody>
      </p:sp>
      <p:sp>
        <p:nvSpPr>
          <p:cNvPr id="4" name="Rectangle 8">
            <a:extLst>
              <a:ext uri="{FF2B5EF4-FFF2-40B4-BE49-F238E27FC236}">
                <a16:creationId xmlns:a16="http://schemas.microsoft.com/office/drawing/2014/main" id="{FBC008C5-55B8-4459-AA47-AD04EA8CE10B}"/>
              </a:ext>
            </a:extLst>
          </p:cNvPr>
          <p:cNvSpPr>
            <a:spLocks noGrp="1" noChangeArrowheads="1"/>
          </p:cNvSpPr>
          <p:nvPr>
            <p:ph type="sldNum" sz="quarter" idx="11"/>
          </p:nvPr>
        </p:nvSpPr>
        <p:spPr>
          <a:ln/>
        </p:spPr>
        <p:txBody>
          <a:bodyPr/>
          <a:lstStyle>
            <a:lvl1pPr>
              <a:defRPr/>
            </a:lvl1pPr>
          </a:lstStyle>
          <a:p>
            <a:pPr>
              <a:defRPr/>
            </a:pPr>
            <a:fld id="{DA004F3A-E60A-4F64-A716-2BE920AAD1BF}" type="slidenum">
              <a:rPr lang="en-GB" altLang="en-US"/>
              <a:pPr>
                <a:defRPr/>
              </a:pPr>
              <a:t>‹#›</a:t>
            </a:fld>
            <a:endParaRPr lang="en-GB" altLang="en-US"/>
          </a:p>
        </p:txBody>
      </p:sp>
    </p:spTree>
    <p:extLst>
      <p:ext uri="{BB962C8B-B14F-4D97-AF65-F5344CB8AC3E}">
        <p14:creationId xmlns:p14="http://schemas.microsoft.com/office/powerpoint/2010/main" val="401410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C879488E-8006-46CA-A677-CAB70165BE6F}"/>
              </a:ext>
            </a:extLst>
          </p:cNvPr>
          <p:cNvSpPr>
            <a:spLocks noGrp="1" noChangeArrowheads="1"/>
          </p:cNvSpPr>
          <p:nvPr>
            <p:ph type="dt" sz="half" idx="10"/>
          </p:nvPr>
        </p:nvSpPr>
        <p:spPr>
          <a:ln/>
        </p:spPr>
        <p:txBody>
          <a:bodyPr/>
          <a:lstStyle>
            <a:lvl1pPr>
              <a:defRPr/>
            </a:lvl1pPr>
          </a:lstStyle>
          <a:p>
            <a:pPr>
              <a:defRPr/>
            </a:pPr>
            <a:fld id="{FFFED1D5-63BE-4B39-BA36-1974BA87DA3E}" type="datetime4">
              <a:rPr lang="en-GB" altLang="en-US"/>
              <a:pPr>
                <a:defRPr/>
              </a:pPr>
              <a:t>16 October 2020</a:t>
            </a:fld>
            <a:endParaRPr lang="en-GB" altLang="en-US"/>
          </a:p>
        </p:txBody>
      </p:sp>
      <p:sp>
        <p:nvSpPr>
          <p:cNvPr id="3" name="Rectangle 8">
            <a:extLst>
              <a:ext uri="{FF2B5EF4-FFF2-40B4-BE49-F238E27FC236}">
                <a16:creationId xmlns:a16="http://schemas.microsoft.com/office/drawing/2014/main" id="{DF11DB14-CAF2-4F33-B63E-AD1E8B720D53}"/>
              </a:ext>
            </a:extLst>
          </p:cNvPr>
          <p:cNvSpPr>
            <a:spLocks noGrp="1" noChangeArrowheads="1"/>
          </p:cNvSpPr>
          <p:nvPr>
            <p:ph type="sldNum" sz="quarter" idx="11"/>
          </p:nvPr>
        </p:nvSpPr>
        <p:spPr>
          <a:ln/>
        </p:spPr>
        <p:txBody>
          <a:bodyPr/>
          <a:lstStyle>
            <a:lvl1pPr>
              <a:defRPr/>
            </a:lvl1pPr>
          </a:lstStyle>
          <a:p>
            <a:pPr>
              <a:defRPr/>
            </a:pPr>
            <a:fld id="{B29B7424-7DE5-47F5-94F6-B80006E8B133}" type="slidenum">
              <a:rPr lang="en-GB" altLang="en-US"/>
              <a:pPr>
                <a:defRPr/>
              </a:pPr>
              <a:t>‹#›</a:t>
            </a:fld>
            <a:endParaRPr lang="en-GB" altLang="en-US"/>
          </a:p>
        </p:txBody>
      </p:sp>
    </p:spTree>
    <p:extLst>
      <p:ext uri="{BB962C8B-B14F-4D97-AF65-F5344CB8AC3E}">
        <p14:creationId xmlns:p14="http://schemas.microsoft.com/office/powerpoint/2010/main" val="15774925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2BFEB877-8667-4613-B65D-30C2FFDE3D3F}"/>
              </a:ext>
            </a:extLst>
          </p:cNvPr>
          <p:cNvSpPr>
            <a:spLocks noGrp="1" noChangeArrowheads="1"/>
          </p:cNvSpPr>
          <p:nvPr>
            <p:ph type="dt" sz="half" idx="10"/>
          </p:nvPr>
        </p:nvSpPr>
        <p:spPr>
          <a:ln/>
        </p:spPr>
        <p:txBody>
          <a:bodyPr/>
          <a:lstStyle>
            <a:lvl1pPr>
              <a:defRPr/>
            </a:lvl1pPr>
          </a:lstStyle>
          <a:p>
            <a:pPr>
              <a:defRPr/>
            </a:pPr>
            <a:fld id="{EAC4EE50-10DE-4EA6-94AA-1D62FCE225B5}" type="datetime4">
              <a:rPr lang="en-GB" altLang="en-US"/>
              <a:pPr>
                <a:defRPr/>
              </a:pPr>
              <a:t>16 October 2020</a:t>
            </a:fld>
            <a:endParaRPr lang="en-GB" altLang="en-US"/>
          </a:p>
        </p:txBody>
      </p:sp>
      <p:sp>
        <p:nvSpPr>
          <p:cNvPr id="6" name="Rectangle 8">
            <a:extLst>
              <a:ext uri="{FF2B5EF4-FFF2-40B4-BE49-F238E27FC236}">
                <a16:creationId xmlns:a16="http://schemas.microsoft.com/office/drawing/2014/main" id="{8CA07F81-6943-4E77-B143-3F5F34ABC21C}"/>
              </a:ext>
            </a:extLst>
          </p:cNvPr>
          <p:cNvSpPr>
            <a:spLocks noGrp="1" noChangeArrowheads="1"/>
          </p:cNvSpPr>
          <p:nvPr>
            <p:ph type="sldNum" sz="quarter" idx="11"/>
          </p:nvPr>
        </p:nvSpPr>
        <p:spPr>
          <a:ln/>
        </p:spPr>
        <p:txBody>
          <a:bodyPr/>
          <a:lstStyle>
            <a:lvl1pPr>
              <a:defRPr/>
            </a:lvl1pPr>
          </a:lstStyle>
          <a:p>
            <a:pPr>
              <a:defRPr/>
            </a:pPr>
            <a:fld id="{789B7A5D-B8F3-4FE4-87F8-13EF0DC623B3}" type="slidenum">
              <a:rPr lang="en-GB" altLang="en-US"/>
              <a:pPr>
                <a:defRPr/>
              </a:pPr>
              <a:t>‹#›</a:t>
            </a:fld>
            <a:endParaRPr lang="en-GB" altLang="en-US"/>
          </a:p>
        </p:txBody>
      </p:sp>
    </p:spTree>
    <p:extLst>
      <p:ext uri="{BB962C8B-B14F-4D97-AF65-F5344CB8AC3E}">
        <p14:creationId xmlns:p14="http://schemas.microsoft.com/office/powerpoint/2010/main" val="4315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F6664BA8-6D01-4662-B50D-8966B381A429}" type="datetime4">
              <a:rPr lang="en-GB"/>
              <a:pPr>
                <a:defRPr/>
              </a:pPr>
              <a:t>16 October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A97EE600-4527-4325-AB02-09A779AB1D91}" type="slidenum">
              <a:rPr lang="en-GB"/>
              <a:pPr>
                <a:defRPr/>
              </a:pPr>
              <a:t>‹#›</a:t>
            </a:fld>
            <a:endParaRPr lang="en-GB"/>
          </a:p>
        </p:txBody>
      </p:sp>
    </p:spTree>
    <p:extLst>
      <p:ext uri="{BB962C8B-B14F-4D97-AF65-F5344CB8AC3E}">
        <p14:creationId xmlns:p14="http://schemas.microsoft.com/office/powerpoint/2010/main" val="1065319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629818AA-DC53-4F19-8880-E8E12D52D69B}"/>
              </a:ext>
            </a:extLst>
          </p:cNvPr>
          <p:cNvSpPr>
            <a:spLocks noGrp="1" noChangeArrowheads="1"/>
          </p:cNvSpPr>
          <p:nvPr>
            <p:ph type="dt" sz="half" idx="10"/>
          </p:nvPr>
        </p:nvSpPr>
        <p:spPr>
          <a:ln/>
        </p:spPr>
        <p:txBody>
          <a:bodyPr/>
          <a:lstStyle>
            <a:lvl1pPr>
              <a:defRPr/>
            </a:lvl1pPr>
          </a:lstStyle>
          <a:p>
            <a:pPr>
              <a:defRPr/>
            </a:pPr>
            <a:fld id="{809EB932-0925-4459-B0B6-4E0E1A699DE3}" type="datetime4">
              <a:rPr lang="en-GB" altLang="en-US"/>
              <a:pPr>
                <a:defRPr/>
              </a:pPr>
              <a:t>16 October 2020</a:t>
            </a:fld>
            <a:endParaRPr lang="en-GB" altLang="en-US"/>
          </a:p>
        </p:txBody>
      </p:sp>
      <p:sp>
        <p:nvSpPr>
          <p:cNvPr id="6" name="Rectangle 8">
            <a:extLst>
              <a:ext uri="{FF2B5EF4-FFF2-40B4-BE49-F238E27FC236}">
                <a16:creationId xmlns:a16="http://schemas.microsoft.com/office/drawing/2014/main" id="{72C923BF-959B-41C9-B564-15E03BE6CC8C}"/>
              </a:ext>
            </a:extLst>
          </p:cNvPr>
          <p:cNvSpPr>
            <a:spLocks noGrp="1" noChangeArrowheads="1"/>
          </p:cNvSpPr>
          <p:nvPr>
            <p:ph type="sldNum" sz="quarter" idx="11"/>
          </p:nvPr>
        </p:nvSpPr>
        <p:spPr>
          <a:ln/>
        </p:spPr>
        <p:txBody>
          <a:bodyPr/>
          <a:lstStyle>
            <a:lvl1pPr>
              <a:defRPr/>
            </a:lvl1pPr>
          </a:lstStyle>
          <a:p>
            <a:pPr>
              <a:defRPr/>
            </a:pPr>
            <a:fld id="{E22304FE-6269-4171-B77D-25DF6378912B}" type="slidenum">
              <a:rPr lang="en-GB" altLang="en-US"/>
              <a:pPr>
                <a:defRPr/>
              </a:pPr>
              <a:t>‹#›</a:t>
            </a:fld>
            <a:endParaRPr lang="en-GB" altLang="en-US"/>
          </a:p>
        </p:txBody>
      </p:sp>
    </p:spTree>
    <p:extLst>
      <p:ext uri="{BB962C8B-B14F-4D97-AF65-F5344CB8AC3E}">
        <p14:creationId xmlns:p14="http://schemas.microsoft.com/office/powerpoint/2010/main" val="6252452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175A8BB9-BF31-4F22-8716-15EA9778ECBB}"/>
              </a:ext>
            </a:extLst>
          </p:cNvPr>
          <p:cNvSpPr>
            <a:spLocks noGrp="1" noChangeArrowheads="1"/>
          </p:cNvSpPr>
          <p:nvPr>
            <p:ph type="dt" sz="half" idx="10"/>
          </p:nvPr>
        </p:nvSpPr>
        <p:spPr>
          <a:ln/>
        </p:spPr>
        <p:txBody>
          <a:bodyPr/>
          <a:lstStyle>
            <a:lvl1pPr>
              <a:defRPr/>
            </a:lvl1pPr>
          </a:lstStyle>
          <a:p>
            <a:pPr>
              <a:defRPr/>
            </a:pPr>
            <a:fld id="{46A8C39A-31AA-41AF-9F08-93F30D12DBBF}" type="datetime4">
              <a:rPr lang="en-GB" altLang="en-US"/>
              <a:pPr>
                <a:defRPr/>
              </a:pPr>
              <a:t>16 October 2020</a:t>
            </a:fld>
            <a:endParaRPr lang="en-GB" altLang="en-US"/>
          </a:p>
        </p:txBody>
      </p:sp>
      <p:sp>
        <p:nvSpPr>
          <p:cNvPr id="5" name="Rectangle 8">
            <a:extLst>
              <a:ext uri="{FF2B5EF4-FFF2-40B4-BE49-F238E27FC236}">
                <a16:creationId xmlns:a16="http://schemas.microsoft.com/office/drawing/2014/main" id="{F734508A-01DF-4210-8507-BFF53F5FDB8F}"/>
              </a:ext>
            </a:extLst>
          </p:cNvPr>
          <p:cNvSpPr>
            <a:spLocks noGrp="1" noChangeArrowheads="1"/>
          </p:cNvSpPr>
          <p:nvPr>
            <p:ph type="sldNum" sz="quarter" idx="11"/>
          </p:nvPr>
        </p:nvSpPr>
        <p:spPr>
          <a:ln/>
        </p:spPr>
        <p:txBody>
          <a:bodyPr/>
          <a:lstStyle>
            <a:lvl1pPr>
              <a:defRPr/>
            </a:lvl1pPr>
          </a:lstStyle>
          <a:p>
            <a:pPr>
              <a:defRPr/>
            </a:pPr>
            <a:fld id="{CDF0C0E8-2A0C-43DE-ACD5-370E9DA592E6}" type="slidenum">
              <a:rPr lang="en-GB" altLang="en-US"/>
              <a:pPr>
                <a:defRPr/>
              </a:pPr>
              <a:t>‹#›</a:t>
            </a:fld>
            <a:endParaRPr lang="en-GB" altLang="en-US"/>
          </a:p>
        </p:txBody>
      </p:sp>
    </p:spTree>
    <p:extLst>
      <p:ext uri="{BB962C8B-B14F-4D97-AF65-F5344CB8AC3E}">
        <p14:creationId xmlns:p14="http://schemas.microsoft.com/office/powerpoint/2010/main" val="34389463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7D4D341E-B50C-436D-AD94-F65E7AD125C8}"/>
              </a:ext>
            </a:extLst>
          </p:cNvPr>
          <p:cNvSpPr>
            <a:spLocks noGrp="1" noChangeArrowheads="1"/>
          </p:cNvSpPr>
          <p:nvPr>
            <p:ph type="dt" sz="half" idx="10"/>
          </p:nvPr>
        </p:nvSpPr>
        <p:spPr>
          <a:ln/>
        </p:spPr>
        <p:txBody>
          <a:bodyPr/>
          <a:lstStyle>
            <a:lvl1pPr>
              <a:defRPr/>
            </a:lvl1pPr>
          </a:lstStyle>
          <a:p>
            <a:pPr>
              <a:defRPr/>
            </a:pPr>
            <a:fld id="{1E102C8A-3F92-4280-A2BF-0BA608E64D4A}" type="datetime4">
              <a:rPr lang="en-GB" altLang="en-US"/>
              <a:pPr>
                <a:defRPr/>
              </a:pPr>
              <a:t>16 October 2020</a:t>
            </a:fld>
            <a:endParaRPr lang="en-GB" altLang="en-US"/>
          </a:p>
        </p:txBody>
      </p:sp>
      <p:sp>
        <p:nvSpPr>
          <p:cNvPr id="5" name="Rectangle 8">
            <a:extLst>
              <a:ext uri="{FF2B5EF4-FFF2-40B4-BE49-F238E27FC236}">
                <a16:creationId xmlns:a16="http://schemas.microsoft.com/office/drawing/2014/main" id="{8E55198A-7258-48A1-8073-856AFE6EFB98}"/>
              </a:ext>
            </a:extLst>
          </p:cNvPr>
          <p:cNvSpPr>
            <a:spLocks noGrp="1" noChangeArrowheads="1"/>
          </p:cNvSpPr>
          <p:nvPr>
            <p:ph type="sldNum" sz="quarter" idx="11"/>
          </p:nvPr>
        </p:nvSpPr>
        <p:spPr>
          <a:ln/>
        </p:spPr>
        <p:txBody>
          <a:bodyPr/>
          <a:lstStyle>
            <a:lvl1pPr>
              <a:defRPr/>
            </a:lvl1pPr>
          </a:lstStyle>
          <a:p>
            <a:pPr>
              <a:defRPr/>
            </a:pPr>
            <a:fld id="{23BD7451-AC75-4A07-9C43-48CF6CC1BFD6}" type="slidenum">
              <a:rPr lang="en-GB" altLang="en-US"/>
              <a:pPr>
                <a:defRPr/>
              </a:pPr>
              <a:t>‹#›</a:t>
            </a:fld>
            <a:endParaRPr lang="en-GB" altLang="en-US"/>
          </a:p>
        </p:txBody>
      </p:sp>
    </p:spTree>
    <p:extLst>
      <p:ext uri="{BB962C8B-B14F-4D97-AF65-F5344CB8AC3E}">
        <p14:creationId xmlns:p14="http://schemas.microsoft.com/office/powerpoint/2010/main" val="126783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fld id="{65D57DB4-5599-4FA2-861F-8126AF48E67B}" type="datetime4">
              <a:rPr lang="en-GB"/>
              <a:pPr>
                <a:defRPr/>
              </a:pPr>
              <a:t>16 October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F5D12695-5A92-499B-ACF9-54F7E8C8E921}" type="slidenum">
              <a:rPr lang="en-GB"/>
              <a:pPr>
                <a:defRPr/>
              </a:pPr>
              <a:t>‹#›</a:t>
            </a:fld>
            <a:endParaRPr lang="en-GB"/>
          </a:p>
        </p:txBody>
      </p:sp>
    </p:spTree>
    <p:extLst>
      <p:ext uri="{BB962C8B-B14F-4D97-AF65-F5344CB8AC3E}">
        <p14:creationId xmlns:p14="http://schemas.microsoft.com/office/powerpoint/2010/main" val="2142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p:cNvSpPr>
            <a:spLocks noGrp="1" noChangeArrowheads="1"/>
          </p:cNvSpPr>
          <p:nvPr>
            <p:ph type="dt" sz="half" idx="10"/>
          </p:nvPr>
        </p:nvSpPr>
        <p:spPr>
          <a:ln/>
        </p:spPr>
        <p:txBody>
          <a:bodyPr/>
          <a:lstStyle>
            <a:lvl1pPr>
              <a:defRPr/>
            </a:lvl1pPr>
          </a:lstStyle>
          <a:p>
            <a:pPr>
              <a:defRPr/>
            </a:pPr>
            <a:fld id="{516A8D18-334C-4998-944B-E511E4C0880C}" type="datetime4">
              <a:rPr lang="en-GB"/>
              <a:pPr>
                <a:defRPr/>
              </a:pPr>
              <a:t>16 October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E0D7ADD1-96E8-45F9-9930-8A844D50FAD4}" type="slidenum">
              <a:rPr lang="en-GB"/>
              <a:pPr>
                <a:defRPr/>
              </a:pPr>
              <a:t>‹#›</a:t>
            </a:fld>
            <a:endParaRPr lang="en-GB"/>
          </a:p>
        </p:txBody>
      </p:sp>
    </p:spTree>
    <p:extLst>
      <p:ext uri="{BB962C8B-B14F-4D97-AF65-F5344CB8AC3E}">
        <p14:creationId xmlns:p14="http://schemas.microsoft.com/office/powerpoint/2010/main" val="2629908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p:cNvSpPr>
            <a:spLocks noGrp="1" noChangeArrowheads="1"/>
          </p:cNvSpPr>
          <p:nvPr>
            <p:ph type="dt" sz="half" idx="10"/>
          </p:nvPr>
        </p:nvSpPr>
        <p:spPr>
          <a:ln/>
        </p:spPr>
        <p:txBody>
          <a:bodyPr/>
          <a:lstStyle>
            <a:lvl1pPr>
              <a:defRPr/>
            </a:lvl1pPr>
          </a:lstStyle>
          <a:p>
            <a:pPr>
              <a:defRPr/>
            </a:pPr>
            <a:fld id="{12C0BE16-9948-470B-95FC-8115EC205679}" type="datetime4">
              <a:rPr lang="en-GB"/>
              <a:pPr>
                <a:defRPr/>
              </a:pPr>
              <a:t>16 October 2020</a:t>
            </a:fld>
            <a:endParaRPr lang="en-GB"/>
          </a:p>
        </p:txBody>
      </p:sp>
      <p:sp>
        <p:nvSpPr>
          <p:cNvPr id="8" name="Rectangle 8"/>
          <p:cNvSpPr>
            <a:spLocks noGrp="1" noChangeArrowheads="1"/>
          </p:cNvSpPr>
          <p:nvPr>
            <p:ph type="sldNum" sz="quarter" idx="11"/>
          </p:nvPr>
        </p:nvSpPr>
        <p:spPr>
          <a:ln/>
        </p:spPr>
        <p:txBody>
          <a:bodyPr/>
          <a:lstStyle>
            <a:lvl1pPr>
              <a:defRPr/>
            </a:lvl1pPr>
          </a:lstStyle>
          <a:p>
            <a:pPr>
              <a:defRPr/>
            </a:pPr>
            <a:fld id="{4B3FD154-5F8B-4E67-8EF6-6F42040F6C47}" type="slidenum">
              <a:rPr lang="en-GB"/>
              <a:pPr>
                <a:defRPr/>
              </a:pPr>
              <a:t>‹#›</a:t>
            </a:fld>
            <a:endParaRPr lang="en-GB"/>
          </a:p>
        </p:txBody>
      </p:sp>
    </p:spTree>
    <p:extLst>
      <p:ext uri="{BB962C8B-B14F-4D97-AF65-F5344CB8AC3E}">
        <p14:creationId xmlns:p14="http://schemas.microsoft.com/office/powerpoint/2010/main" val="307254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p:cNvSpPr>
            <a:spLocks noGrp="1" noChangeArrowheads="1"/>
          </p:cNvSpPr>
          <p:nvPr>
            <p:ph type="dt" sz="half" idx="10"/>
          </p:nvPr>
        </p:nvSpPr>
        <p:spPr>
          <a:ln/>
        </p:spPr>
        <p:txBody>
          <a:bodyPr/>
          <a:lstStyle>
            <a:lvl1pPr>
              <a:defRPr/>
            </a:lvl1pPr>
          </a:lstStyle>
          <a:p>
            <a:pPr>
              <a:defRPr/>
            </a:pPr>
            <a:fld id="{478EF3D3-6F8B-490F-BBD3-901A8FBE7F9D}" type="datetime4">
              <a:rPr lang="en-GB"/>
              <a:pPr>
                <a:defRPr/>
              </a:pPr>
              <a:t>16 October 2020</a:t>
            </a:fld>
            <a:endParaRPr lang="en-GB"/>
          </a:p>
        </p:txBody>
      </p:sp>
      <p:sp>
        <p:nvSpPr>
          <p:cNvPr id="4" name="Rectangle 8"/>
          <p:cNvSpPr>
            <a:spLocks noGrp="1" noChangeArrowheads="1"/>
          </p:cNvSpPr>
          <p:nvPr>
            <p:ph type="sldNum" sz="quarter" idx="11"/>
          </p:nvPr>
        </p:nvSpPr>
        <p:spPr>
          <a:ln/>
        </p:spPr>
        <p:txBody>
          <a:bodyPr/>
          <a:lstStyle>
            <a:lvl1pPr>
              <a:defRPr/>
            </a:lvl1pPr>
          </a:lstStyle>
          <a:p>
            <a:pPr>
              <a:defRPr/>
            </a:pPr>
            <a:fld id="{9A7ECA15-A4F9-4893-8A92-1D47B5C25899}" type="slidenum">
              <a:rPr lang="en-GB"/>
              <a:pPr>
                <a:defRPr/>
              </a:pPr>
              <a:t>‹#›</a:t>
            </a:fld>
            <a:endParaRPr lang="en-GB"/>
          </a:p>
        </p:txBody>
      </p:sp>
    </p:spTree>
    <p:extLst>
      <p:ext uri="{BB962C8B-B14F-4D97-AF65-F5344CB8AC3E}">
        <p14:creationId xmlns:p14="http://schemas.microsoft.com/office/powerpoint/2010/main" val="52984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8B7AF39A-BD78-43D7-BE27-22862C4D5123}" type="datetime4">
              <a:rPr lang="en-GB"/>
              <a:pPr>
                <a:defRPr/>
              </a:pPr>
              <a:t>16 October 2020</a:t>
            </a:fld>
            <a:endParaRPr lang="en-GB"/>
          </a:p>
        </p:txBody>
      </p:sp>
      <p:sp>
        <p:nvSpPr>
          <p:cNvPr id="3" name="Rectangle 8"/>
          <p:cNvSpPr>
            <a:spLocks noGrp="1" noChangeArrowheads="1"/>
          </p:cNvSpPr>
          <p:nvPr>
            <p:ph type="sldNum" sz="quarter" idx="11"/>
          </p:nvPr>
        </p:nvSpPr>
        <p:spPr>
          <a:ln/>
        </p:spPr>
        <p:txBody>
          <a:bodyPr/>
          <a:lstStyle>
            <a:lvl1pPr>
              <a:defRPr/>
            </a:lvl1pPr>
          </a:lstStyle>
          <a:p>
            <a:pPr>
              <a:defRPr/>
            </a:pPr>
            <a:fld id="{B4B29ED2-FA89-413F-8653-A21F916E3821}" type="slidenum">
              <a:rPr lang="en-GB"/>
              <a:pPr>
                <a:defRPr/>
              </a:pPr>
              <a:t>‹#›</a:t>
            </a:fld>
            <a:endParaRPr lang="en-GB"/>
          </a:p>
        </p:txBody>
      </p:sp>
    </p:spTree>
    <p:extLst>
      <p:ext uri="{BB962C8B-B14F-4D97-AF65-F5344CB8AC3E}">
        <p14:creationId xmlns:p14="http://schemas.microsoft.com/office/powerpoint/2010/main" val="208329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67871BE-62F1-41FA-9198-33951623819D}" type="datetime4">
              <a:rPr lang="en-GB"/>
              <a:pPr>
                <a:defRPr/>
              </a:pPr>
              <a:t>16 October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97631AFD-86B3-49D5-9EB1-23442A0CD8E8}" type="slidenum">
              <a:rPr lang="en-GB"/>
              <a:pPr>
                <a:defRPr/>
              </a:pPr>
              <a:t>‹#›</a:t>
            </a:fld>
            <a:endParaRPr lang="en-GB"/>
          </a:p>
        </p:txBody>
      </p:sp>
    </p:spTree>
    <p:extLst>
      <p:ext uri="{BB962C8B-B14F-4D97-AF65-F5344CB8AC3E}">
        <p14:creationId xmlns:p14="http://schemas.microsoft.com/office/powerpoint/2010/main" val="391316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3B6E9D8-F619-4D3E-96FB-39FF4F50885F}" type="datetime4">
              <a:rPr lang="en-GB"/>
              <a:pPr>
                <a:defRPr/>
              </a:pPr>
              <a:t>16 October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016AA3D0-6C97-4AAC-8917-C5EA34A82485}" type="slidenum">
              <a:rPr lang="en-GB"/>
              <a:pPr>
                <a:defRPr/>
              </a:pPr>
              <a:t>‹#›</a:t>
            </a:fld>
            <a:endParaRPr lang="en-GB"/>
          </a:p>
        </p:txBody>
      </p:sp>
    </p:spTree>
    <p:extLst>
      <p:ext uri="{BB962C8B-B14F-4D97-AF65-F5344CB8AC3E}">
        <p14:creationId xmlns:p14="http://schemas.microsoft.com/office/powerpoint/2010/main" val="336173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1028" name="Picture 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2800">
              <a:solidFill>
                <a:srgbClr val="004D75"/>
              </a:solidFill>
              <a:cs typeface="Arial" charset="0"/>
            </a:endParaRPr>
          </a:p>
        </p:txBody>
      </p:sp>
      <p:sp>
        <p:nvSpPr>
          <p:cNvPr id="1030" name="Text Box 6"/>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itchFamily="48" charset="0"/>
                <a:cs typeface="Arial" charset="0"/>
              </a:defRPr>
            </a:lvl1pPr>
            <a:lvl2pPr marL="742950" indent="-285750">
              <a:defRPr sz="2800">
                <a:solidFill>
                  <a:srgbClr val="004D75"/>
                </a:solidFill>
                <a:latin typeface="Verdana" pitchFamily="48" charset="0"/>
                <a:cs typeface="Arial" charset="0"/>
              </a:defRPr>
            </a:lvl2pPr>
            <a:lvl3pPr marL="1143000" indent="-228600">
              <a:defRPr sz="2800">
                <a:solidFill>
                  <a:srgbClr val="004D75"/>
                </a:solidFill>
                <a:latin typeface="Verdana" pitchFamily="48" charset="0"/>
                <a:cs typeface="Arial" charset="0"/>
              </a:defRPr>
            </a:lvl3pPr>
            <a:lvl4pPr marL="1600200" indent="-228600">
              <a:defRPr sz="2800">
                <a:solidFill>
                  <a:srgbClr val="004D75"/>
                </a:solidFill>
                <a:latin typeface="Verdana" pitchFamily="48" charset="0"/>
                <a:cs typeface="Arial" charset="0"/>
              </a:defRPr>
            </a:lvl4pPr>
            <a:lvl5pPr marL="2057400" indent="-228600">
              <a:defRPr sz="2800">
                <a:solidFill>
                  <a:srgbClr val="004D75"/>
                </a:solidFill>
                <a:latin typeface="Verdana" pitchFamily="48" charset="0"/>
                <a:cs typeface="Arial" charset="0"/>
              </a:defRPr>
            </a:lvl5pPr>
            <a:lvl6pPr marL="2514600" indent="-228600" eaLnBrk="0" fontAlgn="base" hangingPunct="0">
              <a:spcBef>
                <a:spcPct val="0"/>
              </a:spcBef>
              <a:spcAft>
                <a:spcPct val="0"/>
              </a:spcAft>
              <a:defRPr sz="2800">
                <a:solidFill>
                  <a:srgbClr val="004D75"/>
                </a:solidFill>
                <a:latin typeface="Verdana" pitchFamily="48" charset="0"/>
                <a:cs typeface="Arial" charset="0"/>
              </a:defRPr>
            </a:lvl6pPr>
            <a:lvl7pPr marL="2971800" indent="-228600" eaLnBrk="0" fontAlgn="base" hangingPunct="0">
              <a:spcBef>
                <a:spcPct val="0"/>
              </a:spcBef>
              <a:spcAft>
                <a:spcPct val="0"/>
              </a:spcAft>
              <a:defRPr sz="2800">
                <a:solidFill>
                  <a:srgbClr val="004D75"/>
                </a:solidFill>
                <a:latin typeface="Verdana" pitchFamily="48" charset="0"/>
                <a:cs typeface="Arial" charset="0"/>
              </a:defRPr>
            </a:lvl7pPr>
            <a:lvl8pPr marL="3429000" indent="-228600" eaLnBrk="0" fontAlgn="base" hangingPunct="0">
              <a:spcBef>
                <a:spcPct val="0"/>
              </a:spcBef>
              <a:spcAft>
                <a:spcPct val="0"/>
              </a:spcAft>
              <a:defRPr sz="2800">
                <a:solidFill>
                  <a:srgbClr val="004D75"/>
                </a:solidFill>
                <a:latin typeface="Verdana" pitchFamily="48" charset="0"/>
                <a:cs typeface="Arial" charset="0"/>
              </a:defRPr>
            </a:lvl8pPr>
            <a:lvl9pPr marL="3886200" indent="-228600" eaLnBrk="0" fontAlgn="base" hangingPunct="0">
              <a:spcBef>
                <a:spcPct val="0"/>
              </a:spcBef>
              <a:spcAft>
                <a:spcPct val="0"/>
              </a:spcAft>
              <a:defRPr sz="2800">
                <a:solidFill>
                  <a:srgbClr val="004D75"/>
                </a:solidFill>
                <a:latin typeface="Verdana" pitchFamily="48" charset="0"/>
                <a:cs typeface="Arial" charset="0"/>
              </a:defRPr>
            </a:lvl9pPr>
          </a:lstStyle>
          <a:p>
            <a:pPr eaLnBrk="0" fontAlgn="base" hangingPunct="0">
              <a:spcBef>
                <a:spcPct val="50000"/>
              </a:spcBef>
              <a:spcAft>
                <a:spcPct val="0"/>
              </a:spcAft>
              <a:defRPr/>
            </a:pPr>
            <a:endParaRPr lang="en-US" sz="2400">
              <a:solidFill>
                <a:srgbClr val="000000"/>
              </a:solidFill>
              <a:latin typeface="Times" pitchFamily="48" charset="0"/>
            </a:endParaRPr>
          </a:p>
        </p:txBody>
      </p:sp>
      <p:sp>
        <p:nvSpPr>
          <p:cNvPr id="348167" name="Rectangle 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Verdana" pitchFamily="34" charset="0"/>
              </a:defRPr>
            </a:lvl1pPr>
          </a:lstStyle>
          <a:p>
            <a:pPr fontAlgn="base">
              <a:spcBef>
                <a:spcPct val="0"/>
              </a:spcBef>
              <a:spcAft>
                <a:spcPct val="0"/>
              </a:spcAft>
              <a:defRPr/>
            </a:pPr>
            <a:fld id="{6929D775-4085-42E2-80ED-D6B48BDCBB09}" type="datetime4">
              <a:rPr lang="en-GB">
                <a:solidFill>
                  <a:srgbClr val="004D75"/>
                </a:solidFill>
                <a:cs typeface="Arial" charset="0"/>
              </a:rPr>
              <a:pPr fontAlgn="base">
                <a:spcBef>
                  <a:spcPct val="0"/>
                </a:spcBef>
                <a:spcAft>
                  <a:spcPct val="0"/>
                </a:spcAft>
                <a:defRPr/>
              </a:pPr>
              <a:t>16 October 2020</a:t>
            </a:fld>
            <a:endParaRPr lang="en-GB">
              <a:solidFill>
                <a:srgbClr val="004D75"/>
              </a:solidFill>
              <a:cs typeface="Arial" charset="0"/>
            </a:endParaRPr>
          </a:p>
        </p:txBody>
      </p:sp>
      <p:sp>
        <p:nvSpPr>
          <p:cNvPr id="348168" name="Rectangle 8"/>
          <p:cNvSpPr>
            <a:spLocks noGrp="1" noChangeArrowheads="1"/>
          </p:cNvSpPr>
          <p:nvPr>
            <p:ph type="sldNum" sz="quarter" idx="4"/>
          </p:nvPr>
        </p:nvSpPr>
        <p:spPr bwMode="auto">
          <a:xfrm>
            <a:off x="5940425" y="61658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defRPr>
            </a:lvl1pPr>
          </a:lstStyle>
          <a:p>
            <a:pPr fontAlgn="base">
              <a:spcBef>
                <a:spcPct val="0"/>
              </a:spcBef>
              <a:spcAft>
                <a:spcPct val="0"/>
              </a:spcAft>
              <a:defRPr/>
            </a:pPr>
            <a:fld id="{6A0154DF-368B-4619-BA2E-04D204D99FCF}" type="slidenum">
              <a:rPr lang="en-GB">
                <a:solidFill>
                  <a:srgbClr val="004D75"/>
                </a:solidFill>
                <a:cs typeface="Arial" charset="0"/>
              </a:rPr>
              <a:pPr fontAlgn="base">
                <a:spcBef>
                  <a:spcPct val="0"/>
                </a:spcBef>
                <a:spcAft>
                  <a:spcPct val="0"/>
                </a:spcAft>
                <a:defRPr/>
              </a:pPr>
              <a:t>‹#›</a:t>
            </a:fld>
            <a:endParaRPr lang="en-GB">
              <a:solidFill>
                <a:srgbClr val="004D75"/>
              </a:solidFill>
              <a:cs typeface="Arial" charset="0"/>
            </a:endParaRPr>
          </a:p>
        </p:txBody>
      </p:sp>
    </p:spTree>
    <p:extLst>
      <p:ext uri="{BB962C8B-B14F-4D97-AF65-F5344CB8AC3E}">
        <p14:creationId xmlns:p14="http://schemas.microsoft.com/office/powerpoint/2010/main" val="36912967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BAD4233-BF12-44D7-9EAB-B11D99D4FD69}"/>
              </a:ext>
            </a:extLst>
          </p:cNvPr>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7F67D65E-60CF-467C-80E1-7D15C85B223C}"/>
              </a:ext>
            </a:extLst>
          </p:cNvPr>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1028" name="Picture 4">
            <a:extLst>
              <a:ext uri="{FF2B5EF4-FFF2-40B4-BE49-F238E27FC236}">
                <a16:creationId xmlns:a16="http://schemas.microsoft.com/office/drawing/2014/main" id="{3C9DE46B-611E-4E30-AA6A-1EB9AED6680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a:extLst>
              <a:ext uri="{FF2B5EF4-FFF2-40B4-BE49-F238E27FC236}">
                <a16:creationId xmlns:a16="http://schemas.microsoft.com/office/drawing/2014/main" id="{20AEBA00-5283-4C6C-B7FD-262BBFA0F3DE}"/>
              </a:ext>
            </a:extLst>
          </p:cNvPr>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0" name="Text Box 6">
            <a:extLst>
              <a:ext uri="{FF2B5EF4-FFF2-40B4-BE49-F238E27FC236}">
                <a16:creationId xmlns:a16="http://schemas.microsoft.com/office/drawing/2014/main" id="{46FA76BC-3179-49B7-9D84-A71B7AA6C7B8}"/>
              </a:ext>
            </a:extLst>
          </p:cNvPr>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spcBef>
                <a:spcPct val="50000"/>
              </a:spcBef>
              <a:defRPr/>
            </a:pPr>
            <a:endParaRPr lang="en-US" altLang="en-US" sz="2400">
              <a:solidFill>
                <a:schemeClr val="tx1"/>
              </a:solidFill>
              <a:latin typeface="Times" panose="02020603050405020304" pitchFamily="18" charset="0"/>
            </a:endParaRPr>
          </a:p>
        </p:txBody>
      </p:sp>
      <p:sp>
        <p:nvSpPr>
          <p:cNvPr id="348167" name="Rectangle 7">
            <a:extLst>
              <a:ext uri="{FF2B5EF4-FFF2-40B4-BE49-F238E27FC236}">
                <a16:creationId xmlns:a16="http://schemas.microsoft.com/office/drawing/2014/main" id="{F71B609A-0C07-4805-8F62-F14F47120622}"/>
              </a:ext>
            </a:extLst>
          </p:cNvPr>
          <p:cNvSpPr>
            <a:spLocks noGrp="1" noChangeArrowheads="1"/>
          </p:cNvSpPr>
          <p:nvPr>
            <p:ph type="dt" sz="half" idx="2"/>
          </p:nvPr>
        </p:nvSpPr>
        <p:spPr bwMode="auto">
          <a:xfrm>
            <a:off x="457200" y="62055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cs typeface="Arial" charset="0"/>
              </a:defRPr>
            </a:lvl1pPr>
          </a:lstStyle>
          <a:p>
            <a:pPr>
              <a:defRPr/>
            </a:pPr>
            <a:fld id="{F48592A3-B282-4051-A398-BF8FABFBBD21}" type="datetime4">
              <a:rPr lang="en-GB" altLang="en-US"/>
              <a:pPr>
                <a:defRPr/>
              </a:pPr>
              <a:t>16 October 2020</a:t>
            </a:fld>
            <a:endParaRPr lang="en-GB" altLang="en-US"/>
          </a:p>
        </p:txBody>
      </p:sp>
      <p:sp>
        <p:nvSpPr>
          <p:cNvPr id="348168" name="Rectangle 8">
            <a:extLst>
              <a:ext uri="{FF2B5EF4-FFF2-40B4-BE49-F238E27FC236}">
                <a16:creationId xmlns:a16="http://schemas.microsoft.com/office/drawing/2014/main" id="{70394DC7-E9FF-457E-8D16-69814817152E}"/>
              </a:ext>
            </a:extLst>
          </p:cNvPr>
          <p:cNvSpPr>
            <a:spLocks noGrp="1" noChangeArrowheads="1"/>
          </p:cNvSpPr>
          <p:nvPr>
            <p:ph type="sldNum" sz="quarter" idx="4"/>
          </p:nvPr>
        </p:nvSpPr>
        <p:spPr bwMode="auto">
          <a:xfrm>
            <a:off x="5940425" y="62055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CE834AE9-9F84-4AAF-8273-9C8BB9AB0EDB}" type="slidenum">
              <a:rPr lang="en-GB" altLang="en-US"/>
              <a:pPr>
                <a:defRPr/>
              </a:pPr>
              <a:t>‹#›</a:t>
            </a:fld>
            <a:endParaRPr lang="en-GB" altLang="en-US"/>
          </a:p>
        </p:txBody>
      </p:sp>
    </p:spTree>
    <p:extLst>
      <p:ext uri="{BB962C8B-B14F-4D97-AF65-F5344CB8AC3E}">
        <p14:creationId xmlns:p14="http://schemas.microsoft.com/office/powerpoint/2010/main" val="256129194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F8DD9CB-29D5-460C-956E-0E1AD296DE84}"/>
              </a:ext>
            </a:extLst>
          </p:cNvPr>
          <p:cNvSpPr>
            <a:spLocks noGrp="1" noChangeArrowheads="1"/>
          </p:cNvSpPr>
          <p:nvPr>
            <p:ph type="ctrTitle"/>
          </p:nvPr>
        </p:nvSpPr>
        <p:spPr>
          <a:xfrm>
            <a:off x="611188" y="1717675"/>
            <a:ext cx="7772400" cy="990600"/>
          </a:xfrm>
        </p:spPr>
        <p:txBody>
          <a:bodyPr/>
          <a:lstStyle/>
          <a:p>
            <a:pPr algn="ctr" eaLnBrk="1" hangingPunct="1"/>
            <a:r>
              <a:rPr lang="en-GB" altLang="en-US" b="1" dirty="0">
                <a:latin typeface="Arial" panose="020B0604020202020204" pitchFamily="34" charset="0"/>
                <a:cs typeface="Arial" panose="020B0604020202020204" pitchFamily="34" charset="0"/>
              </a:rPr>
              <a:t>Advanced Systems Analysis and Design</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Use Case Analysis</a:t>
            </a:r>
            <a:br>
              <a:rPr lang="en-GB" dirty="0"/>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SOFT 30121 L5</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endParaRPr lang="en-GB" altLang="en-US"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Practical tips</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16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10</a:t>
            </a:fld>
            <a:endParaRPr lang="en-GB" altLang="en-US"/>
          </a:p>
        </p:txBody>
      </p:sp>
      <p:sp>
        <p:nvSpPr>
          <p:cNvPr id="6" name="Content Placeholder 2">
            <a:extLst>
              <a:ext uri="{FF2B5EF4-FFF2-40B4-BE49-F238E27FC236}">
                <a16:creationId xmlns:a16="http://schemas.microsoft.com/office/drawing/2014/main" id="{7482BBD7-6894-4B73-9E6B-C3B56F9934EB}"/>
              </a:ext>
            </a:extLst>
          </p:cNvPr>
          <p:cNvSpPr txBox="1">
            <a:spLocks/>
          </p:cNvSpPr>
          <p:nvPr/>
        </p:nvSpPr>
        <p:spPr bwMode="auto">
          <a:xfrm>
            <a:off x="457199" y="1340768"/>
            <a:ext cx="8152509" cy="247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a:lstStyle>
          <a:p>
            <a:r>
              <a:rPr lang="en-GB" kern="0" dirty="0"/>
              <a:t>Iterate on your use cases! You probably won’t get them exactly right first time</a:t>
            </a:r>
          </a:p>
          <a:p>
            <a:r>
              <a:rPr lang="en-GB" kern="0" dirty="0"/>
              <a:t>Don’t get too caught up in figuring out the right level of detail. Your focus should be describing the user’s objectives in working with the system</a:t>
            </a:r>
          </a:p>
          <a:p>
            <a:r>
              <a:rPr lang="en-GB" kern="0" dirty="0"/>
              <a:t>Very simple processes that are well explained in the requirements definition might not need a use case.</a:t>
            </a:r>
          </a:p>
        </p:txBody>
      </p:sp>
    </p:spTree>
    <p:extLst>
      <p:ext uri="{BB962C8B-B14F-4D97-AF65-F5344CB8AC3E}">
        <p14:creationId xmlns:p14="http://schemas.microsoft.com/office/powerpoint/2010/main" val="2355176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Use cases and functional requirements </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16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11</a:t>
            </a:fld>
            <a:endParaRPr lang="en-GB" altLang="en-US"/>
          </a:p>
        </p:txBody>
      </p:sp>
      <p:sp>
        <p:nvSpPr>
          <p:cNvPr id="6" name="Content Placeholder 2">
            <a:extLst>
              <a:ext uri="{FF2B5EF4-FFF2-40B4-BE49-F238E27FC236}">
                <a16:creationId xmlns:a16="http://schemas.microsoft.com/office/drawing/2014/main" id="{7482BBD7-6894-4B73-9E6B-C3B56F9934EB}"/>
              </a:ext>
            </a:extLst>
          </p:cNvPr>
          <p:cNvSpPr txBox="1">
            <a:spLocks/>
          </p:cNvSpPr>
          <p:nvPr/>
        </p:nvSpPr>
        <p:spPr bwMode="auto">
          <a:xfrm>
            <a:off x="457199" y="1340768"/>
            <a:ext cx="8152509" cy="1421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a:lstStyle>
          <a:p>
            <a:r>
              <a:rPr lang="en-GB" kern="0" dirty="0"/>
              <a:t>As we said earlier, use cases are a helpful tool to use to understand user requirements</a:t>
            </a:r>
          </a:p>
          <a:p>
            <a:r>
              <a:rPr lang="en-GB" kern="0" dirty="0"/>
              <a:t>At the same time, use cases don’t tell the whole story since they omit a lot of detail, and only convey the user’s point of view</a:t>
            </a:r>
          </a:p>
        </p:txBody>
      </p:sp>
      <p:pic>
        <p:nvPicPr>
          <p:cNvPr id="3" name="Picture 2">
            <a:extLst>
              <a:ext uri="{FF2B5EF4-FFF2-40B4-BE49-F238E27FC236}">
                <a16:creationId xmlns:a16="http://schemas.microsoft.com/office/drawing/2014/main" id="{184291F2-C8B8-4B78-BA4E-370E97541B18}"/>
              </a:ext>
            </a:extLst>
          </p:cNvPr>
          <p:cNvPicPr>
            <a:picLocks noChangeAspect="1"/>
          </p:cNvPicPr>
          <p:nvPr/>
        </p:nvPicPr>
        <p:blipFill>
          <a:blip r:embed="rId2"/>
          <a:stretch>
            <a:fillRect/>
          </a:stretch>
        </p:blipFill>
        <p:spPr>
          <a:xfrm>
            <a:off x="271015" y="3676543"/>
            <a:ext cx="8524875" cy="1828800"/>
          </a:xfrm>
          <a:prstGeom prst="rect">
            <a:avLst/>
          </a:prstGeom>
        </p:spPr>
      </p:pic>
    </p:spTree>
    <p:extLst>
      <p:ext uri="{BB962C8B-B14F-4D97-AF65-F5344CB8AC3E}">
        <p14:creationId xmlns:p14="http://schemas.microsoft.com/office/powerpoint/2010/main" val="624130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Creating use cases</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16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12</a:t>
            </a:fld>
            <a:endParaRPr lang="en-GB" altLang="en-US"/>
          </a:p>
        </p:txBody>
      </p:sp>
      <p:sp>
        <p:nvSpPr>
          <p:cNvPr id="6" name="Content Placeholder 2">
            <a:extLst>
              <a:ext uri="{FF2B5EF4-FFF2-40B4-BE49-F238E27FC236}">
                <a16:creationId xmlns:a16="http://schemas.microsoft.com/office/drawing/2014/main" id="{7482BBD7-6894-4B73-9E6B-C3B56F9934EB}"/>
              </a:ext>
            </a:extLst>
          </p:cNvPr>
          <p:cNvSpPr txBox="1">
            <a:spLocks/>
          </p:cNvSpPr>
          <p:nvPr/>
        </p:nvSpPr>
        <p:spPr bwMode="auto">
          <a:xfrm>
            <a:off x="457199" y="1340768"/>
            <a:ext cx="8152509" cy="1864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a:lstStyle>
          <a:p>
            <a:r>
              <a:rPr lang="en-GB" kern="0" dirty="0"/>
              <a:t>As with requirements gathering, the most common ways to gather information about use cases is through using the techniques discussed in the last chapter.</a:t>
            </a:r>
          </a:p>
          <a:p>
            <a:r>
              <a:rPr lang="en-GB" kern="0" dirty="0"/>
              <a:t>The following 4 step process can also be used:</a:t>
            </a:r>
          </a:p>
          <a:p>
            <a:endParaRPr lang="en-GB" kern="0" dirty="0"/>
          </a:p>
        </p:txBody>
      </p:sp>
    </p:spTree>
    <p:extLst>
      <p:ext uri="{BB962C8B-B14F-4D97-AF65-F5344CB8AC3E}">
        <p14:creationId xmlns:p14="http://schemas.microsoft.com/office/powerpoint/2010/main" val="975956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1. Identify the use cases</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16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13</a:t>
            </a:fld>
            <a:endParaRPr lang="en-GB" altLang="en-US"/>
          </a:p>
        </p:txBody>
      </p:sp>
      <p:sp>
        <p:nvSpPr>
          <p:cNvPr id="6" name="Content Placeholder 2">
            <a:extLst>
              <a:ext uri="{FF2B5EF4-FFF2-40B4-BE49-F238E27FC236}">
                <a16:creationId xmlns:a16="http://schemas.microsoft.com/office/drawing/2014/main" id="{7482BBD7-6894-4B73-9E6B-C3B56F9934EB}"/>
              </a:ext>
            </a:extLst>
          </p:cNvPr>
          <p:cNvSpPr txBox="1">
            <a:spLocks/>
          </p:cNvSpPr>
          <p:nvPr/>
        </p:nvSpPr>
        <p:spPr bwMode="auto">
          <a:xfrm>
            <a:off x="457199" y="1340768"/>
            <a:ext cx="8152509" cy="2312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a:lstStyle>
          <a:p>
            <a:r>
              <a:rPr lang="en-GB" b="1" kern="0" dirty="0"/>
              <a:t>Activities: </a:t>
            </a:r>
            <a:r>
              <a:rPr lang="en-GB" kern="0" dirty="0"/>
              <a:t>Start a use case report form for each use case by filling in the name, description and trigger. If there are more than nine use cases, group them into packages.</a:t>
            </a:r>
          </a:p>
          <a:p>
            <a:r>
              <a:rPr lang="en-GB" b="1" kern="0" dirty="0"/>
              <a:t>Typical questions asked: </a:t>
            </a:r>
          </a:p>
          <a:p>
            <a:pPr lvl="1"/>
            <a:r>
              <a:rPr lang="en-GB" kern="0" dirty="0"/>
              <a:t>Ask who, what, when, and where about the use cases (or tasks).</a:t>
            </a:r>
          </a:p>
          <a:p>
            <a:pPr lvl="1"/>
            <a:r>
              <a:rPr lang="en-GB" kern="0" dirty="0"/>
              <a:t>What are the major tasks that are performed?</a:t>
            </a:r>
          </a:p>
          <a:p>
            <a:pPr lvl="1"/>
            <a:r>
              <a:rPr lang="en-GB" kern="0" dirty="0"/>
              <a:t>What triggers this task? What tells you to perform this task? </a:t>
            </a:r>
          </a:p>
        </p:txBody>
      </p:sp>
    </p:spTree>
    <p:extLst>
      <p:ext uri="{BB962C8B-B14F-4D97-AF65-F5344CB8AC3E}">
        <p14:creationId xmlns:p14="http://schemas.microsoft.com/office/powerpoint/2010/main" val="3278321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2. Identify the major steps within each use case</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16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14</a:t>
            </a:fld>
            <a:endParaRPr lang="en-GB" altLang="en-US"/>
          </a:p>
        </p:txBody>
      </p:sp>
      <p:sp>
        <p:nvSpPr>
          <p:cNvPr id="6" name="Content Placeholder 2">
            <a:extLst>
              <a:ext uri="{FF2B5EF4-FFF2-40B4-BE49-F238E27FC236}">
                <a16:creationId xmlns:a16="http://schemas.microsoft.com/office/drawing/2014/main" id="{7482BBD7-6894-4B73-9E6B-C3B56F9934EB}"/>
              </a:ext>
            </a:extLst>
          </p:cNvPr>
          <p:cNvSpPr txBox="1">
            <a:spLocks/>
          </p:cNvSpPr>
          <p:nvPr/>
        </p:nvSpPr>
        <p:spPr bwMode="auto">
          <a:xfrm>
            <a:off x="457199" y="1340768"/>
            <a:ext cx="8152509" cy="339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a:lstStyle>
          <a:p>
            <a:r>
              <a:rPr lang="en-GB" b="1" kern="0" dirty="0"/>
              <a:t>Activities: </a:t>
            </a:r>
            <a:r>
              <a:rPr lang="en-GB" kern="0" dirty="0"/>
              <a:t>For each use case, fill in the major steps needed to complete the task.</a:t>
            </a:r>
          </a:p>
          <a:p>
            <a:r>
              <a:rPr lang="en-GB" b="1" kern="0" dirty="0"/>
              <a:t>Typical questions asked: </a:t>
            </a:r>
          </a:p>
          <a:p>
            <a:pPr lvl="1"/>
            <a:r>
              <a:rPr lang="en-GB" kern="0" dirty="0"/>
              <a:t>Ask </a:t>
            </a:r>
            <a:r>
              <a:rPr lang="en-GB" i="1" kern="0" dirty="0"/>
              <a:t>how</a:t>
            </a:r>
            <a:r>
              <a:rPr lang="en-GB" kern="0" dirty="0"/>
              <a:t> about each use case.</a:t>
            </a:r>
          </a:p>
          <a:p>
            <a:pPr lvl="1"/>
            <a:r>
              <a:rPr lang="en-GB" kern="0" dirty="0"/>
              <a:t>What information/forms/reports do you need to perform this task?</a:t>
            </a:r>
          </a:p>
          <a:p>
            <a:pPr lvl="1"/>
            <a:r>
              <a:rPr lang="en-GB" kern="0" dirty="0"/>
              <a:t>Who gives you these information/forms/reports?</a:t>
            </a:r>
          </a:p>
          <a:p>
            <a:pPr lvl="1"/>
            <a:r>
              <a:rPr lang="en-GB" kern="0" dirty="0"/>
              <a:t>What information/forms/report does this produce and where do they go?</a:t>
            </a:r>
          </a:p>
          <a:p>
            <a:pPr lvl="1"/>
            <a:r>
              <a:rPr lang="en-GB" kern="0" dirty="0"/>
              <a:t>How do you produce this report?</a:t>
            </a:r>
          </a:p>
          <a:p>
            <a:pPr lvl="1"/>
            <a:r>
              <a:rPr lang="en-GB" kern="0" dirty="0"/>
              <a:t>How do you change the information on the report?</a:t>
            </a:r>
          </a:p>
          <a:p>
            <a:pPr lvl="1"/>
            <a:r>
              <a:rPr lang="en-GB" kern="0" dirty="0"/>
              <a:t>How do you process forms?</a:t>
            </a:r>
          </a:p>
          <a:p>
            <a:pPr lvl="1"/>
            <a:r>
              <a:rPr lang="en-GB" kern="0" dirty="0"/>
              <a:t>What tools do you use to do this step (e.g., paper, e‐mail, phone)? </a:t>
            </a:r>
          </a:p>
        </p:txBody>
      </p:sp>
    </p:spTree>
    <p:extLst>
      <p:ext uri="{BB962C8B-B14F-4D97-AF65-F5344CB8AC3E}">
        <p14:creationId xmlns:p14="http://schemas.microsoft.com/office/powerpoint/2010/main" val="2384211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3. Identify elements within steps</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16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15</a:t>
            </a:fld>
            <a:endParaRPr lang="en-GB" altLang="en-US"/>
          </a:p>
        </p:txBody>
      </p:sp>
      <p:sp>
        <p:nvSpPr>
          <p:cNvPr id="6" name="Content Placeholder 2">
            <a:extLst>
              <a:ext uri="{FF2B5EF4-FFF2-40B4-BE49-F238E27FC236}">
                <a16:creationId xmlns:a16="http://schemas.microsoft.com/office/drawing/2014/main" id="{7482BBD7-6894-4B73-9E6B-C3B56F9934EB}"/>
              </a:ext>
            </a:extLst>
          </p:cNvPr>
          <p:cNvSpPr txBox="1">
            <a:spLocks/>
          </p:cNvSpPr>
          <p:nvPr/>
        </p:nvSpPr>
        <p:spPr bwMode="auto">
          <a:xfrm>
            <a:off x="457199" y="1340768"/>
            <a:ext cx="8152509" cy="2562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a:lstStyle>
          <a:p>
            <a:r>
              <a:rPr lang="en-GB" b="1" kern="0" dirty="0"/>
              <a:t>Activities: </a:t>
            </a:r>
            <a:r>
              <a:rPr lang="en-GB" kern="0" dirty="0"/>
              <a:t>For each step, identify its triggers and its inputs and outputs</a:t>
            </a:r>
          </a:p>
          <a:p>
            <a:r>
              <a:rPr lang="en-GB" b="1" kern="0" dirty="0"/>
              <a:t>Typical questions asked: </a:t>
            </a:r>
          </a:p>
          <a:p>
            <a:pPr lvl="1"/>
            <a:r>
              <a:rPr lang="en-GB" kern="0" dirty="0"/>
              <a:t>Ask how about each step.</a:t>
            </a:r>
          </a:p>
          <a:p>
            <a:pPr lvl="1"/>
            <a:r>
              <a:rPr lang="en-GB" kern="0" dirty="0"/>
              <a:t>How does the person know when to perform this step?</a:t>
            </a:r>
          </a:p>
          <a:p>
            <a:pPr lvl="1"/>
            <a:r>
              <a:rPr lang="en-GB" kern="0" dirty="0"/>
              <a:t>What forms/reports/data does this step produce?</a:t>
            </a:r>
          </a:p>
          <a:p>
            <a:pPr lvl="1"/>
            <a:r>
              <a:rPr lang="en-GB" kern="0" dirty="0"/>
              <a:t>What forms/reports/data does this step need?</a:t>
            </a:r>
          </a:p>
          <a:p>
            <a:pPr lvl="1"/>
            <a:r>
              <a:rPr lang="en-GB" kern="0" dirty="0"/>
              <a:t>What happens when this form/report/data is not available? </a:t>
            </a:r>
          </a:p>
        </p:txBody>
      </p:sp>
    </p:spTree>
    <p:extLst>
      <p:ext uri="{BB962C8B-B14F-4D97-AF65-F5344CB8AC3E}">
        <p14:creationId xmlns:p14="http://schemas.microsoft.com/office/powerpoint/2010/main" val="3943839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4. Confirm the use case</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16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16</a:t>
            </a:fld>
            <a:endParaRPr lang="en-GB" altLang="en-US"/>
          </a:p>
        </p:txBody>
      </p:sp>
      <p:sp>
        <p:nvSpPr>
          <p:cNvPr id="6" name="Content Placeholder 2">
            <a:extLst>
              <a:ext uri="{FF2B5EF4-FFF2-40B4-BE49-F238E27FC236}">
                <a16:creationId xmlns:a16="http://schemas.microsoft.com/office/drawing/2014/main" id="{7482BBD7-6894-4B73-9E6B-C3B56F9934EB}"/>
              </a:ext>
            </a:extLst>
          </p:cNvPr>
          <p:cNvSpPr txBox="1">
            <a:spLocks/>
          </p:cNvSpPr>
          <p:nvPr/>
        </p:nvSpPr>
        <p:spPr bwMode="auto">
          <a:xfrm>
            <a:off x="457199" y="1340768"/>
            <a:ext cx="8152509"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a:lstStyle>
          <a:p>
            <a:r>
              <a:rPr lang="en-GB" b="1" kern="0" dirty="0"/>
              <a:t>Activities: </a:t>
            </a:r>
            <a:r>
              <a:rPr lang="en-GB" kern="0" dirty="0"/>
              <a:t>For each use case, validate that it is correct and complete.</a:t>
            </a:r>
          </a:p>
          <a:p>
            <a:r>
              <a:rPr lang="en-GB" b="1" kern="0" dirty="0"/>
              <a:t>Typical questions asked: </a:t>
            </a:r>
          </a:p>
          <a:p>
            <a:pPr lvl="1"/>
            <a:r>
              <a:rPr lang="en-GB" kern="0" dirty="0"/>
              <a:t>Ask the user to execute the process, using the written steps in the use case—that is, have the user role‐play the use case.</a:t>
            </a:r>
          </a:p>
        </p:txBody>
      </p:sp>
    </p:spTree>
    <p:extLst>
      <p:ext uri="{BB962C8B-B14F-4D97-AF65-F5344CB8AC3E}">
        <p14:creationId xmlns:p14="http://schemas.microsoft.com/office/powerpoint/2010/main" val="1053931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Back to your functional requirements </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1725985"/>
          </a:xfrm>
        </p:spPr>
        <p:txBody>
          <a:bodyPr/>
          <a:lstStyle/>
          <a:p>
            <a:r>
              <a:rPr lang="en-GB" dirty="0"/>
              <a:t>Hopefully you now understand how use cases can be used to better understand the system</a:t>
            </a:r>
          </a:p>
          <a:p>
            <a:r>
              <a:rPr lang="en-GB" dirty="0"/>
              <a:t>You can now go back to your functional requirements and add more detail where necessary. This will hopefully add more detail which will be helpful to the members of the development team</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16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17</a:t>
            </a:fld>
            <a:endParaRPr lang="en-GB" altLang="en-US"/>
          </a:p>
        </p:txBody>
      </p:sp>
    </p:spTree>
    <p:extLst>
      <p:ext uri="{BB962C8B-B14F-4D97-AF65-F5344CB8AC3E}">
        <p14:creationId xmlns:p14="http://schemas.microsoft.com/office/powerpoint/2010/main" val="2675565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71ACC21-7343-4D8F-9CC0-29813D4A9D62}"/>
              </a:ext>
            </a:extLst>
          </p:cNvPr>
          <p:cNvSpPr>
            <a:spLocks noGrp="1" noChangeArrowheads="1"/>
          </p:cNvSpPr>
          <p:nvPr>
            <p:ph type="ctrTitle"/>
          </p:nvPr>
        </p:nvSpPr>
        <p:spPr>
          <a:xfrm>
            <a:off x="685800" y="3213100"/>
            <a:ext cx="7772400" cy="990600"/>
          </a:xfrm>
        </p:spPr>
        <p:txBody>
          <a:bodyPr/>
          <a:lstStyle/>
          <a:p>
            <a:pPr algn="ctr" eaLnBrk="1" hangingPunct="1"/>
            <a:br>
              <a:rPr lang="en-GB" altLang="en-US" dirty="0"/>
            </a:br>
            <a:endParaRPr lang="en-GB" altLang="en-US" dirty="0"/>
          </a:p>
        </p:txBody>
      </p:sp>
      <p:sp>
        <p:nvSpPr>
          <p:cNvPr id="31747" name="TextBox 2">
            <a:extLst>
              <a:ext uri="{FF2B5EF4-FFF2-40B4-BE49-F238E27FC236}">
                <a16:creationId xmlns:a16="http://schemas.microsoft.com/office/drawing/2014/main" id="{C201CEAA-5926-4FD7-B205-EBFAFFDB738C}"/>
              </a:ext>
            </a:extLst>
          </p:cNvPr>
          <p:cNvSpPr txBox="1">
            <a:spLocks noChangeArrowheads="1"/>
          </p:cNvSpPr>
          <p:nvPr/>
        </p:nvSpPr>
        <p:spPr bwMode="auto">
          <a:xfrm>
            <a:off x="2979158" y="2636838"/>
            <a:ext cx="3044423"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lgn="ctr"/>
            <a:r>
              <a:rPr lang="en-ZA" altLang="en-US" dirty="0">
                <a:solidFill>
                  <a:schemeClr val="bg1"/>
                </a:solidFill>
                <a:latin typeface="Arial" panose="020B0604020202020204" pitchFamily="34" charset="0"/>
              </a:rPr>
              <a:t>Next Lecture</a:t>
            </a:r>
          </a:p>
          <a:p>
            <a:pPr algn="ctr"/>
            <a:endParaRPr lang="en-ZA" altLang="en-US" dirty="0">
              <a:solidFill>
                <a:schemeClr val="bg1"/>
              </a:solidFill>
              <a:latin typeface="Arial" panose="020B0604020202020204" pitchFamily="34" charset="0"/>
            </a:endParaRPr>
          </a:p>
          <a:p>
            <a:pPr algn="ctr"/>
            <a:r>
              <a:rPr lang="en-ZA" altLang="en-US" dirty="0">
                <a:solidFill>
                  <a:schemeClr val="bg1"/>
                </a:solidFill>
                <a:latin typeface="Arial" panose="020B0604020202020204" pitchFamily="34" charset="0"/>
              </a:rPr>
              <a:t>Process </a:t>
            </a:r>
            <a:r>
              <a:rPr lang="en-ZA" altLang="en-US" dirty="0" err="1">
                <a:solidFill>
                  <a:schemeClr val="bg1"/>
                </a:solidFill>
                <a:latin typeface="Arial" panose="020B0604020202020204" pitchFamily="34" charset="0"/>
              </a:rPr>
              <a:t>Modeling</a:t>
            </a:r>
            <a:endParaRPr lang="en-ZA" altLang="en-US" dirty="0">
              <a:solidFill>
                <a:schemeClr val="bg1"/>
              </a:solidFill>
              <a:latin typeface="Arial" panose="020B0604020202020204" pitchFamily="34" charset="0"/>
            </a:endParaRPr>
          </a:p>
          <a:p>
            <a:pPr algn="ctr"/>
            <a:endParaRPr lang="en-ZA" altLang="en-US" dirty="0">
              <a:solidFill>
                <a:schemeClr val="bg1"/>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A76BFC-AD6C-472E-9524-5EDD59EDC1D1}"/>
              </a:ext>
            </a:extLst>
          </p:cNvPr>
          <p:cNvSpPr/>
          <p:nvPr/>
        </p:nvSpPr>
        <p:spPr>
          <a:xfrm>
            <a:off x="251521" y="332656"/>
            <a:ext cx="8568952" cy="523220"/>
          </a:xfrm>
          <a:prstGeom prst="rect">
            <a:avLst/>
          </a:prstGeom>
        </p:spPr>
        <p:txBody>
          <a:bodyPr wrap="square">
            <a:spAutoFit/>
          </a:bodyPr>
          <a:lstStyle/>
          <a:p>
            <a:pPr algn="ctr"/>
            <a:r>
              <a:rPr lang="en-GB" sz="2800" b="1" dirty="0">
                <a:solidFill>
                  <a:srgbClr val="002060"/>
                </a:solidFill>
                <a:latin typeface="Arial" panose="020B0604020202020204" pitchFamily="34" charset="0"/>
                <a:cs typeface="Arial" panose="020B0604020202020204" pitchFamily="34" charset="0"/>
              </a:rPr>
              <a:t>Use Case Analysis</a:t>
            </a:r>
          </a:p>
        </p:txBody>
      </p:sp>
      <p:sp>
        <p:nvSpPr>
          <p:cNvPr id="3" name="TextBox 2">
            <a:extLst>
              <a:ext uri="{FF2B5EF4-FFF2-40B4-BE49-F238E27FC236}">
                <a16:creationId xmlns:a16="http://schemas.microsoft.com/office/drawing/2014/main" id="{41E6F3DD-A671-40C0-9C69-15571131F24D}"/>
              </a:ext>
            </a:extLst>
          </p:cNvPr>
          <p:cNvSpPr txBox="1"/>
          <p:nvPr/>
        </p:nvSpPr>
        <p:spPr>
          <a:xfrm>
            <a:off x="1691680" y="4797152"/>
            <a:ext cx="5953425" cy="1200329"/>
          </a:xfrm>
          <a:prstGeom prst="rect">
            <a:avLst/>
          </a:prstGeom>
          <a:noFill/>
        </p:spPr>
        <p:txBody>
          <a:bodyPr wrap="none" rtlCol="0">
            <a:spAutoFit/>
          </a:bodyPr>
          <a:lstStyle/>
          <a:p>
            <a:pPr algn="ctr"/>
            <a:r>
              <a:rPr lang="en-GB" b="1" dirty="0" err="1">
                <a:solidFill>
                  <a:schemeClr val="bg1"/>
                </a:solidFill>
                <a:latin typeface="Arial" panose="020B0604020202020204" pitchFamily="34" charset="0"/>
                <a:cs typeface="Arial" panose="020B0604020202020204" pitchFamily="34" charset="0"/>
              </a:rPr>
              <a:t>Reco</a:t>
            </a:r>
            <a:r>
              <a:rPr lang="en-GB" b="1" dirty="0" err="1">
                <a:latin typeface="Arial" panose="020B0604020202020204" pitchFamily="34" charset="0"/>
                <a:cs typeface="Arial" panose="020B0604020202020204" pitchFamily="34" charset="0"/>
              </a:rPr>
              <a:t>Systems</a:t>
            </a:r>
            <a:r>
              <a:rPr lang="en-GB" b="1" dirty="0">
                <a:latin typeface="Arial" panose="020B0604020202020204" pitchFamily="34" charset="0"/>
                <a:cs typeface="Arial" panose="020B0604020202020204" pitchFamily="34" charset="0"/>
              </a:rPr>
              <a:t> Analysis and Design</a:t>
            </a:r>
          </a:p>
          <a:p>
            <a:pPr algn="ctr"/>
            <a:r>
              <a:rPr lang="en-GB" b="1" dirty="0">
                <a:latin typeface="Arial" panose="020B0604020202020204" pitchFamily="34" charset="0"/>
                <a:cs typeface="Arial" panose="020B0604020202020204" pitchFamily="34" charset="0"/>
              </a:rPr>
              <a:t>Alan Dennis; Barbara Haley Wixom; Roberta M. Roth</a:t>
            </a:r>
          </a:p>
          <a:p>
            <a:pPr algn="ctr"/>
            <a:r>
              <a:rPr lang="en-GB" b="1" dirty="0">
                <a:latin typeface="Arial" panose="020B0604020202020204" pitchFamily="34" charset="0"/>
                <a:cs typeface="Arial" panose="020B0604020202020204" pitchFamily="34" charset="0"/>
              </a:rPr>
              <a:t>2019</a:t>
            </a:r>
          </a:p>
          <a:p>
            <a:pPr algn="ctr"/>
            <a:r>
              <a:rPr lang="en-GB" b="1" dirty="0">
                <a:latin typeface="Arial" panose="020B0604020202020204" pitchFamily="34" charset="0"/>
                <a:cs typeface="Arial" panose="020B0604020202020204" pitchFamily="34" charset="0"/>
              </a:rPr>
              <a:t>Chapter 4</a:t>
            </a:r>
          </a:p>
        </p:txBody>
      </p:sp>
      <p:pic>
        <p:nvPicPr>
          <p:cNvPr id="5" name="Picture 4" descr="A picture containing diagram&#10;&#10;Description automatically generated">
            <a:extLst>
              <a:ext uri="{FF2B5EF4-FFF2-40B4-BE49-F238E27FC236}">
                <a16:creationId xmlns:a16="http://schemas.microsoft.com/office/drawing/2014/main" id="{B2EA0E6E-178A-479A-BE7F-7675F9060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812" y="784323"/>
            <a:ext cx="6380537" cy="404007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pPr algn="ctr"/>
            <a:r>
              <a:rPr lang="en-GB" b="1" dirty="0">
                <a:solidFill>
                  <a:srgbClr val="002060"/>
                </a:solidFill>
                <a:latin typeface="Arial" panose="020B0604020202020204" pitchFamily="34" charset="0"/>
                <a:cs typeface="Arial" panose="020B0604020202020204" pitchFamily="34" charset="0"/>
              </a:rPr>
              <a:t>Use </a:t>
            </a:r>
            <a:r>
              <a:rPr lang="en-GB" b="1">
                <a:solidFill>
                  <a:srgbClr val="002060"/>
                </a:solidFill>
                <a:latin typeface="Arial" panose="020B0604020202020204" pitchFamily="34" charset="0"/>
                <a:cs typeface="Arial" panose="020B0604020202020204" pitchFamily="34" charset="0"/>
              </a:rPr>
              <a:t>Case Analysis</a:t>
            </a:r>
            <a:endParaRPr lang="en-GB" b="1" dirty="0">
              <a:solidFill>
                <a:srgbClr val="002060"/>
              </a:solidFill>
              <a:latin typeface="Arial" panose="020B0604020202020204" pitchFamily="34" charset="0"/>
              <a:cs typeface="Arial" panose="020B0604020202020204" pitchFamily="34" charset="0"/>
            </a:endParaRPr>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2460161"/>
          </a:xfrm>
        </p:spPr>
        <p:txBody>
          <a:bodyPr/>
          <a:lstStyle/>
          <a:p>
            <a:r>
              <a:rPr lang="en-GB" dirty="0"/>
              <a:t>Objectives of Lecture 7</a:t>
            </a:r>
          </a:p>
          <a:p>
            <a:pPr lvl="1">
              <a:lnSpc>
                <a:spcPct val="150000"/>
              </a:lnSpc>
            </a:pPr>
            <a:r>
              <a:rPr lang="en-GB" dirty="0"/>
              <a:t>Explain the purpose of use cases in the analysis phase of the SDLC.</a:t>
            </a:r>
          </a:p>
          <a:p>
            <a:pPr lvl="1">
              <a:lnSpc>
                <a:spcPct val="150000"/>
              </a:lnSpc>
            </a:pPr>
            <a:r>
              <a:rPr lang="en-GB" dirty="0"/>
              <a:t>Describe the various parts of a use case and the purpose of each part.</a:t>
            </a:r>
          </a:p>
          <a:p>
            <a:pPr lvl="1">
              <a:lnSpc>
                <a:spcPct val="150000"/>
              </a:lnSpc>
            </a:pPr>
            <a:r>
              <a:rPr lang="en-GB" dirty="0"/>
              <a:t>Describe how use cases contribute to the functional requirements.</a:t>
            </a:r>
          </a:p>
          <a:p>
            <a:pPr lvl="1">
              <a:lnSpc>
                <a:spcPct val="150000"/>
              </a:lnSpc>
            </a:pPr>
            <a:r>
              <a:rPr lang="en-GB" dirty="0"/>
              <a:t>Describe how use cases inform the development of test plans.</a:t>
            </a:r>
          </a:p>
          <a:p>
            <a:pPr lvl="1">
              <a:lnSpc>
                <a:spcPct val="150000"/>
              </a:lnSpc>
            </a:pPr>
            <a:r>
              <a:rPr lang="en-GB" dirty="0"/>
              <a:t>Explain the process used to create a use case.</a:t>
            </a:r>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3</a:t>
            </a:fld>
            <a:endParaRPr lang="en-GB" altLang="en-US" dirty="0"/>
          </a:p>
        </p:txBody>
      </p:sp>
      <p:sp>
        <p:nvSpPr>
          <p:cNvPr id="14" name="TextBox 13">
            <a:extLst>
              <a:ext uri="{FF2B5EF4-FFF2-40B4-BE49-F238E27FC236}">
                <a16:creationId xmlns:a16="http://schemas.microsoft.com/office/drawing/2014/main" id="{D731306C-E587-42FB-9201-FEF308284A93}"/>
              </a:ext>
            </a:extLst>
          </p:cNvPr>
          <p:cNvSpPr txBox="1"/>
          <p:nvPr/>
        </p:nvSpPr>
        <p:spPr>
          <a:xfrm>
            <a:off x="467544" y="6021288"/>
            <a:ext cx="3070071" cy="784830"/>
          </a:xfrm>
          <a:prstGeom prst="rect">
            <a:avLst/>
          </a:prstGeom>
          <a:noFill/>
        </p:spPr>
        <p:txBody>
          <a:bodyPr wrap="none" rtlCol="0">
            <a:spAutoFit/>
          </a:bodyPr>
          <a:lstStyle/>
          <a:p>
            <a:r>
              <a:rPr lang="en-GB" sz="900" b="1" dirty="0">
                <a:solidFill>
                  <a:srgbClr val="002060"/>
                </a:solidFill>
                <a:latin typeface="Arial" panose="020B0604020202020204" pitchFamily="34" charset="0"/>
                <a:cs typeface="Arial" panose="020B0604020202020204" pitchFamily="34" charset="0"/>
              </a:rPr>
              <a:t>SOURCE: </a:t>
            </a:r>
            <a:r>
              <a:rPr lang="en-GB" sz="900" b="1" dirty="0" err="1">
                <a:solidFill>
                  <a:srgbClr val="002060"/>
                </a:solidFill>
                <a:latin typeface="Arial" panose="020B0604020202020204" pitchFamily="34" charset="0"/>
                <a:cs typeface="Arial" panose="020B0604020202020204" pitchFamily="34" charset="0"/>
              </a:rPr>
              <a:t>RecoSystems</a:t>
            </a:r>
            <a:r>
              <a:rPr lang="en-GB" sz="900" b="1" dirty="0">
                <a:solidFill>
                  <a:srgbClr val="002060"/>
                </a:solidFill>
                <a:latin typeface="Arial" panose="020B0604020202020204" pitchFamily="34" charset="0"/>
                <a:cs typeface="Arial" panose="020B0604020202020204" pitchFamily="34" charset="0"/>
              </a:rPr>
              <a:t> Analysis and Design</a:t>
            </a:r>
          </a:p>
          <a:p>
            <a:r>
              <a:rPr lang="en-GB" sz="900" b="1" dirty="0">
                <a:solidFill>
                  <a:srgbClr val="002060"/>
                </a:solidFill>
                <a:latin typeface="Arial" panose="020B0604020202020204" pitchFamily="34" charset="0"/>
                <a:cs typeface="Arial" panose="020B0604020202020204" pitchFamily="34" charset="0"/>
              </a:rPr>
              <a:t>Alan Dennis; Barbara Haley Wixom; Roberta M. Roth</a:t>
            </a:r>
          </a:p>
          <a:p>
            <a:r>
              <a:rPr lang="en-GB" sz="900" b="1" dirty="0">
                <a:solidFill>
                  <a:srgbClr val="002060"/>
                </a:solidFill>
                <a:latin typeface="Arial" panose="020B0604020202020204" pitchFamily="34" charset="0"/>
                <a:cs typeface="Arial" panose="020B0604020202020204" pitchFamily="34" charset="0"/>
              </a:rPr>
              <a:t>2019</a:t>
            </a:r>
          </a:p>
          <a:p>
            <a:r>
              <a:rPr lang="en-GB" sz="900" b="1" dirty="0">
                <a:solidFill>
                  <a:srgbClr val="002060"/>
                </a:solidFill>
                <a:latin typeface="Arial" panose="020B0604020202020204" pitchFamily="34" charset="0"/>
                <a:cs typeface="Arial" panose="020B0604020202020204" pitchFamily="34" charset="0"/>
              </a:rPr>
              <a:t>Chapter 4</a:t>
            </a:r>
          </a:p>
          <a:p>
            <a:endParaRPr lang="en-GB" sz="9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989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Use Cases</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3360279"/>
          </a:xfrm>
        </p:spPr>
        <p:txBody>
          <a:bodyPr/>
          <a:lstStyle/>
          <a:p>
            <a:r>
              <a:rPr lang="en-GB" dirty="0"/>
              <a:t>A key aspects of determining the requirements is understanding the user requirements.</a:t>
            </a:r>
          </a:p>
          <a:p>
            <a:r>
              <a:rPr lang="en-GB" dirty="0"/>
              <a:t>Use cases are a means of expressing user requirements</a:t>
            </a:r>
          </a:p>
          <a:p>
            <a:r>
              <a:rPr lang="en-GB" dirty="0"/>
              <a:t>Use cases represent how a system interacts with its environment by illustrating the activities performed by the users and the systems responses.</a:t>
            </a:r>
          </a:p>
          <a:p>
            <a:r>
              <a:rPr lang="en-GB" dirty="0"/>
              <a:t>Especially valuable for systems that commonly involve extensive user interactions (websites/mobile app etc.)</a:t>
            </a:r>
          </a:p>
          <a:p>
            <a:endParaRPr lang="en-GB"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16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4</a:t>
            </a:fld>
            <a:endParaRPr lang="en-GB" altLang="en-US"/>
          </a:p>
        </p:txBody>
      </p:sp>
    </p:spTree>
    <p:extLst>
      <p:ext uri="{BB962C8B-B14F-4D97-AF65-F5344CB8AC3E}">
        <p14:creationId xmlns:p14="http://schemas.microsoft.com/office/powerpoint/2010/main" val="90399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a:xfrm>
            <a:off x="457200" y="273050"/>
            <a:ext cx="3008313" cy="1162050"/>
          </a:xfrm>
        </p:spPr>
        <p:txBody>
          <a:bodyPr wrap="square" anchor="b">
            <a:normAutofit/>
          </a:bodyPr>
          <a:lstStyle/>
          <a:p>
            <a:r>
              <a:rPr lang="en-GB" dirty="0"/>
              <a:t>In a nutshell</a:t>
            </a:r>
          </a:p>
        </p:txBody>
      </p:sp>
      <p:pic>
        <p:nvPicPr>
          <p:cNvPr id="6" name="Picture 5">
            <a:extLst>
              <a:ext uri="{FF2B5EF4-FFF2-40B4-BE49-F238E27FC236}">
                <a16:creationId xmlns:a16="http://schemas.microsoft.com/office/drawing/2014/main" id="{879EA53B-52DF-484B-A597-851B4E23DDEC}"/>
              </a:ext>
            </a:extLst>
          </p:cNvPr>
          <p:cNvPicPr>
            <a:picLocks noChangeAspect="1"/>
          </p:cNvPicPr>
          <p:nvPr/>
        </p:nvPicPr>
        <p:blipFill>
          <a:blip r:embed="rId2"/>
          <a:stretch>
            <a:fillRect/>
          </a:stretch>
        </p:blipFill>
        <p:spPr>
          <a:xfrm>
            <a:off x="3575050" y="1225193"/>
            <a:ext cx="5111750" cy="3948826"/>
          </a:xfrm>
          <a:prstGeom prst="rect">
            <a:avLst/>
          </a:prstGeom>
          <a:noFill/>
        </p:spPr>
      </p:pic>
      <p:sp>
        <p:nvSpPr>
          <p:cNvPr id="3" name="Content Placeholder 2">
            <a:extLst>
              <a:ext uri="{FF2B5EF4-FFF2-40B4-BE49-F238E27FC236}">
                <a16:creationId xmlns:a16="http://schemas.microsoft.com/office/drawing/2014/main" id="{F39AE3EF-8ED3-4B59-8924-EC611546B36D}"/>
              </a:ext>
            </a:extLst>
          </p:cNvPr>
          <p:cNvSpPr>
            <a:spLocks noGrp="1"/>
          </p:cNvSpPr>
          <p:nvPr>
            <p:ph type="body" sz="half" idx="2"/>
          </p:nvPr>
        </p:nvSpPr>
        <p:spPr>
          <a:xfrm>
            <a:off x="457200" y="1435100"/>
            <a:ext cx="3008313" cy="4691063"/>
          </a:xfrm>
        </p:spPr>
        <p:txBody>
          <a:bodyPr wrap="square" anchor="t">
            <a:normAutofit/>
          </a:bodyPr>
          <a:lstStyle/>
          <a:p>
            <a:pPr marL="285750" indent="-285750">
              <a:buFont typeface="Arial" panose="020B0604020202020204" pitchFamily="34" charset="0"/>
              <a:buChar char="•"/>
            </a:pPr>
            <a:r>
              <a:rPr lang="en-GB" dirty="0"/>
              <a:t>Each use case describes how an event triggers actions performed by the system and the user.</a:t>
            </a:r>
          </a:p>
          <a:p>
            <a:pPr marL="285750" indent="-285750">
              <a:buFont typeface="Arial" panose="020B0604020202020204" pitchFamily="34" charset="0"/>
              <a:buChar char="•"/>
            </a:pPr>
            <a:r>
              <a:rPr lang="en-GB" dirty="0"/>
              <a:t>A user-system dialog is shown here. This tells a lot about what the user does while working with the system.</a:t>
            </a:r>
          </a:p>
          <a:p>
            <a:pPr marL="285750" indent="-285750">
              <a:buFont typeface="Arial" panose="020B0604020202020204" pitchFamily="34" charset="0"/>
              <a:buChar char="•"/>
            </a:pPr>
            <a:r>
              <a:rPr lang="en-GB" dirty="0"/>
              <a:t>From this, we can describe more functional requirements, without needing to know anything that’s going on behind the scenes.</a:t>
            </a:r>
          </a:p>
          <a:p>
            <a:endParaRPr lang="en-GB" dirty="0"/>
          </a:p>
          <a:p>
            <a:endParaRPr lang="en-GB"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a:xfrm>
            <a:off x="457200" y="6205538"/>
            <a:ext cx="2133600" cy="476250"/>
          </a:xfrm>
        </p:spPr>
        <p:txBody>
          <a:bodyPr wrap="square" anchor="t">
            <a:normAutofit/>
          </a:bodyPr>
          <a:lstStyle/>
          <a:p>
            <a:pPr>
              <a:spcAft>
                <a:spcPts val="600"/>
              </a:spcAft>
              <a:defRPr/>
            </a:pPr>
            <a:fld id="{C4C9B118-951F-4210-95A1-158B23349F78}" type="datetime4">
              <a:rPr lang="en-GB" altLang="en-US" smtClean="0"/>
              <a:pPr>
                <a:spcAft>
                  <a:spcPts val="600"/>
                </a:spcAft>
                <a:defRPr/>
              </a:pPr>
              <a:t>16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5</a:t>
            </a:fld>
            <a:endParaRPr lang="en-GB" altLang="en-US"/>
          </a:p>
        </p:txBody>
      </p:sp>
    </p:spTree>
    <p:extLst>
      <p:ext uri="{BB962C8B-B14F-4D97-AF65-F5344CB8AC3E}">
        <p14:creationId xmlns:p14="http://schemas.microsoft.com/office/powerpoint/2010/main" val="1037614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a:xfrm>
            <a:off x="457200" y="273050"/>
            <a:ext cx="3008313" cy="1162050"/>
          </a:xfrm>
        </p:spPr>
        <p:txBody>
          <a:bodyPr wrap="square" anchor="b">
            <a:normAutofit/>
          </a:bodyPr>
          <a:lstStyle/>
          <a:p>
            <a:r>
              <a:rPr lang="en-GB" dirty="0"/>
              <a:t>Use case format</a:t>
            </a:r>
          </a:p>
        </p:txBody>
      </p:sp>
      <p:pic>
        <p:nvPicPr>
          <p:cNvPr id="10" name="Picture 9">
            <a:extLst>
              <a:ext uri="{FF2B5EF4-FFF2-40B4-BE49-F238E27FC236}">
                <a16:creationId xmlns:a16="http://schemas.microsoft.com/office/drawing/2014/main" id="{9F50057C-3731-4F56-9182-A21321F3677D}"/>
              </a:ext>
            </a:extLst>
          </p:cNvPr>
          <p:cNvPicPr>
            <a:picLocks noChangeAspect="1"/>
          </p:cNvPicPr>
          <p:nvPr/>
        </p:nvPicPr>
        <p:blipFill>
          <a:blip r:embed="rId2"/>
          <a:stretch>
            <a:fillRect/>
          </a:stretch>
        </p:blipFill>
        <p:spPr>
          <a:xfrm>
            <a:off x="2987825" y="613649"/>
            <a:ext cx="6048672" cy="5383316"/>
          </a:xfrm>
          <a:prstGeom prst="rect">
            <a:avLst/>
          </a:prstGeom>
          <a:noFill/>
        </p:spPr>
      </p:pic>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a:xfrm>
            <a:off x="457200" y="6205538"/>
            <a:ext cx="2133600" cy="476250"/>
          </a:xfrm>
        </p:spPr>
        <p:txBody>
          <a:bodyPr wrap="square" anchor="t">
            <a:normAutofit/>
          </a:bodyPr>
          <a:lstStyle/>
          <a:p>
            <a:pPr>
              <a:spcAft>
                <a:spcPts val="600"/>
              </a:spcAft>
              <a:defRPr/>
            </a:pPr>
            <a:fld id="{C4C9B118-951F-4210-95A1-158B23349F78}" type="datetime4">
              <a:rPr lang="en-GB" altLang="en-US" smtClean="0"/>
              <a:pPr>
                <a:spcAft>
                  <a:spcPts val="600"/>
                </a:spcAft>
                <a:defRPr/>
              </a:pPr>
              <a:t>16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6</a:t>
            </a:fld>
            <a:endParaRPr lang="en-GB" altLang="en-US"/>
          </a:p>
        </p:txBody>
      </p:sp>
    </p:spTree>
    <p:extLst>
      <p:ext uri="{BB962C8B-B14F-4D97-AF65-F5344CB8AC3E}">
        <p14:creationId xmlns:p14="http://schemas.microsoft.com/office/powerpoint/2010/main" val="1294240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Basic information</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16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7</a:t>
            </a:fld>
            <a:endParaRPr lang="en-GB" altLang="en-US"/>
          </a:p>
        </p:txBody>
      </p:sp>
      <p:pic>
        <p:nvPicPr>
          <p:cNvPr id="8" name="Content Placeholder 7">
            <a:extLst>
              <a:ext uri="{FF2B5EF4-FFF2-40B4-BE49-F238E27FC236}">
                <a16:creationId xmlns:a16="http://schemas.microsoft.com/office/drawing/2014/main" id="{75C9CBDF-B397-4A97-A4FB-3B5B17FFE42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19186" y="1288972"/>
            <a:ext cx="8367613" cy="1124912"/>
          </a:xfrm>
        </p:spPr>
      </p:pic>
      <p:sp>
        <p:nvSpPr>
          <p:cNvPr id="6" name="Content Placeholder 2">
            <a:extLst>
              <a:ext uri="{FF2B5EF4-FFF2-40B4-BE49-F238E27FC236}">
                <a16:creationId xmlns:a16="http://schemas.microsoft.com/office/drawing/2014/main" id="{7482BBD7-6894-4B73-9E6B-C3B56F9934EB}"/>
              </a:ext>
            </a:extLst>
          </p:cNvPr>
          <p:cNvSpPr txBox="1">
            <a:spLocks/>
          </p:cNvSpPr>
          <p:nvPr/>
        </p:nvSpPr>
        <p:spPr bwMode="auto">
          <a:xfrm>
            <a:off x="368501" y="2492896"/>
            <a:ext cx="8241208" cy="336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a:lstStyle>
          <a:p>
            <a:r>
              <a:rPr lang="en-GB" b="1" kern="0" dirty="0"/>
              <a:t>Name and number: </a:t>
            </a:r>
            <a:r>
              <a:rPr lang="en-GB" kern="0" dirty="0"/>
              <a:t>Should be simple yet descriptive</a:t>
            </a:r>
          </a:p>
          <a:p>
            <a:r>
              <a:rPr lang="en-GB" b="1" kern="0" dirty="0"/>
              <a:t>Description:</a:t>
            </a:r>
            <a:r>
              <a:rPr lang="en-GB" kern="0" dirty="0"/>
              <a:t> What is this use case’s purpose?</a:t>
            </a:r>
          </a:p>
          <a:p>
            <a:r>
              <a:rPr lang="en-GB" b="1" kern="0" dirty="0"/>
              <a:t>Priority: </a:t>
            </a:r>
            <a:r>
              <a:rPr lang="en-GB" kern="0" dirty="0"/>
              <a:t>Relative significance of the use case in the overall system. Earlier versions of the system might target the essential systems first.</a:t>
            </a:r>
          </a:p>
          <a:p>
            <a:r>
              <a:rPr lang="en-GB" b="1" kern="0" dirty="0"/>
              <a:t>Actor: </a:t>
            </a:r>
            <a:r>
              <a:rPr lang="en-GB" kern="0" dirty="0"/>
              <a:t>Refers to a person, external software system or sometimes a hardware device.</a:t>
            </a:r>
          </a:p>
          <a:p>
            <a:r>
              <a:rPr lang="en-GB" b="1" kern="0" dirty="0"/>
              <a:t>Trigger: </a:t>
            </a:r>
            <a:r>
              <a:rPr lang="en-GB" kern="0" dirty="0"/>
              <a:t>The event that causes the use case to begin. Could be an external or temporal trigger (such as a book being overdue etc.)</a:t>
            </a:r>
            <a:endParaRPr lang="en-GB" b="1" kern="0" dirty="0"/>
          </a:p>
        </p:txBody>
      </p:sp>
    </p:spTree>
    <p:extLst>
      <p:ext uri="{BB962C8B-B14F-4D97-AF65-F5344CB8AC3E}">
        <p14:creationId xmlns:p14="http://schemas.microsoft.com/office/powerpoint/2010/main" val="2358573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16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8</a:t>
            </a:fld>
            <a:endParaRPr lang="en-GB" altLang="en-US"/>
          </a:p>
        </p:txBody>
      </p:sp>
      <p:sp>
        <p:nvSpPr>
          <p:cNvPr id="6" name="Content Placeholder 2">
            <a:extLst>
              <a:ext uri="{FF2B5EF4-FFF2-40B4-BE49-F238E27FC236}">
                <a16:creationId xmlns:a16="http://schemas.microsoft.com/office/drawing/2014/main" id="{7482BBD7-6894-4B73-9E6B-C3B56F9934EB}"/>
              </a:ext>
            </a:extLst>
          </p:cNvPr>
          <p:cNvSpPr txBox="1">
            <a:spLocks/>
          </p:cNvSpPr>
          <p:nvPr/>
        </p:nvSpPr>
        <p:spPr bwMode="auto">
          <a:xfrm>
            <a:off x="323528" y="1346771"/>
            <a:ext cx="8228708" cy="673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a:lstStyle>
          <a:p>
            <a:r>
              <a:rPr lang="en-GB" b="1" kern="0" dirty="0"/>
              <a:t>Preconditions:</a:t>
            </a:r>
            <a:r>
              <a:rPr lang="en-GB" kern="0" dirty="0"/>
              <a:t> Define the state the system must be in before the use case commences.</a:t>
            </a:r>
          </a:p>
        </p:txBody>
      </p:sp>
      <p:pic>
        <p:nvPicPr>
          <p:cNvPr id="9" name="Content Placeholder 7">
            <a:extLst>
              <a:ext uri="{FF2B5EF4-FFF2-40B4-BE49-F238E27FC236}">
                <a16:creationId xmlns:a16="http://schemas.microsoft.com/office/drawing/2014/main" id="{19E16547-7CB9-4689-A385-880FF8BB899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555905" y="545770"/>
            <a:ext cx="7518120" cy="712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a:extLst>
              <a:ext uri="{FF2B5EF4-FFF2-40B4-BE49-F238E27FC236}">
                <a16:creationId xmlns:a16="http://schemas.microsoft.com/office/drawing/2014/main" id="{36B4646E-A940-4A18-A8BE-65C372EDE8B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3537" y="2355784"/>
            <a:ext cx="5456888" cy="2146431"/>
          </a:xfrm>
          <a:prstGeom prst="rect">
            <a:avLst/>
          </a:prstGeom>
        </p:spPr>
      </p:pic>
      <p:sp>
        <p:nvSpPr>
          <p:cNvPr id="12" name="Content Placeholder 2">
            <a:extLst>
              <a:ext uri="{FF2B5EF4-FFF2-40B4-BE49-F238E27FC236}">
                <a16:creationId xmlns:a16="http://schemas.microsoft.com/office/drawing/2014/main" id="{9D653C8D-09B8-40F6-8659-DD89C730E624}"/>
              </a:ext>
            </a:extLst>
          </p:cNvPr>
          <p:cNvSpPr txBox="1">
            <a:spLocks/>
          </p:cNvSpPr>
          <p:nvPr/>
        </p:nvSpPr>
        <p:spPr bwMode="auto">
          <a:xfrm>
            <a:off x="323528" y="4837840"/>
            <a:ext cx="8228708" cy="673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a:lstStyle>
          <a:p>
            <a:r>
              <a:rPr lang="en-GB" b="1" kern="0" dirty="0"/>
              <a:t>Normal Course: </a:t>
            </a:r>
            <a:r>
              <a:rPr lang="en-GB" kern="0" dirty="0"/>
              <a:t>Sometimes called the “happy path”, because no problems should arise when the steps are followed normally. </a:t>
            </a:r>
          </a:p>
        </p:txBody>
      </p:sp>
    </p:spTree>
    <p:extLst>
      <p:ext uri="{BB962C8B-B14F-4D97-AF65-F5344CB8AC3E}">
        <p14:creationId xmlns:p14="http://schemas.microsoft.com/office/powerpoint/2010/main" val="4020708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16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9</a:t>
            </a:fld>
            <a:endParaRPr lang="en-GB" altLang="en-US"/>
          </a:p>
        </p:txBody>
      </p:sp>
      <p:sp>
        <p:nvSpPr>
          <p:cNvPr id="6" name="Content Placeholder 2">
            <a:extLst>
              <a:ext uri="{FF2B5EF4-FFF2-40B4-BE49-F238E27FC236}">
                <a16:creationId xmlns:a16="http://schemas.microsoft.com/office/drawing/2014/main" id="{7482BBD7-6894-4B73-9E6B-C3B56F9934EB}"/>
              </a:ext>
            </a:extLst>
          </p:cNvPr>
          <p:cNvSpPr txBox="1">
            <a:spLocks/>
          </p:cNvSpPr>
          <p:nvPr/>
        </p:nvSpPr>
        <p:spPr bwMode="auto">
          <a:xfrm>
            <a:off x="421465" y="4797152"/>
            <a:ext cx="8228708" cy="97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a:lstStyle>
          <a:p>
            <a:r>
              <a:rPr lang="en-GB" b="1" kern="0" dirty="0"/>
              <a:t>Postconditions: </a:t>
            </a:r>
            <a:r>
              <a:rPr lang="en-GB" kern="0" dirty="0"/>
              <a:t>What state is everything in after the use case is complete? Often also serves as the preconditions for the next use case.</a:t>
            </a:r>
          </a:p>
        </p:txBody>
      </p:sp>
      <p:pic>
        <p:nvPicPr>
          <p:cNvPr id="8" name="Content Placeholder 7" descr="Graphical user interface, text, application, email&#10;&#10;Description automatically generated">
            <a:extLst>
              <a:ext uri="{FF2B5EF4-FFF2-40B4-BE49-F238E27FC236}">
                <a16:creationId xmlns:a16="http://schemas.microsoft.com/office/drawing/2014/main" id="{97117C01-A7BA-48BF-9CFF-E74F3CAD073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3698"/>
          <a:stretch/>
        </p:blipFill>
        <p:spPr>
          <a:xfrm>
            <a:off x="539552" y="3884395"/>
            <a:ext cx="8305800" cy="766366"/>
          </a:xfrm>
        </p:spPr>
      </p:pic>
      <p:sp>
        <p:nvSpPr>
          <p:cNvPr id="10" name="Content Placeholder 2">
            <a:extLst>
              <a:ext uri="{FF2B5EF4-FFF2-40B4-BE49-F238E27FC236}">
                <a16:creationId xmlns:a16="http://schemas.microsoft.com/office/drawing/2014/main" id="{08FC6B9C-D5D7-48A5-894B-B95C1BD34E27}"/>
              </a:ext>
            </a:extLst>
          </p:cNvPr>
          <p:cNvSpPr txBox="1">
            <a:spLocks/>
          </p:cNvSpPr>
          <p:nvPr/>
        </p:nvSpPr>
        <p:spPr bwMode="auto">
          <a:xfrm>
            <a:off x="457646" y="2593262"/>
            <a:ext cx="8228708" cy="673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a:lstStyle>
          <a:p>
            <a:r>
              <a:rPr lang="en-GB" b="1" kern="0" dirty="0"/>
              <a:t>Alternative course: </a:t>
            </a:r>
            <a:r>
              <a:rPr lang="en-GB" kern="0" dirty="0"/>
              <a:t>Depict branches in logic that also will lead to a successful conclusion of the use case.</a:t>
            </a:r>
          </a:p>
        </p:txBody>
      </p:sp>
      <p:pic>
        <p:nvPicPr>
          <p:cNvPr id="13" name="Picture 12">
            <a:extLst>
              <a:ext uri="{FF2B5EF4-FFF2-40B4-BE49-F238E27FC236}">
                <a16:creationId xmlns:a16="http://schemas.microsoft.com/office/drawing/2014/main" id="{09E3ED5B-3CEA-4DD4-A62A-5D12CC3BD7ED}"/>
              </a:ext>
            </a:extLst>
          </p:cNvPr>
          <p:cNvPicPr>
            <a:picLocks noChangeAspect="1"/>
          </p:cNvPicPr>
          <p:nvPr/>
        </p:nvPicPr>
        <p:blipFill rotWithShape="1">
          <a:blip r:embed="rId3"/>
          <a:srcRect l="-2520" t="52142" r="37044" b="11743"/>
          <a:stretch/>
        </p:blipFill>
        <p:spPr>
          <a:xfrm>
            <a:off x="421465" y="258472"/>
            <a:ext cx="4654591" cy="2284983"/>
          </a:xfrm>
          <a:prstGeom prst="rect">
            <a:avLst/>
          </a:prstGeom>
          <a:noFill/>
        </p:spPr>
      </p:pic>
    </p:spTree>
    <p:extLst>
      <p:ext uri="{BB962C8B-B14F-4D97-AF65-F5344CB8AC3E}">
        <p14:creationId xmlns:p14="http://schemas.microsoft.com/office/powerpoint/2010/main" val="2763230356"/>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08B34987282E245925653206154BE59" ma:contentTypeVersion="12" ma:contentTypeDescription="Create a new document." ma:contentTypeScope="" ma:versionID="f866a80796db09659cea86d446771c66">
  <xsd:schema xmlns:xsd="http://www.w3.org/2001/XMLSchema" xmlns:xs="http://www.w3.org/2001/XMLSchema" xmlns:p="http://schemas.microsoft.com/office/2006/metadata/properties" xmlns:ns3="57d63fa3-3886-494d-940e-25df5bc14fd5" xmlns:ns4="70061780-d5d0-45df-9c4a-3caebf693f82" targetNamespace="http://schemas.microsoft.com/office/2006/metadata/properties" ma:root="true" ma:fieldsID="c86d2ab37c8e3716d9b3b344cdf3a206" ns3:_="" ns4:_="">
    <xsd:import namespace="57d63fa3-3886-494d-940e-25df5bc14fd5"/>
    <xsd:import namespace="70061780-d5d0-45df-9c4a-3caebf693f8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d63fa3-3886-494d-940e-25df5bc14f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061780-d5d0-45df-9c4a-3caebf693f8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0BBF3A-C574-478C-926E-E0754E7926F4}">
  <ds:schemaRefs>
    <ds:schemaRef ds:uri="http://schemas.microsoft.com/sharepoint/v3/contenttype/forms"/>
  </ds:schemaRefs>
</ds:datastoreItem>
</file>

<file path=customXml/itemProps2.xml><?xml version="1.0" encoding="utf-8"?>
<ds:datastoreItem xmlns:ds="http://schemas.openxmlformats.org/officeDocument/2006/customXml" ds:itemID="{E71459BD-4046-44CF-B107-6F9F8090BE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d63fa3-3886-494d-940e-25df5bc14fd5"/>
    <ds:schemaRef ds:uri="70061780-d5d0-45df-9c4a-3caebf693f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0CBD1-DCB5-485F-9F11-D67C0363B90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1011</Words>
  <Application>Microsoft Office PowerPoint</Application>
  <PresentationFormat>On-screen Show (4:3)</PresentationFormat>
  <Paragraphs>114</Paragraphs>
  <Slides>18</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Times</vt:lpstr>
      <vt:lpstr>Verdana</vt:lpstr>
      <vt:lpstr>blank</vt:lpstr>
      <vt:lpstr>1_blank</vt:lpstr>
      <vt:lpstr>Advanced Systems Analysis and Design  Use Case Analysis  SOFT 30121 L5     </vt:lpstr>
      <vt:lpstr>PowerPoint Presentation</vt:lpstr>
      <vt:lpstr>Use Case Analysis</vt:lpstr>
      <vt:lpstr>Use Cases</vt:lpstr>
      <vt:lpstr>In a nutshell</vt:lpstr>
      <vt:lpstr>Use case format</vt:lpstr>
      <vt:lpstr>Basic information</vt:lpstr>
      <vt:lpstr>PowerPoint Presentation</vt:lpstr>
      <vt:lpstr>PowerPoint Presentation</vt:lpstr>
      <vt:lpstr>Practical tips</vt:lpstr>
      <vt:lpstr>Use cases and functional requirements </vt:lpstr>
      <vt:lpstr>Creating use cases</vt:lpstr>
      <vt:lpstr>1. Identify the use cases</vt:lpstr>
      <vt:lpstr>2. Identify the major steps within each use case</vt:lpstr>
      <vt:lpstr>3. Identify elements within steps</vt:lpstr>
      <vt:lpstr>4. Confirm the use case</vt:lpstr>
      <vt:lpstr>Back to your functional requirements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Systems Analysis and Design  Use Case Analysis  SOFT 30121 L5     </dc:title>
  <dc:creator>Harris, Matthew</dc:creator>
  <cp:lastModifiedBy>Harris, Matthew</cp:lastModifiedBy>
  <cp:revision>1</cp:revision>
  <dcterms:created xsi:type="dcterms:W3CDTF">2020-10-15T09:54:53Z</dcterms:created>
  <dcterms:modified xsi:type="dcterms:W3CDTF">2020-10-16T16:08:13Z</dcterms:modified>
</cp:coreProperties>
</file>