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2"/>
  </p:notesMasterIdLst>
  <p:handoutMasterIdLst>
    <p:handoutMasterId r:id="rId33"/>
  </p:handoutMasterIdLst>
  <p:sldIdLst>
    <p:sldId id="660" r:id="rId5"/>
    <p:sldId id="511" r:id="rId6"/>
    <p:sldId id="663" r:id="rId7"/>
    <p:sldId id="686" r:id="rId8"/>
    <p:sldId id="771" r:id="rId9"/>
    <p:sldId id="772" r:id="rId10"/>
    <p:sldId id="774" r:id="rId11"/>
    <p:sldId id="775" r:id="rId12"/>
    <p:sldId id="777" r:id="rId13"/>
    <p:sldId id="773" r:id="rId14"/>
    <p:sldId id="776" r:id="rId15"/>
    <p:sldId id="756" r:id="rId16"/>
    <p:sldId id="758" r:id="rId17"/>
    <p:sldId id="759" r:id="rId18"/>
    <p:sldId id="760" r:id="rId19"/>
    <p:sldId id="761" r:id="rId20"/>
    <p:sldId id="762" r:id="rId21"/>
    <p:sldId id="764" r:id="rId22"/>
    <p:sldId id="763" r:id="rId23"/>
    <p:sldId id="765" r:id="rId24"/>
    <p:sldId id="766" r:id="rId25"/>
    <p:sldId id="767" r:id="rId26"/>
    <p:sldId id="769" r:id="rId27"/>
    <p:sldId id="770" r:id="rId28"/>
    <p:sldId id="778" r:id="rId29"/>
    <p:sldId id="768" r:id="rId30"/>
    <p:sldId id="524" r:id="rId31"/>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654F75-3DBE-4C81-B9E9-87CC8CCE2968}" v="69" dt="2020-10-28T16:52:40.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61" autoAdjust="0"/>
    <p:restoredTop sz="94630" autoAdjust="0"/>
  </p:normalViewPr>
  <p:slideViewPr>
    <p:cSldViewPr>
      <p:cViewPr varScale="1">
        <p:scale>
          <a:sx n="72" d="100"/>
          <a:sy n="72" d="100"/>
        </p:scale>
        <p:origin x="876" y="36"/>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FD654F75-3DBE-4C81-B9E9-87CC8CCE2968}"/>
    <pc:docChg chg="undo custSel mod addSld delSld modSld sldOrd">
      <pc:chgData name="Harris, Matthew" userId="087d18ff-1beb-4fda-86b6-983ed5be9e0a" providerId="ADAL" clId="{FD654F75-3DBE-4C81-B9E9-87CC8CCE2968}" dt="2020-10-28T16:53:09.336" v="5100" actId="313"/>
      <pc:docMkLst>
        <pc:docMk/>
      </pc:docMkLst>
      <pc:sldChg chg="modSp">
        <pc:chgData name="Harris, Matthew" userId="087d18ff-1beb-4fda-86b6-983ed5be9e0a" providerId="ADAL" clId="{FD654F75-3DBE-4C81-B9E9-87CC8CCE2968}" dt="2020-10-28T16:53:09.336" v="5100" actId="313"/>
        <pc:sldMkLst>
          <pc:docMk/>
          <pc:sldMk cId="0" sldId="524"/>
        </pc:sldMkLst>
        <pc:spChg chg="mod">
          <ac:chgData name="Harris, Matthew" userId="087d18ff-1beb-4fda-86b6-983ed5be9e0a" providerId="ADAL" clId="{FD654F75-3DBE-4C81-B9E9-87CC8CCE2968}" dt="2020-10-27T17:19:24.919" v="1994"/>
          <ac:spMkLst>
            <pc:docMk/>
            <pc:sldMk cId="0" sldId="524"/>
            <ac:spMk id="31746" creationId="{471ACC21-7343-4D8F-9CC0-29813D4A9D62}"/>
          </ac:spMkLst>
        </pc:spChg>
        <pc:spChg chg="mod">
          <ac:chgData name="Harris, Matthew" userId="087d18ff-1beb-4fda-86b6-983ed5be9e0a" providerId="ADAL" clId="{FD654F75-3DBE-4C81-B9E9-87CC8CCE2968}" dt="2020-10-28T16:53:09.336" v="5100" actId="313"/>
          <ac:spMkLst>
            <pc:docMk/>
            <pc:sldMk cId="0" sldId="524"/>
            <ac:spMk id="31747" creationId="{C201CEAA-5926-4FD7-B205-EBFAFFDB738C}"/>
          </ac:spMkLst>
        </pc:spChg>
      </pc:sldChg>
      <pc:sldChg chg="modSp">
        <pc:chgData name="Harris, Matthew" userId="087d18ff-1beb-4fda-86b6-983ed5be9e0a" providerId="ADAL" clId="{FD654F75-3DBE-4C81-B9E9-87CC8CCE2968}" dt="2020-10-27T17:19:24.919" v="1994"/>
        <pc:sldMkLst>
          <pc:docMk/>
          <pc:sldMk cId="0" sldId="660"/>
        </pc:sldMkLst>
        <pc:spChg chg="mod">
          <ac:chgData name="Harris, Matthew" userId="087d18ff-1beb-4fda-86b6-983ed5be9e0a" providerId="ADAL" clId="{FD654F75-3DBE-4C81-B9E9-87CC8CCE2968}" dt="2020-10-27T17:19:24.919" v="1994"/>
          <ac:spMkLst>
            <pc:docMk/>
            <pc:sldMk cId="0" sldId="660"/>
            <ac:spMk id="4098" creationId="{8F8DD9CB-29D5-460C-956E-0E1AD296DE84}"/>
          </ac:spMkLst>
        </pc:spChg>
      </pc:sldChg>
      <pc:sldChg chg="modSp">
        <pc:chgData name="Harris, Matthew" userId="087d18ff-1beb-4fda-86b6-983ed5be9e0a" providerId="ADAL" clId="{FD654F75-3DBE-4C81-B9E9-87CC8CCE2968}" dt="2020-10-27T17:19:24.919" v="1994"/>
        <pc:sldMkLst>
          <pc:docMk/>
          <pc:sldMk cId="2949892500" sldId="663"/>
        </pc:sldMkLst>
        <pc:spChg chg="mod">
          <ac:chgData name="Harris, Matthew" userId="087d18ff-1beb-4fda-86b6-983ed5be9e0a" providerId="ADAL" clId="{FD654F75-3DBE-4C81-B9E9-87CC8CCE2968}" dt="2020-10-27T17:19:24.919" v="1994"/>
          <ac:spMkLst>
            <pc:docMk/>
            <pc:sldMk cId="2949892500" sldId="663"/>
            <ac:spMk id="15" creationId="{1AB96415-6F2A-4CDD-9009-F24F4648C32F}"/>
          </ac:spMkLst>
        </pc:spChg>
      </pc:sldChg>
      <pc:sldChg chg="del">
        <pc:chgData name="Harris, Matthew" userId="087d18ff-1beb-4fda-86b6-983ed5be9e0a" providerId="ADAL" clId="{FD654F75-3DBE-4C81-B9E9-87CC8CCE2968}" dt="2020-10-28T10:34:31.530" v="2062" actId="2696"/>
        <pc:sldMkLst>
          <pc:docMk/>
          <pc:sldMk cId="2675565599" sldId="726"/>
        </pc:sldMkLst>
      </pc:sldChg>
      <pc:sldChg chg="del">
        <pc:chgData name="Harris, Matthew" userId="087d18ff-1beb-4fda-86b6-983ed5be9e0a" providerId="ADAL" clId="{FD654F75-3DBE-4C81-B9E9-87CC8CCE2968}" dt="2020-10-28T10:34:01.484" v="2050" actId="2696"/>
        <pc:sldMkLst>
          <pc:docMk/>
          <pc:sldMk cId="1037614463" sldId="744"/>
        </pc:sldMkLst>
      </pc:sldChg>
      <pc:sldChg chg="del">
        <pc:chgData name="Harris, Matthew" userId="087d18ff-1beb-4fda-86b6-983ed5be9e0a" providerId="ADAL" clId="{FD654F75-3DBE-4C81-B9E9-87CC8CCE2968}" dt="2020-10-28T10:34:05.311" v="2051" actId="2696"/>
        <pc:sldMkLst>
          <pc:docMk/>
          <pc:sldMk cId="1294240239" sldId="745"/>
        </pc:sldMkLst>
      </pc:sldChg>
      <pc:sldChg chg="del">
        <pc:chgData name="Harris, Matthew" userId="087d18ff-1beb-4fda-86b6-983ed5be9e0a" providerId="ADAL" clId="{FD654F75-3DBE-4C81-B9E9-87CC8CCE2968}" dt="2020-10-28T10:34:12.427" v="2052" actId="2696"/>
        <pc:sldMkLst>
          <pc:docMk/>
          <pc:sldMk cId="2358573656" sldId="746"/>
        </pc:sldMkLst>
      </pc:sldChg>
      <pc:sldChg chg="del">
        <pc:chgData name="Harris, Matthew" userId="087d18ff-1beb-4fda-86b6-983ed5be9e0a" providerId="ADAL" clId="{FD654F75-3DBE-4C81-B9E9-87CC8CCE2968}" dt="2020-10-28T10:34:14.189" v="2053" actId="2696"/>
        <pc:sldMkLst>
          <pc:docMk/>
          <pc:sldMk cId="4020708053" sldId="747"/>
        </pc:sldMkLst>
      </pc:sldChg>
      <pc:sldChg chg="del">
        <pc:chgData name="Harris, Matthew" userId="087d18ff-1beb-4fda-86b6-983ed5be9e0a" providerId="ADAL" clId="{FD654F75-3DBE-4C81-B9E9-87CC8CCE2968}" dt="2020-10-28T10:34:15.839" v="2054" actId="2696"/>
        <pc:sldMkLst>
          <pc:docMk/>
          <pc:sldMk cId="2763230356" sldId="748"/>
        </pc:sldMkLst>
      </pc:sldChg>
      <pc:sldChg chg="del">
        <pc:chgData name="Harris, Matthew" userId="087d18ff-1beb-4fda-86b6-983ed5be9e0a" providerId="ADAL" clId="{FD654F75-3DBE-4C81-B9E9-87CC8CCE2968}" dt="2020-10-28T10:34:17.865" v="2055" actId="2696"/>
        <pc:sldMkLst>
          <pc:docMk/>
          <pc:sldMk cId="2355176918" sldId="749"/>
        </pc:sldMkLst>
      </pc:sldChg>
      <pc:sldChg chg="del">
        <pc:chgData name="Harris, Matthew" userId="087d18ff-1beb-4fda-86b6-983ed5be9e0a" providerId="ADAL" clId="{FD654F75-3DBE-4C81-B9E9-87CC8CCE2968}" dt="2020-10-28T10:34:19.703" v="2056" actId="2696"/>
        <pc:sldMkLst>
          <pc:docMk/>
          <pc:sldMk cId="624130963" sldId="750"/>
        </pc:sldMkLst>
      </pc:sldChg>
      <pc:sldChg chg="del">
        <pc:chgData name="Harris, Matthew" userId="087d18ff-1beb-4fda-86b6-983ed5be9e0a" providerId="ADAL" clId="{FD654F75-3DBE-4C81-B9E9-87CC8CCE2968}" dt="2020-10-28T10:34:21.698" v="2057" actId="2696"/>
        <pc:sldMkLst>
          <pc:docMk/>
          <pc:sldMk cId="975956718" sldId="751"/>
        </pc:sldMkLst>
      </pc:sldChg>
      <pc:sldChg chg="del">
        <pc:chgData name="Harris, Matthew" userId="087d18ff-1beb-4fda-86b6-983ed5be9e0a" providerId="ADAL" clId="{FD654F75-3DBE-4C81-B9E9-87CC8CCE2968}" dt="2020-10-28T10:34:23.635" v="2058" actId="2696"/>
        <pc:sldMkLst>
          <pc:docMk/>
          <pc:sldMk cId="3278321587" sldId="752"/>
        </pc:sldMkLst>
      </pc:sldChg>
      <pc:sldChg chg="del">
        <pc:chgData name="Harris, Matthew" userId="087d18ff-1beb-4fda-86b6-983ed5be9e0a" providerId="ADAL" clId="{FD654F75-3DBE-4C81-B9E9-87CC8CCE2968}" dt="2020-10-28T10:34:25.628" v="2059" actId="2696"/>
        <pc:sldMkLst>
          <pc:docMk/>
          <pc:sldMk cId="2384211846" sldId="753"/>
        </pc:sldMkLst>
      </pc:sldChg>
      <pc:sldChg chg="del">
        <pc:chgData name="Harris, Matthew" userId="087d18ff-1beb-4fda-86b6-983ed5be9e0a" providerId="ADAL" clId="{FD654F75-3DBE-4C81-B9E9-87CC8CCE2968}" dt="2020-10-28T10:34:27.494" v="2060" actId="2696"/>
        <pc:sldMkLst>
          <pc:docMk/>
          <pc:sldMk cId="3943839219" sldId="754"/>
        </pc:sldMkLst>
      </pc:sldChg>
      <pc:sldChg chg="del">
        <pc:chgData name="Harris, Matthew" userId="087d18ff-1beb-4fda-86b6-983ed5be9e0a" providerId="ADAL" clId="{FD654F75-3DBE-4C81-B9E9-87CC8CCE2968}" dt="2020-10-28T10:34:29.540" v="2061" actId="2696"/>
        <pc:sldMkLst>
          <pc:docMk/>
          <pc:sldMk cId="1053931138" sldId="755"/>
        </pc:sldMkLst>
      </pc:sldChg>
      <pc:sldChg chg="delSp modSp add">
        <pc:chgData name="Harris, Matthew" userId="087d18ff-1beb-4fda-86b6-983ed5be9e0a" providerId="ADAL" clId="{FD654F75-3DBE-4C81-B9E9-87CC8CCE2968}" dt="2020-10-22T15:44:52.406" v="2" actId="1076"/>
        <pc:sldMkLst>
          <pc:docMk/>
          <pc:sldMk cId="1546933759" sldId="760"/>
        </pc:sldMkLst>
        <pc:spChg chg="mod">
          <ac:chgData name="Harris, Matthew" userId="087d18ff-1beb-4fda-86b6-983ed5be9e0a" providerId="ADAL" clId="{FD654F75-3DBE-4C81-B9E9-87CC8CCE2968}" dt="2020-10-22T15:44:52.406" v="2" actId="1076"/>
          <ac:spMkLst>
            <pc:docMk/>
            <pc:sldMk cId="1546933759" sldId="760"/>
            <ac:spMk id="2" creationId="{555482F4-951D-4EA6-B62A-85CBE46284AA}"/>
          </ac:spMkLst>
        </pc:spChg>
        <pc:picChg chg="del">
          <ac:chgData name="Harris, Matthew" userId="087d18ff-1beb-4fda-86b6-983ed5be9e0a" providerId="ADAL" clId="{FD654F75-3DBE-4C81-B9E9-87CC8CCE2968}" dt="2020-10-22T15:44:50.164" v="1" actId="478"/>
          <ac:picMkLst>
            <pc:docMk/>
            <pc:sldMk cId="1546933759" sldId="760"/>
            <ac:picMk id="6" creationId="{75B07844-951A-452C-93BA-40FF90682158}"/>
          </ac:picMkLst>
        </pc:picChg>
      </pc:sldChg>
      <pc:sldChg chg="modSp">
        <pc:chgData name="Harris, Matthew" userId="087d18ff-1beb-4fda-86b6-983ed5be9e0a" providerId="ADAL" clId="{FD654F75-3DBE-4C81-B9E9-87CC8CCE2968}" dt="2020-10-26T19:52:03.667" v="5" actId="20577"/>
        <pc:sldMkLst>
          <pc:docMk/>
          <pc:sldMk cId="3998014117" sldId="760"/>
        </pc:sldMkLst>
        <pc:spChg chg="mod">
          <ac:chgData name="Harris, Matthew" userId="087d18ff-1beb-4fda-86b6-983ed5be9e0a" providerId="ADAL" clId="{FD654F75-3DBE-4C81-B9E9-87CC8CCE2968}" dt="2020-10-26T19:52:03.667" v="5" actId="20577"/>
          <ac:spMkLst>
            <pc:docMk/>
            <pc:sldMk cId="3998014117" sldId="760"/>
            <ac:spMk id="10" creationId="{9B8E5655-8F6B-4F55-84C1-9890715EEE09}"/>
          </ac:spMkLst>
        </pc:spChg>
      </pc:sldChg>
      <pc:sldChg chg="addSp delSp modSp add mod ord modClrScheme chgLayout">
        <pc:chgData name="Harris, Matthew" userId="087d18ff-1beb-4fda-86b6-983ed5be9e0a" providerId="ADAL" clId="{FD654F75-3DBE-4C81-B9E9-87CC8CCE2968}" dt="2020-10-26T21:30:31.729" v="602" actId="20577"/>
        <pc:sldMkLst>
          <pc:docMk/>
          <pc:sldMk cId="3968564813" sldId="761"/>
        </pc:sldMkLst>
        <pc:spChg chg="mod">
          <ac:chgData name="Harris, Matthew" userId="087d18ff-1beb-4fda-86b6-983ed5be9e0a" providerId="ADAL" clId="{FD654F75-3DBE-4C81-B9E9-87CC8CCE2968}" dt="2020-10-26T19:53:07.242" v="44" actId="26606"/>
          <ac:spMkLst>
            <pc:docMk/>
            <pc:sldMk cId="3968564813" sldId="761"/>
            <ac:spMk id="2" creationId="{555482F4-951D-4EA6-B62A-85CBE46284AA}"/>
          </ac:spMkLst>
        </pc:spChg>
        <pc:spChg chg="mod">
          <ac:chgData name="Harris, Matthew" userId="087d18ff-1beb-4fda-86b6-983ed5be9e0a" providerId="ADAL" clId="{FD654F75-3DBE-4C81-B9E9-87CC8CCE2968}" dt="2020-10-26T19:53:07.242" v="44" actId="26606"/>
          <ac:spMkLst>
            <pc:docMk/>
            <pc:sldMk cId="3968564813" sldId="761"/>
            <ac:spMk id="4" creationId="{FB443793-56D3-4778-B87D-8B42D326009E}"/>
          </ac:spMkLst>
        </pc:spChg>
        <pc:spChg chg="mod">
          <ac:chgData name="Harris, Matthew" userId="087d18ff-1beb-4fda-86b6-983ed5be9e0a" providerId="ADAL" clId="{FD654F75-3DBE-4C81-B9E9-87CC8CCE2968}" dt="2020-10-26T19:53:07.242" v="44" actId="26606"/>
          <ac:spMkLst>
            <pc:docMk/>
            <pc:sldMk cId="3968564813" sldId="761"/>
            <ac:spMk id="5" creationId="{8FAC5E44-89EE-49E8-8143-43D8188ED92B}"/>
          </ac:spMkLst>
        </pc:spChg>
        <pc:spChg chg="add mod">
          <ac:chgData name="Harris, Matthew" userId="087d18ff-1beb-4fda-86b6-983ed5be9e0a" providerId="ADAL" clId="{FD654F75-3DBE-4C81-B9E9-87CC8CCE2968}" dt="2020-10-26T21:30:31.729" v="602" actId="20577"/>
          <ac:spMkLst>
            <pc:docMk/>
            <pc:sldMk cId="3968564813" sldId="761"/>
            <ac:spMk id="10" creationId="{9234C7F7-2B31-4825-BE7C-0D6A044881BE}"/>
          </ac:spMkLst>
        </pc:spChg>
        <pc:picChg chg="add mod ord">
          <ac:chgData name="Harris, Matthew" userId="087d18ff-1beb-4fda-86b6-983ed5be9e0a" providerId="ADAL" clId="{FD654F75-3DBE-4C81-B9E9-87CC8CCE2968}" dt="2020-10-26T19:53:07.242" v="44" actId="26606"/>
          <ac:picMkLst>
            <pc:docMk/>
            <pc:sldMk cId="3968564813" sldId="761"/>
            <ac:picMk id="3" creationId="{73A8990B-3C9F-410E-8713-6A99E53A7EC8}"/>
          </ac:picMkLst>
        </pc:picChg>
        <pc:picChg chg="del">
          <ac:chgData name="Harris, Matthew" userId="087d18ff-1beb-4fda-86b6-983ed5be9e0a" providerId="ADAL" clId="{FD654F75-3DBE-4C81-B9E9-87CC8CCE2968}" dt="2020-10-26T19:52:47.429" v="10" actId="478"/>
          <ac:picMkLst>
            <pc:docMk/>
            <pc:sldMk cId="3968564813" sldId="761"/>
            <ac:picMk id="6" creationId="{75B07844-951A-452C-93BA-40FF90682158}"/>
          </ac:picMkLst>
        </pc:picChg>
      </pc:sldChg>
      <pc:sldChg chg="add del">
        <pc:chgData name="Harris, Matthew" userId="087d18ff-1beb-4fda-86b6-983ed5be9e0a" providerId="ADAL" clId="{FD654F75-3DBE-4C81-B9E9-87CC8CCE2968}" dt="2020-10-26T19:52:39.809" v="7"/>
        <pc:sldMkLst>
          <pc:docMk/>
          <pc:sldMk cId="4213967466" sldId="761"/>
        </pc:sldMkLst>
      </pc:sldChg>
      <pc:sldChg chg="addSp delSp modSp add mod ord modClrScheme chgLayout">
        <pc:chgData name="Harris, Matthew" userId="087d18ff-1beb-4fda-86b6-983ed5be9e0a" providerId="ADAL" clId="{FD654F75-3DBE-4C81-B9E9-87CC8CCE2968}" dt="2020-10-26T21:42:23.919" v="1355" actId="14100"/>
        <pc:sldMkLst>
          <pc:docMk/>
          <pc:sldMk cId="4007183993" sldId="762"/>
        </pc:sldMkLst>
        <pc:spChg chg="mod">
          <ac:chgData name="Harris, Matthew" userId="087d18ff-1beb-4fda-86b6-983ed5be9e0a" providerId="ADAL" clId="{FD654F75-3DBE-4C81-B9E9-87CC8CCE2968}" dt="2020-10-26T21:38:18.197" v="1036" actId="26606"/>
          <ac:spMkLst>
            <pc:docMk/>
            <pc:sldMk cId="4007183993" sldId="762"/>
            <ac:spMk id="2" creationId="{555482F4-951D-4EA6-B62A-85CBE46284AA}"/>
          </ac:spMkLst>
        </pc:spChg>
        <pc:spChg chg="mod ord">
          <ac:chgData name="Harris, Matthew" userId="087d18ff-1beb-4fda-86b6-983ed5be9e0a" providerId="ADAL" clId="{FD654F75-3DBE-4C81-B9E9-87CC8CCE2968}" dt="2020-10-26T21:38:18.197" v="1036" actId="26606"/>
          <ac:spMkLst>
            <pc:docMk/>
            <pc:sldMk cId="4007183993" sldId="762"/>
            <ac:spMk id="4" creationId="{FB443793-56D3-4778-B87D-8B42D326009E}"/>
          </ac:spMkLst>
        </pc:spChg>
        <pc:spChg chg="mod ord">
          <ac:chgData name="Harris, Matthew" userId="087d18ff-1beb-4fda-86b6-983ed5be9e0a" providerId="ADAL" clId="{FD654F75-3DBE-4C81-B9E9-87CC8CCE2968}" dt="2020-10-26T21:38:18.197" v="1036" actId="26606"/>
          <ac:spMkLst>
            <pc:docMk/>
            <pc:sldMk cId="4007183993" sldId="762"/>
            <ac:spMk id="5" creationId="{8FAC5E44-89EE-49E8-8143-43D8188ED92B}"/>
          </ac:spMkLst>
        </pc:spChg>
        <pc:spChg chg="add mod ord">
          <ac:chgData name="Harris, Matthew" userId="087d18ff-1beb-4fda-86b6-983ed5be9e0a" providerId="ADAL" clId="{FD654F75-3DBE-4C81-B9E9-87CC8CCE2968}" dt="2020-10-26T21:42:16.789" v="1353" actId="26606"/>
          <ac:spMkLst>
            <pc:docMk/>
            <pc:sldMk cId="4007183993" sldId="762"/>
            <ac:spMk id="7" creationId="{06DE8BAE-201D-460F-93A6-D456466F0AE5}"/>
          </ac:spMkLst>
        </pc:spChg>
        <pc:picChg chg="add mod">
          <ac:chgData name="Harris, Matthew" userId="087d18ff-1beb-4fda-86b6-983ed5be9e0a" providerId="ADAL" clId="{FD654F75-3DBE-4C81-B9E9-87CC8CCE2968}" dt="2020-10-26T21:42:23.919" v="1355" actId="14100"/>
          <ac:picMkLst>
            <pc:docMk/>
            <pc:sldMk cId="4007183993" sldId="762"/>
            <ac:picMk id="3" creationId="{01EAA61A-B0B8-4A92-A5E3-ACFA3B837F8C}"/>
          </ac:picMkLst>
        </pc:picChg>
        <pc:picChg chg="del">
          <ac:chgData name="Harris, Matthew" userId="087d18ff-1beb-4fda-86b6-983ed5be9e0a" providerId="ADAL" clId="{FD654F75-3DBE-4C81-B9E9-87CC8CCE2968}" dt="2020-10-26T21:33:46.074" v="624" actId="478"/>
          <ac:picMkLst>
            <pc:docMk/>
            <pc:sldMk cId="4007183993" sldId="762"/>
            <ac:picMk id="6" creationId="{75B07844-951A-452C-93BA-40FF90682158}"/>
          </ac:picMkLst>
        </pc:picChg>
      </pc:sldChg>
      <pc:sldChg chg="addSp delSp modSp add">
        <pc:chgData name="Harris, Matthew" userId="087d18ff-1beb-4fda-86b6-983ed5be9e0a" providerId="ADAL" clId="{FD654F75-3DBE-4C81-B9E9-87CC8CCE2968}" dt="2020-10-28T10:40:06.881" v="2345" actId="20577"/>
        <pc:sldMkLst>
          <pc:docMk/>
          <pc:sldMk cId="2608889367" sldId="763"/>
        </pc:sldMkLst>
        <pc:spChg chg="mod">
          <ac:chgData name="Harris, Matthew" userId="087d18ff-1beb-4fda-86b6-983ed5be9e0a" providerId="ADAL" clId="{FD654F75-3DBE-4C81-B9E9-87CC8CCE2968}" dt="2020-10-27T17:20:05.494" v="2031" actId="114"/>
          <ac:spMkLst>
            <pc:docMk/>
            <pc:sldMk cId="2608889367" sldId="763"/>
            <ac:spMk id="2" creationId="{555482F4-951D-4EA6-B62A-85CBE46284AA}"/>
          </ac:spMkLst>
        </pc:spChg>
        <pc:spChg chg="mod">
          <ac:chgData name="Harris, Matthew" userId="087d18ff-1beb-4fda-86b6-983ed5be9e0a" providerId="ADAL" clId="{FD654F75-3DBE-4C81-B9E9-87CC8CCE2968}" dt="2020-10-28T10:40:06.881" v="2345" actId="20577"/>
          <ac:spMkLst>
            <pc:docMk/>
            <pc:sldMk cId="2608889367" sldId="763"/>
            <ac:spMk id="7" creationId="{06DE8BAE-201D-460F-93A6-D456466F0AE5}"/>
          </ac:spMkLst>
        </pc:spChg>
        <pc:picChg chg="del mod">
          <ac:chgData name="Harris, Matthew" userId="087d18ff-1beb-4fda-86b6-983ed5be9e0a" providerId="ADAL" clId="{FD654F75-3DBE-4C81-B9E9-87CC8CCE2968}" dt="2020-10-27T17:01:57.005" v="1358" actId="478"/>
          <ac:picMkLst>
            <pc:docMk/>
            <pc:sldMk cId="2608889367" sldId="763"/>
            <ac:picMk id="3" creationId="{01EAA61A-B0B8-4A92-A5E3-ACFA3B837F8C}"/>
          </ac:picMkLst>
        </pc:picChg>
        <pc:picChg chg="add del mod">
          <ac:chgData name="Harris, Matthew" userId="087d18ff-1beb-4fda-86b6-983ed5be9e0a" providerId="ADAL" clId="{FD654F75-3DBE-4C81-B9E9-87CC8CCE2968}" dt="2020-10-27T17:16:50.670" v="1926"/>
          <ac:picMkLst>
            <pc:docMk/>
            <pc:sldMk cId="2608889367" sldId="763"/>
            <ac:picMk id="6" creationId="{DE69E9EB-1B25-4332-A91E-9504E6CDF0B3}"/>
          </ac:picMkLst>
        </pc:picChg>
        <pc:picChg chg="add mod">
          <ac:chgData name="Harris, Matthew" userId="087d18ff-1beb-4fda-86b6-983ed5be9e0a" providerId="ADAL" clId="{FD654F75-3DBE-4C81-B9E9-87CC8CCE2968}" dt="2020-10-27T17:21:29.496" v="2041" actId="1076"/>
          <ac:picMkLst>
            <pc:docMk/>
            <pc:sldMk cId="2608889367" sldId="763"/>
            <ac:picMk id="8" creationId="{26608BBD-A6C5-41B0-ACDC-08A6911C6FCF}"/>
          </ac:picMkLst>
        </pc:picChg>
      </pc:sldChg>
      <pc:sldChg chg="addSp modSp add ord">
        <pc:chgData name="Harris, Matthew" userId="087d18ff-1beb-4fda-86b6-983ed5be9e0a" providerId="ADAL" clId="{FD654F75-3DBE-4C81-B9E9-87CC8CCE2968}" dt="2020-10-27T17:19:24.919" v="1994"/>
        <pc:sldMkLst>
          <pc:docMk/>
          <pc:sldMk cId="3125026468" sldId="764"/>
        </pc:sldMkLst>
        <pc:spChg chg="mod">
          <ac:chgData name="Harris, Matthew" userId="087d18ff-1beb-4fda-86b6-983ed5be9e0a" providerId="ADAL" clId="{FD654F75-3DBE-4C81-B9E9-87CC8CCE2968}" dt="2020-10-27T17:16:44.888" v="1923" actId="20577"/>
          <ac:spMkLst>
            <pc:docMk/>
            <pc:sldMk cId="3125026468" sldId="764"/>
            <ac:spMk id="2" creationId="{555482F4-951D-4EA6-B62A-85CBE46284AA}"/>
          </ac:spMkLst>
        </pc:spChg>
        <pc:spChg chg="mod">
          <ac:chgData name="Harris, Matthew" userId="087d18ff-1beb-4fda-86b6-983ed5be9e0a" providerId="ADAL" clId="{FD654F75-3DBE-4C81-B9E9-87CC8CCE2968}" dt="2020-10-27T17:19:24.919" v="1994"/>
          <ac:spMkLst>
            <pc:docMk/>
            <pc:sldMk cId="3125026468" sldId="764"/>
            <ac:spMk id="3" creationId="{F39AE3EF-8ED3-4B59-8924-EC611546B36D}"/>
          </ac:spMkLst>
        </pc:spChg>
        <pc:picChg chg="add mod">
          <ac:chgData name="Harris, Matthew" userId="087d18ff-1beb-4fda-86b6-983ed5be9e0a" providerId="ADAL" clId="{FD654F75-3DBE-4C81-B9E9-87CC8CCE2968}" dt="2020-10-27T17:17:55.177" v="1931" actId="14100"/>
          <ac:picMkLst>
            <pc:docMk/>
            <pc:sldMk cId="3125026468" sldId="764"/>
            <ac:picMk id="6" creationId="{92212693-DCD1-4405-A4E8-B15D27BCB868}"/>
          </ac:picMkLst>
        </pc:picChg>
      </pc:sldChg>
      <pc:sldChg chg="addSp delSp modSp add">
        <pc:chgData name="Harris, Matthew" userId="087d18ff-1beb-4fda-86b6-983ed5be9e0a" providerId="ADAL" clId="{FD654F75-3DBE-4C81-B9E9-87CC8CCE2968}" dt="2020-10-28T10:50:54.490" v="2839" actId="14100"/>
        <pc:sldMkLst>
          <pc:docMk/>
          <pc:sldMk cId="1404799105" sldId="765"/>
        </pc:sldMkLst>
        <pc:spChg chg="mod">
          <ac:chgData name="Harris, Matthew" userId="087d18ff-1beb-4fda-86b6-983ed5be9e0a" providerId="ADAL" clId="{FD654F75-3DBE-4C81-B9E9-87CC8CCE2968}" dt="2020-10-28T10:50:42.747" v="2834" actId="26606"/>
          <ac:spMkLst>
            <pc:docMk/>
            <pc:sldMk cId="1404799105" sldId="765"/>
            <ac:spMk id="2" creationId="{555482F4-951D-4EA6-B62A-85CBE46284AA}"/>
          </ac:spMkLst>
        </pc:spChg>
        <pc:spChg chg="mod">
          <ac:chgData name="Harris, Matthew" userId="087d18ff-1beb-4fda-86b6-983ed5be9e0a" providerId="ADAL" clId="{FD654F75-3DBE-4C81-B9E9-87CC8CCE2968}" dt="2020-10-28T10:50:42.747" v="2834" actId="26606"/>
          <ac:spMkLst>
            <pc:docMk/>
            <pc:sldMk cId="1404799105" sldId="765"/>
            <ac:spMk id="4" creationId="{FB443793-56D3-4778-B87D-8B42D326009E}"/>
          </ac:spMkLst>
        </pc:spChg>
        <pc:spChg chg="mod">
          <ac:chgData name="Harris, Matthew" userId="087d18ff-1beb-4fda-86b6-983ed5be9e0a" providerId="ADAL" clId="{FD654F75-3DBE-4C81-B9E9-87CC8CCE2968}" dt="2020-10-28T10:50:42.747" v="2834" actId="26606"/>
          <ac:spMkLst>
            <pc:docMk/>
            <pc:sldMk cId="1404799105" sldId="765"/>
            <ac:spMk id="5" creationId="{8FAC5E44-89EE-49E8-8143-43D8188ED92B}"/>
          </ac:spMkLst>
        </pc:spChg>
        <pc:spChg chg="mod">
          <ac:chgData name="Harris, Matthew" userId="087d18ff-1beb-4fda-86b6-983ed5be9e0a" providerId="ADAL" clId="{FD654F75-3DBE-4C81-B9E9-87CC8CCE2968}" dt="2020-10-28T10:50:52.600" v="2838" actId="27636"/>
          <ac:spMkLst>
            <pc:docMk/>
            <pc:sldMk cId="1404799105" sldId="765"/>
            <ac:spMk id="7" creationId="{06DE8BAE-201D-460F-93A6-D456466F0AE5}"/>
          </ac:spMkLst>
        </pc:spChg>
        <pc:picChg chg="add mod ord">
          <ac:chgData name="Harris, Matthew" userId="087d18ff-1beb-4fda-86b6-983ed5be9e0a" providerId="ADAL" clId="{FD654F75-3DBE-4C81-B9E9-87CC8CCE2968}" dt="2020-10-28T10:50:54.490" v="2839" actId="14100"/>
          <ac:picMkLst>
            <pc:docMk/>
            <pc:sldMk cId="1404799105" sldId="765"/>
            <ac:picMk id="3" creationId="{E101AFC9-3DFB-41D6-BDB5-9941E5456D3F}"/>
          </ac:picMkLst>
        </pc:picChg>
        <pc:picChg chg="del">
          <ac:chgData name="Harris, Matthew" userId="087d18ff-1beb-4fda-86b6-983ed5be9e0a" providerId="ADAL" clId="{FD654F75-3DBE-4C81-B9E9-87CC8CCE2968}" dt="2020-10-28T10:42:57.052" v="2377" actId="478"/>
          <ac:picMkLst>
            <pc:docMk/>
            <pc:sldMk cId="1404799105" sldId="765"/>
            <ac:picMk id="8" creationId="{26608BBD-A6C5-41B0-ACDC-08A6911C6FCF}"/>
          </ac:picMkLst>
        </pc:picChg>
      </pc:sldChg>
      <pc:sldChg chg="modSp add">
        <pc:chgData name="Harris, Matthew" userId="087d18ff-1beb-4fda-86b6-983ed5be9e0a" providerId="ADAL" clId="{FD654F75-3DBE-4C81-B9E9-87CC8CCE2968}" dt="2020-10-28T16:11:39.658" v="3482" actId="27636"/>
        <pc:sldMkLst>
          <pc:docMk/>
          <pc:sldMk cId="845689643" sldId="766"/>
        </pc:sldMkLst>
        <pc:spChg chg="mod">
          <ac:chgData name="Harris, Matthew" userId="087d18ff-1beb-4fda-86b6-983ed5be9e0a" providerId="ADAL" clId="{FD654F75-3DBE-4C81-B9E9-87CC8CCE2968}" dt="2020-10-28T15:37:42.637" v="2859" actId="20577"/>
          <ac:spMkLst>
            <pc:docMk/>
            <pc:sldMk cId="845689643" sldId="766"/>
            <ac:spMk id="2" creationId="{555482F4-951D-4EA6-B62A-85CBE46284AA}"/>
          </ac:spMkLst>
        </pc:spChg>
        <pc:spChg chg="mod">
          <ac:chgData name="Harris, Matthew" userId="087d18ff-1beb-4fda-86b6-983ed5be9e0a" providerId="ADAL" clId="{FD654F75-3DBE-4C81-B9E9-87CC8CCE2968}" dt="2020-10-28T16:11:39.658" v="3482" actId="27636"/>
          <ac:spMkLst>
            <pc:docMk/>
            <pc:sldMk cId="845689643" sldId="766"/>
            <ac:spMk id="7" creationId="{06DE8BAE-201D-460F-93A6-D456466F0AE5}"/>
          </ac:spMkLst>
        </pc:spChg>
        <pc:picChg chg="mod">
          <ac:chgData name="Harris, Matthew" userId="087d18ff-1beb-4fda-86b6-983ed5be9e0a" providerId="ADAL" clId="{FD654F75-3DBE-4C81-B9E9-87CC8CCE2968}" dt="2020-10-28T10:59:52.294" v="2842" actId="14826"/>
          <ac:picMkLst>
            <pc:docMk/>
            <pc:sldMk cId="845689643" sldId="766"/>
            <ac:picMk id="3" creationId="{E101AFC9-3DFB-41D6-BDB5-9941E5456D3F}"/>
          </ac:picMkLst>
        </pc:picChg>
      </pc:sldChg>
      <pc:sldChg chg="addSp delSp modSp add">
        <pc:chgData name="Harris, Matthew" userId="087d18ff-1beb-4fda-86b6-983ed5be9e0a" providerId="ADAL" clId="{FD654F75-3DBE-4C81-B9E9-87CC8CCE2968}" dt="2020-10-28T16:20:00.414" v="3801" actId="1076"/>
        <pc:sldMkLst>
          <pc:docMk/>
          <pc:sldMk cId="3217052787" sldId="767"/>
        </pc:sldMkLst>
        <pc:spChg chg="mod">
          <ac:chgData name="Harris, Matthew" userId="087d18ff-1beb-4fda-86b6-983ed5be9e0a" providerId="ADAL" clId="{FD654F75-3DBE-4C81-B9E9-87CC8CCE2968}" dt="2020-10-28T16:13:40.765" v="3512" actId="20577"/>
          <ac:spMkLst>
            <pc:docMk/>
            <pc:sldMk cId="3217052787" sldId="767"/>
            <ac:spMk id="2" creationId="{555482F4-951D-4EA6-B62A-85CBE46284AA}"/>
          </ac:spMkLst>
        </pc:spChg>
        <pc:spChg chg="mod">
          <ac:chgData name="Harris, Matthew" userId="087d18ff-1beb-4fda-86b6-983ed5be9e0a" providerId="ADAL" clId="{FD654F75-3DBE-4C81-B9E9-87CC8CCE2968}" dt="2020-10-28T16:19:57.668" v="3799" actId="1076"/>
          <ac:spMkLst>
            <pc:docMk/>
            <pc:sldMk cId="3217052787" sldId="767"/>
            <ac:spMk id="7" creationId="{06DE8BAE-201D-460F-93A6-D456466F0AE5}"/>
          </ac:spMkLst>
        </pc:spChg>
        <pc:graphicFrameChg chg="add del">
          <ac:chgData name="Harris, Matthew" userId="087d18ff-1beb-4fda-86b6-983ed5be9e0a" providerId="ADAL" clId="{FD654F75-3DBE-4C81-B9E9-87CC8CCE2968}" dt="2020-10-28T16:18:15.879" v="3791"/>
          <ac:graphicFrameMkLst>
            <pc:docMk/>
            <pc:sldMk cId="3217052787" sldId="767"/>
            <ac:graphicFrameMk id="6" creationId="{C08E4A31-A876-4476-A8FF-01692009FC49}"/>
          </ac:graphicFrameMkLst>
        </pc:graphicFrameChg>
        <pc:picChg chg="del">
          <ac:chgData name="Harris, Matthew" userId="087d18ff-1beb-4fda-86b6-983ed5be9e0a" providerId="ADAL" clId="{FD654F75-3DBE-4C81-B9E9-87CC8CCE2968}" dt="2020-10-28T16:15:57.016" v="3513" actId="478"/>
          <ac:picMkLst>
            <pc:docMk/>
            <pc:sldMk cId="3217052787" sldId="767"/>
            <ac:picMk id="3" creationId="{E101AFC9-3DFB-41D6-BDB5-9941E5456D3F}"/>
          </ac:picMkLst>
        </pc:picChg>
        <pc:picChg chg="add mod">
          <ac:chgData name="Harris, Matthew" userId="087d18ff-1beb-4fda-86b6-983ed5be9e0a" providerId="ADAL" clId="{FD654F75-3DBE-4C81-B9E9-87CC8CCE2968}" dt="2020-10-28T16:20:00.414" v="3801" actId="1076"/>
          <ac:picMkLst>
            <pc:docMk/>
            <pc:sldMk cId="3217052787" sldId="767"/>
            <ac:picMk id="8" creationId="{80E3EBAA-D69A-4EB6-A06C-B1E1C5A76809}"/>
          </ac:picMkLst>
        </pc:picChg>
      </pc:sldChg>
      <pc:sldChg chg="addSp delSp modSp add">
        <pc:chgData name="Harris, Matthew" userId="087d18ff-1beb-4fda-86b6-983ed5be9e0a" providerId="ADAL" clId="{FD654F75-3DBE-4C81-B9E9-87CC8CCE2968}" dt="2020-10-28T16:52:40.082" v="5091" actId="27636"/>
        <pc:sldMkLst>
          <pc:docMk/>
          <pc:sldMk cId="2342271883" sldId="768"/>
        </pc:sldMkLst>
        <pc:spChg chg="mod">
          <ac:chgData name="Harris, Matthew" userId="087d18ff-1beb-4fda-86b6-983ed5be9e0a" providerId="ADAL" clId="{FD654F75-3DBE-4C81-B9E9-87CC8CCE2968}" dt="2020-10-28T16:52:40.082" v="5091" actId="27636"/>
          <ac:spMkLst>
            <pc:docMk/>
            <pc:sldMk cId="2342271883" sldId="768"/>
            <ac:spMk id="7" creationId="{06DE8BAE-201D-460F-93A6-D456466F0AE5}"/>
          </ac:spMkLst>
        </pc:spChg>
        <pc:picChg chg="add del mod">
          <ac:chgData name="Harris, Matthew" userId="087d18ff-1beb-4fda-86b6-983ed5be9e0a" providerId="ADAL" clId="{FD654F75-3DBE-4C81-B9E9-87CC8CCE2968}" dt="2020-10-28T16:46:19.249" v="4428" actId="478"/>
          <ac:picMkLst>
            <pc:docMk/>
            <pc:sldMk cId="2342271883" sldId="768"/>
            <ac:picMk id="3" creationId="{B946AD14-057E-466B-840F-B005C0943DBD}"/>
          </ac:picMkLst>
        </pc:picChg>
      </pc:sldChg>
      <pc:sldChg chg="addSp delSp modSp add">
        <pc:chgData name="Harris, Matthew" userId="087d18ff-1beb-4fda-86b6-983ed5be9e0a" providerId="ADAL" clId="{FD654F75-3DBE-4C81-B9E9-87CC8CCE2968}" dt="2020-10-28T16:37:17.565" v="4358" actId="5793"/>
        <pc:sldMkLst>
          <pc:docMk/>
          <pc:sldMk cId="18600242" sldId="769"/>
        </pc:sldMkLst>
        <pc:spChg chg="mod">
          <ac:chgData name="Harris, Matthew" userId="087d18ff-1beb-4fda-86b6-983ed5be9e0a" providerId="ADAL" clId="{FD654F75-3DBE-4C81-B9E9-87CC8CCE2968}" dt="2020-10-28T16:37:17.565" v="4358" actId="5793"/>
          <ac:spMkLst>
            <pc:docMk/>
            <pc:sldMk cId="18600242" sldId="769"/>
            <ac:spMk id="7" creationId="{06DE8BAE-201D-460F-93A6-D456466F0AE5}"/>
          </ac:spMkLst>
        </pc:spChg>
        <pc:picChg chg="del">
          <ac:chgData name="Harris, Matthew" userId="087d18ff-1beb-4fda-86b6-983ed5be9e0a" providerId="ADAL" clId="{FD654F75-3DBE-4C81-B9E9-87CC8CCE2968}" dt="2020-10-28T16:21:54.739" v="3811" actId="478"/>
          <ac:picMkLst>
            <pc:docMk/>
            <pc:sldMk cId="18600242" sldId="769"/>
            <ac:picMk id="8" creationId="{80E3EBAA-D69A-4EB6-A06C-B1E1C5A76809}"/>
          </ac:picMkLst>
        </pc:picChg>
        <pc:picChg chg="add mod">
          <ac:chgData name="Harris, Matthew" userId="087d18ff-1beb-4fda-86b6-983ed5be9e0a" providerId="ADAL" clId="{FD654F75-3DBE-4C81-B9E9-87CC8CCE2968}" dt="2020-10-28T16:35:17.570" v="4088" actId="1076"/>
          <ac:picMkLst>
            <pc:docMk/>
            <pc:sldMk cId="18600242" sldId="769"/>
            <ac:picMk id="2050" creationId="{9B19D3E3-B3D5-4B18-A80B-08A5F8C89C97}"/>
          </ac:picMkLst>
        </pc:picChg>
      </pc:sldChg>
      <pc:sldChg chg="addSp delSp modSp add">
        <pc:chgData name="Harris, Matthew" userId="087d18ff-1beb-4fda-86b6-983ed5be9e0a" providerId="ADAL" clId="{FD654F75-3DBE-4C81-B9E9-87CC8CCE2968}" dt="2020-10-28T16:37:43.001" v="4367" actId="1076"/>
        <pc:sldMkLst>
          <pc:docMk/>
          <pc:sldMk cId="909099828" sldId="770"/>
        </pc:sldMkLst>
        <pc:spChg chg="add mod">
          <ac:chgData name="Harris, Matthew" userId="087d18ff-1beb-4fda-86b6-983ed5be9e0a" providerId="ADAL" clId="{FD654F75-3DBE-4C81-B9E9-87CC8CCE2968}" dt="2020-10-28T16:37:28.350" v="4360" actId="478"/>
          <ac:spMkLst>
            <pc:docMk/>
            <pc:sldMk cId="909099828" sldId="770"/>
            <ac:spMk id="3" creationId="{62511ED1-52D2-404C-91D9-DDB7999D017E}"/>
          </ac:spMkLst>
        </pc:spChg>
        <pc:spChg chg="del">
          <ac:chgData name="Harris, Matthew" userId="087d18ff-1beb-4fda-86b6-983ed5be9e0a" providerId="ADAL" clId="{FD654F75-3DBE-4C81-B9E9-87CC8CCE2968}" dt="2020-10-28T16:37:28.350" v="4360" actId="478"/>
          <ac:spMkLst>
            <pc:docMk/>
            <pc:sldMk cId="909099828" sldId="770"/>
            <ac:spMk id="7" creationId="{06DE8BAE-201D-460F-93A6-D456466F0AE5}"/>
          </ac:spMkLst>
        </pc:spChg>
        <pc:picChg chg="add mod">
          <ac:chgData name="Harris, Matthew" userId="087d18ff-1beb-4fda-86b6-983ed5be9e0a" providerId="ADAL" clId="{FD654F75-3DBE-4C81-B9E9-87CC8CCE2968}" dt="2020-10-28T16:37:43.001" v="4367" actId="1076"/>
          <ac:picMkLst>
            <pc:docMk/>
            <pc:sldMk cId="909099828" sldId="770"/>
            <ac:picMk id="6" creationId="{01582016-C1C4-4288-82F9-583AF3EBF302}"/>
          </ac:picMkLst>
        </pc:picChg>
        <pc:picChg chg="del">
          <ac:chgData name="Harris, Matthew" userId="087d18ff-1beb-4fda-86b6-983ed5be9e0a" providerId="ADAL" clId="{FD654F75-3DBE-4C81-B9E9-87CC8CCE2968}" dt="2020-10-28T16:37:32.368" v="4361" actId="478"/>
          <ac:picMkLst>
            <pc:docMk/>
            <pc:sldMk cId="909099828" sldId="770"/>
            <ac:picMk id="2050" creationId="{9B19D3E3-B3D5-4B18-A80B-08A5F8C89C97}"/>
          </ac:picMkLst>
        </pc:picChg>
      </pc:sldChg>
    </pc:docChg>
  </pc:docChgLst>
  <pc:docChgLst>
    <pc:chgData name="Harris, Matthew" userId="087d18ff-1beb-4fda-86b6-983ed5be9e0a" providerId="ADAL" clId="{0507EBB4-60A7-4A34-93AA-17DDBE4F7944}"/>
    <pc:docChg chg="custSel mod addSld delSld modSld">
      <pc:chgData name="Harris, Matthew" userId="087d18ff-1beb-4fda-86b6-983ed5be9e0a" providerId="ADAL" clId="{0507EBB4-60A7-4A34-93AA-17DDBE4F7944}" dt="2020-10-26T15:53:11.751" v="533" actId="20577"/>
      <pc:docMkLst>
        <pc:docMk/>
      </pc:docMkLst>
      <pc:sldChg chg="del">
        <pc:chgData name="Harris, Matthew" userId="087d18ff-1beb-4fda-86b6-983ed5be9e0a" providerId="ADAL" clId="{0507EBB4-60A7-4A34-93AA-17DDBE4F7944}" dt="2020-10-26T15:25:44.868" v="0" actId="2696"/>
        <pc:sldMkLst>
          <pc:docMk/>
          <pc:sldMk cId="1546933759" sldId="760"/>
        </pc:sldMkLst>
      </pc:sldChg>
      <pc:sldChg chg="addSp delSp modSp add mod modClrScheme chgLayout">
        <pc:chgData name="Harris, Matthew" userId="087d18ff-1beb-4fda-86b6-983ed5be9e0a" providerId="ADAL" clId="{0507EBB4-60A7-4A34-93AA-17DDBE4F7944}" dt="2020-10-26T15:53:11.751" v="533" actId="20577"/>
        <pc:sldMkLst>
          <pc:docMk/>
          <pc:sldMk cId="3998014117" sldId="760"/>
        </pc:sldMkLst>
        <pc:spChg chg="mod">
          <ac:chgData name="Harris, Matthew" userId="087d18ff-1beb-4fda-86b6-983ed5be9e0a" providerId="ADAL" clId="{0507EBB4-60A7-4A34-93AA-17DDBE4F7944}" dt="2020-10-26T15:41:35.359" v="79" actId="313"/>
          <ac:spMkLst>
            <pc:docMk/>
            <pc:sldMk cId="3998014117" sldId="760"/>
            <ac:spMk id="2" creationId="{555482F4-951D-4EA6-B62A-85CBE46284AA}"/>
          </ac:spMkLst>
        </pc:spChg>
        <pc:spChg chg="mod">
          <ac:chgData name="Harris, Matthew" userId="087d18ff-1beb-4fda-86b6-983ed5be9e0a" providerId="ADAL" clId="{0507EBB4-60A7-4A34-93AA-17DDBE4F7944}" dt="2020-10-26T15:41:08.270" v="78" actId="26606"/>
          <ac:spMkLst>
            <pc:docMk/>
            <pc:sldMk cId="3998014117" sldId="760"/>
            <ac:spMk id="4" creationId="{FB443793-56D3-4778-B87D-8B42D326009E}"/>
          </ac:spMkLst>
        </pc:spChg>
        <pc:spChg chg="mod">
          <ac:chgData name="Harris, Matthew" userId="087d18ff-1beb-4fda-86b6-983ed5be9e0a" providerId="ADAL" clId="{0507EBB4-60A7-4A34-93AA-17DDBE4F7944}" dt="2020-10-26T15:41:08.270" v="78" actId="26606"/>
          <ac:spMkLst>
            <pc:docMk/>
            <pc:sldMk cId="3998014117" sldId="760"/>
            <ac:spMk id="5" creationId="{8FAC5E44-89EE-49E8-8143-43D8188ED92B}"/>
          </ac:spMkLst>
        </pc:spChg>
        <pc:spChg chg="add mod">
          <ac:chgData name="Harris, Matthew" userId="087d18ff-1beb-4fda-86b6-983ed5be9e0a" providerId="ADAL" clId="{0507EBB4-60A7-4A34-93AA-17DDBE4F7944}" dt="2020-10-26T15:53:11.751" v="533" actId="20577"/>
          <ac:spMkLst>
            <pc:docMk/>
            <pc:sldMk cId="3998014117" sldId="760"/>
            <ac:spMk id="10" creationId="{9B8E5655-8F6B-4F55-84C1-9890715EEE09}"/>
          </ac:spMkLst>
        </pc:spChg>
        <pc:picChg chg="add mod ord">
          <ac:chgData name="Harris, Matthew" userId="087d18ff-1beb-4fda-86b6-983ed5be9e0a" providerId="ADAL" clId="{0507EBB4-60A7-4A34-93AA-17DDBE4F7944}" dt="2020-10-26T15:41:08.270" v="78" actId="26606"/>
          <ac:picMkLst>
            <pc:docMk/>
            <pc:sldMk cId="3998014117" sldId="760"/>
            <ac:picMk id="3" creationId="{D9E13273-9BF8-45FC-838A-7CA25A522CF0}"/>
          </ac:picMkLst>
        </pc:picChg>
        <pc:picChg chg="del">
          <ac:chgData name="Harris, Matthew" userId="087d18ff-1beb-4fda-86b6-983ed5be9e0a" providerId="ADAL" clId="{0507EBB4-60A7-4A34-93AA-17DDBE4F7944}" dt="2020-10-26T15:39:51.793" v="2" actId="478"/>
          <ac:picMkLst>
            <pc:docMk/>
            <pc:sldMk cId="3998014117" sldId="760"/>
            <ac:picMk id="6" creationId="{75B07844-951A-452C-93BA-40FF90682158}"/>
          </ac:picMkLst>
        </pc:picChg>
      </pc:sldChg>
    </pc:docChg>
  </pc:docChgLst>
  <pc:docChgLst>
    <pc:chgData name="Harris, Matthew" userId="087d18ff-1beb-4fda-86b6-983ed5be9e0a" providerId="ADAL" clId="{E7970149-AE6E-4DCB-8B33-79A25957699F}"/>
    <pc:docChg chg="undo custSel mod addSld delSld modSld sldOrd">
      <pc:chgData name="Harris, Matthew" userId="087d18ff-1beb-4fda-86b6-983ed5be9e0a" providerId="ADAL" clId="{E7970149-AE6E-4DCB-8B33-79A25957699F}" dt="2020-10-19T15:57:02.678" v="1937" actId="2696"/>
      <pc:docMkLst>
        <pc:docMk/>
      </pc:docMkLst>
      <pc:sldChg chg="addSp delSp modSp">
        <pc:chgData name="Harris, Matthew" userId="087d18ff-1beb-4fda-86b6-983ed5be9e0a" providerId="ADAL" clId="{E7970149-AE6E-4DCB-8B33-79A25957699F}" dt="2020-10-19T14:16:47.175" v="47" actId="313"/>
        <pc:sldMkLst>
          <pc:docMk/>
          <pc:sldMk cId="0" sldId="511"/>
        </pc:sldMkLst>
        <pc:spChg chg="mod">
          <ac:chgData name="Harris, Matthew" userId="087d18ff-1beb-4fda-86b6-983ed5be9e0a" providerId="ADAL" clId="{E7970149-AE6E-4DCB-8B33-79A25957699F}" dt="2020-10-19T14:16:47.175" v="47" actId="313"/>
          <ac:spMkLst>
            <pc:docMk/>
            <pc:sldMk cId="0" sldId="511"/>
            <ac:spMk id="2" creationId="{26A76BFC-AD6C-472E-9524-5EDD59EDC1D1}"/>
          </ac:spMkLst>
        </pc:spChg>
        <pc:spChg chg="mod">
          <ac:chgData name="Harris, Matthew" userId="087d18ff-1beb-4fda-86b6-983ed5be9e0a" providerId="ADAL" clId="{E7970149-AE6E-4DCB-8B33-79A25957699F}" dt="2020-10-19T14:15:44.775" v="19" actId="20577"/>
          <ac:spMkLst>
            <pc:docMk/>
            <pc:sldMk cId="0" sldId="511"/>
            <ac:spMk id="3" creationId="{41E6F3DD-A671-40C0-9C69-15571131F24D}"/>
          </ac:spMkLst>
        </pc:spChg>
        <pc:picChg chg="del">
          <ac:chgData name="Harris, Matthew" userId="087d18ff-1beb-4fda-86b6-983ed5be9e0a" providerId="ADAL" clId="{E7970149-AE6E-4DCB-8B33-79A25957699F}" dt="2020-10-19T14:16:17.355" v="20" actId="478"/>
          <ac:picMkLst>
            <pc:docMk/>
            <pc:sldMk cId="0" sldId="511"/>
            <ac:picMk id="5" creationId="{B2EA0E6E-178A-479A-BE7F-7675F90607BF}"/>
          </ac:picMkLst>
        </pc:picChg>
        <pc:picChg chg="add mod">
          <ac:chgData name="Harris, Matthew" userId="087d18ff-1beb-4fda-86b6-983ed5be9e0a" providerId="ADAL" clId="{E7970149-AE6E-4DCB-8B33-79A25957699F}" dt="2020-10-19T14:16:23.101" v="26" actId="14100"/>
          <ac:picMkLst>
            <pc:docMk/>
            <pc:sldMk cId="0" sldId="511"/>
            <ac:picMk id="6" creationId="{7537AA39-4ED8-458B-9619-F276AC587C7B}"/>
          </ac:picMkLst>
        </pc:picChg>
      </pc:sldChg>
      <pc:sldChg chg="modSp">
        <pc:chgData name="Harris, Matthew" userId="087d18ff-1beb-4fda-86b6-983ed5be9e0a" providerId="ADAL" clId="{E7970149-AE6E-4DCB-8B33-79A25957699F}" dt="2020-10-19T14:16:49.743" v="48" actId="313"/>
        <pc:sldMkLst>
          <pc:docMk/>
          <pc:sldMk cId="0" sldId="660"/>
        </pc:sldMkLst>
        <pc:spChg chg="mod">
          <ac:chgData name="Harris, Matthew" userId="087d18ff-1beb-4fda-86b6-983ed5be9e0a" providerId="ADAL" clId="{E7970149-AE6E-4DCB-8B33-79A25957699F}" dt="2020-10-19T14:16:49.743" v="48" actId="313"/>
          <ac:spMkLst>
            <pc:docMk/>
            <pc:sldMk cId="0" sldId="660"/>
            <ac:spMk id="4098" creationId="{8F8DD9CB-29D5-460C-956E-0E1AD296DE84}"/>
          </ac:spMkLst>
        </pc:spChg>
      </pc:sldChg>
      <pc:sldChg chg="modSp">
        <pc:chgData name="Harris, Matthew" userId="087d18ff-1beb-4fda-86b6-983ed5be9e0a" providerId="ADAL" clId="{E7970149-AE6E-4DCB-8B33-79A25957699F}" dt="2020-10-19T14:19:36.208" v="73" actId="15"/>
        <pc:sldMkLst>
          <pc:docMk/>
          <pc:sldMk cId="2949892500" sldId="663"/>
        </pc:sldMkLst>
        <pc:spChg chg="mod">
          <ac:chgData name="Harris, Matthew" userId="087d18ff-1beb-4fda-86b6-983ed5be9e0a" providerId="ADAL" clId="{E7970149-AE6E-4DCB-8B33-79A25957699F}" dt="2020-10-19T14:16:58.740" v="65" actId="20577"/>
          <ac:spMkLst>
            <pc:docMk/>
            <pc:sldMk cId="2949892500" sldId="663"/>
            <ac:spMk id="4" creationId="{C8BD9C64-AECD-4502-AD10-D73B771271B6}"/>
          </ac:spMkLst>
        </pc:spChg>
        <pc:spChg chg="mod">
          <ac:chgData name="Harris, Matthew" userId="087d18ff-1beb-4fda-86b6-983ed5be9e0a" providerId="ADAL" clId="{E7970149-AE6E-4DCB-8B33-79A25957699F}" dt="2020-10-19T14:17:50.518" v="67" actId="20577"/>
          <ac:spMkLst>
            <pc:docMk/>
            <pc:sldMk cId="2949892500" sldId="663"/>
            <ac:spMk id="14" creationId="{D731306C-E587-42FB-9201-FEF308284A93}"/>
          </ac:spMkLst>
        </pc:spChg>
        <pc:spChg chg="mod">
          <ac:chgData name="Harris, Matthew" userId="087d18ff-1beb-4fda-86b6-983ed5be9e0a" providerId="ADAL" clId="{E7970149-AE6E-4DCB-8B33-79A25957699F}" dt="2020-10-19T14:19:36.208" v="73" actId="15"/>
          <ac:spMkLst>
            <pc:docMk/>
            <pc:sldMk cId="2949892500" sldId="663"/>
            <ac:spMk id="15" creationId="{1AB96415-6F2A-4CDD-9009-F24F4648C32F}"/>
          </ac:spMkLst>
        </pc:spChg>
      </pc:sldChg>
      <pc:sldChg chg="modSp">
        <pc:chgData name="Harris, Matthew" userId="087d18ff-1beb-4fda-86b6-983ed5be9e0a" providerId="ADAL" clId="{E7970149-AE6E-4DCB-8B33-79A25957699F}" dt="2020-10-19T14:34:06.687" v="735" actId="20577"/>
        <pc:sldMkLst>
          <pc:docMk/>
          <pc:sldMk cId="903992927" sldId="686"/>
        </pc:sldMkLst>
        <pc:spChg chg="mod">
          <ac:chgData name="Harris, Matthew" userId="087d18ff-1beb-4fda-86b6-983ed5be9e0a" providerId="ADAL" clId="{E7970149-AE6E-4DCB-8B33-79A25957699F}" dt="2020-10-19T14:20:17.195" v="94" actId="20577"/>
          <ac:spMkLst>
            <pc:docMk/>
            <pc:sldMk cId="903992927" sldId="686"/>
            <ac:spMk id="2" creationId="{555482F4-951D-4EA6-B62A-85CBE46284AA}"/>
          </ac:spMkLst>
        </pc:spChg>
        <pc:spChg chg="mod">
          <ac:chgData name="Harris, Matthew" userId="087d18ff-1beb-4fda-86b6-983ed5be9e0a" providerId="ADAL" clId="{E7970149-AE6E-4DCB-8B33-79A25957699F}" dt="2020-10-19T14:34:06.687" v="735" actId="20577"/>
          <ac:spMkLst>
            <pc:docMk/>
            <pc:sldMk cId="903992927" sldId="686"/>
            <ac:spMk id="3" creationId="{F39AE3EF-8ED3-4B59-8924-EC611546B36D}"/>
          </ac:spMkLst>
        </pc:spChg>
      </pc:sldChg>
      <pc:sldChg chg="addSp delSp modSp add mod modClrScheme chgLayout">
        <pc:chgData name="Harris, Matthew" userId="087d18ff-1beb-4fda-86b6-983ed5be9e0a" providerId="ADAL" clId="{E7970149-AE6E-4DCB-8B33-79A25957699F}" dt="2020-10-19T15:41:15.082" v="1404" actId="20577"/>
        <pc:sldMkLst>
          <pc:docMk/>
          <pc:sldMk cId="3611548560" sldId="756"/>
        </pc:sldMkLst>
        <pc:spChg chg="mod">
          <ac:chgData name="Harris, Matthew" userId="087d18ff-1beb-4fda-86b6-983ed5be9e0a" providerId="ADAL" clId="{E7970149-AE6E-4DCB-8B33-79A25957699F}" dt="2020-10-19T15:40:10.661" v="1319" actId="26606"/>
          <ac:spMkLst>
            <pc:docMk/>
            <pc:sldMk cId="3611548560" sldId="756"/>
            <ac:spMk id="2" creationId="{555482F4-951D-4EA6-B62A-85CBE46284AA}"/>
          </ac:spMkLst>
        </pc:spChg>
        <pc:spChg chg="mod">
          <ac:chgData name="Harris, Matthew" userId="087d18ff-1beb-4fda-86b6-983ed5be9e0a" providerId="ADAL" clId="{E7970149-AE6E-4DCB-8B33-79A25957699F}" dt="2020-10-19T15:41:15.082" v="1404" actId="20577"/>
          <ac:spMkLst>
            <pc:docMk/>
            <pc:sldMk cId="3611548560" sldId="756"/>
            <ac:spMk id="3" creationId="{F39AE3EF-8ED3-4B59-8924-EC611546B36D}"/>
          </ac:spMkLst>
        </pc:spChg>
        <pc:spChg chg="mod">
          <ac:chgData name="Harris, Matthew" userId="087d18ff-1beb-4fda-86b6-983ed5be9e0a" providerId="ADAL" clId="{E7970149-AE6E-4DCB-8B33-79A25957699F}" dt="2020-10-19T15:40:10.661" v="1319" actId="26606"/>
          <ac:spMkLst>
            <pc:docMk/>
            <pc:sldMk cId="3611548560" sldId="756"/>
            <ac:spMk id="4" creationId="{FB443793-56D3-4778-B87D-8B42D326009E}"/>
          </ac:spMkLst>
        </pc:spChg>
        <pc:spChg chg="mod">
          <ac:chgData name="Harris, Matthew" userId="087d18ff-1beb-4fda-86b6-983ed5be9e0a" providerId="ADAL" clId="{E7970149-AE6E-4DCB-8B33-79A25957699F}" dt="2020-10-19T15:40:10.661" v="1319" actId="26606"/>
          <ac:spMkLst>
            <pc:docMk/>
            <pc:sldMk cId="3611548560" sldId="756"/>
            <ac:spMk id="5" creationId="{8FAC5E44-89EE-49E8-8143-43D8188ED92B}"/>
          </ac:spMkLst>
        </pc:spChg>
        <pc:spChg chg="add del">
          <ac:chgData name="Harris, Matthew" userId="087d18ff-1beb-4fda-86b6-983ed5be9e0a" providerId="ADAL" clId="{E7970149-AE6E-4DCB-8B33-79A25957699F}" dt="2020-10-19T14:54:06.986" v="891"/>
          <ac:spMkLst>
            <pc:docMk/>
            <pc:sldMk cId="3611548560" sldId="756"/>
            <ac:spMk id="7" creationId="{9B111DCD-9FDB-49B6-B858-DC00C73FED86}"/>
          </ac:spMkLst>
        </pc:spChg>
        <pc:spChg chg="add del mod">
          <ac:chgData name="Harris, Matthew" userId="087d18ff-1beb-4fda-86b6-983ed5be9e0a" providerId="ADAL" clId="{E7970149-AE6E-4DCB-8B33-79A25957699F}" dt="2020-10-19T15:40:02.294" v="1315" actId="26606"/>
          <ac:spMkLst>
            <pc:docMk/>
            <pc:sldMk cId="3611548560" sldId="756"/>
            <ac:spMk id="14" creationId="{650D6AFE-D0A7-46B1-9959-9196E0C2AB88}"/>
          </ac:spMkLst>
        </pc:spChg>
        <pc:spChg chg="add del mod">
          <ac:chgData name="Harris, Matthew" userId="087d18ff-1beb-4fda-86b6-983ed5be9e0a" providerId="ADAL" clId="{E7970149-AE6E-4DCB-8B33-79A25957699F}" dt="2020-10-19T15:40:02.294" v="1315" actId="26606"/>
          <ac:spMkLst>
            <pc:docMk/>
            <pc:sldMk cId="3611548560" sldId="756"/>
            <ac:spMk id="16" creationId="{50416BE5-808D-4EA9-8840-CD5695DB76B5}"/>
          </ac:spMkLst>
        </pc:spChg>
        <pc:picChg chg="add del mod ord">
          <ac:chgData name="Harris, Matthew" userId="087d18ff-1beb-4fda-86b6-983ed5be9e0a" providerId="ADAL" clId="{E7970149-AE6E-4DCB-8B33-79A25957699F}" dt="2020-10-19T14:54:01.170" v="889" actId="478"/>
          <ac:picMkLst>
            <pc:docMk/>
            <pc:sldMk cId="3611548560" sldId="756"/>
            <ac:picMk id="6" creationId="{826CA77F-0B32-4427-AEAC-B5AC2016DFBE}"/>
          </ac:picMkLst>
        </pc:picChg>
        <pc:picChg chg="add del mod modCrop">
          <ac:chgData name="Harris, Matthew" userId="087d18ff-1beb-4fda-86b6-983ed5be9e0a" providerId="ADAL" clId="{E7970149-AE6E-4DCB-8B33-79A25957699F}" dt="2020-10-19T14:59:09.030" v="898" actId="478"/>
          <ac:picMkLst>
            <pc:docMk/>
            <pc:sldMk cId="3611548560" sldId="756"/>
            <ac:picMk id="8" creationId="{9D24A48C-139A-48F6-AFB4-99A592F4335F}"/>
          </ac:picMkLst>
        </pc:picChg>
        <pc:picChg chg="add mod ord modCrop">
          <ac:chgData name="Harris, Matthew" userId="087d18ff-1beb-4fda-86b6-983ed5be9e0a" providerId="ADAL" clId="{E7970149-AE6E-4DCB-8B33-79A25957699F}" dt="2020-10-19T15:40:10.663" v="1320" actId="26606"/>
          <ac:picMkLst>
            <pc:docMk/>
            <pc:sldMk cId="3611548560" sldId="756"/>
            <ac:picMk id="9" creationId="{75AE29C3-6653-4282-89B3-3E09F6123836}"/>
          </ac:picMkLst>
        </pc:picChg>
      </pc:sldChg>
      <pc:sldChg chg="addSp delSp modSp add del">
        <pc:chgData name="Harris, Matthew" userId="087d18ff-1beb-4fda-86b6-983ed5be9e0a" providerId="ADAL" clId="{E7970149-AE6E-4DCB-8B33-79A25957699F}" dt="2020-10-19T15:57:02.678" v="1937" actId="2696"/>
        <pc:sldMkLst>
          <pc:docMk/>
          <pc:sldMk cId="2046006109" sldId="757"/>
        </pc:sldMkLst>
        <pc:spChg chg="mod">
          <ac:chgData name="Harris, Matthew" userId="087d18ff-1beb-4fda-86b6-983ed5be9e0a" providerId="ADAL" clId="{E7970149-AE6E-4DCB-8B33-79A25957699F}" dt="2020-10-19T15:42:22.913" v="1432" actId="20577"/>
          <ac:spMkLst>
            <pc:docMk/>
            <pc:sldMk cId="2046006109" sldId="757"/>
            <ac:spMk id="2" creationId="{555482F4-951D-4EA6-B62A-85CBE46284AA}"/>
          </ac:spMkLst>
        </pc:spChg>
        <pc:spChg chg="mod">
          <ac:chgData name="Harris, Matthew" userId="087d18ff-1beb-4fda-86b6-983ed5be9e0a" providerId="ADAL" clId="{E7970149-AE6E-4DCB-8B33-79A25957699F}" dt="2020-10-19T15:42:21.923" v="1429" actId="20577"/>
          <ac:spMkLst>
            <pc:docMk/>
            <pc:sldMk cId="2046006109" sldId="757"/>
            <ac:spMk id="3" creationId="{F39AE3EF-8ED3-4B59-8924-EC611546B36D}"/>
          </ac:spMkLst>
        </pc:spChg>
        <pc:picChg chg="add del">
          <ac:chgData name="Harris, Matthew" userId="087d18ff-1beb-4fda-86b6-983ed5be9e0a" providerId="ADAL" clId="{E7970149-AE6E-4DCB-8B33-79A25957699F}" dt="2020-10-19T15:42:22.180" v="1430" actId="478"/>
          <ac:picMkLst>
            <pc:docMk/>
            <pc:sldMk cId="2046006109" sldId="757"/>
            <ac:picMk id="9" creationId="{75AE29C3-6653-4282-89B3-3E09F6123836}"/>
          </ac:picMkLst>
        </pc:picChg>
      </pc:sldChg>
      <pc:sldChg chg="modSp add ord">
        <pc:chgData name="Harris, Matthew" userId="087d18ff-1beb-4fda-86b6-983ed5be9e0a" providerId="ADAL" clId="{E7970149-AE6E-4DCB-8B33-79A25957699F}" dt="2020-10-19T15:45:59.286" v="1912" actId="20577"/>
        <pc:sldMkLst>
          <pc:docMk/>
          <pc:sldMk cId="232997018" sldId="758"/>
        </pc:sldMkLst>
        <pc:spChg chg="mod">
          <ac:chgData name="Harris, Matthew" userId="087d18ff-1beb-4fda-86b6-983ed5be9e0a" providerId="ADAL" clId="{E7970149-AE6E-4DCB-8B33-79A25957699F}" dt="2020-10-19T15:42:40.870" v="1464" actId="20577"/>
          <ac:spMkLst>
            <pc:docMk/>
            <pc:sldMk cId="232997018" sldId="758"/>
            <ac:spMk id="2" creationId="{555482F4-951D-4EA6-B62A-85CBE46284AA}"/>
          </ac:spMkLst>
        </pc:spChg>
        <pc:spChg chg="mod">
          <ac:chgData name="Harris, Matthew" userId="087d18ff-1beb-4fda-86b6-983ed5be9e0a" providerId="ADAL" clId="{E7970149-AE6E-4DCB-8B33-79A25957699F}" dt="2020-10-19T15:45:59.286" v="1912" actId="20577"/>
          <ac:spMkLst>
            <pc:docMk/>
            <pc:sldMk cId="232997018" sldId="758"/>
            <ac:spMk id="3" creationId="{F39AE3EF-8ED3-4B59-8924-EC611546B36D}"/>
          </ac:spMkLst>
        </pc:spChg>
      </pc:sldChg>
      <pc:sldChg chg="addSp delSp modSp add">
        <pc:chgData name="Harris, Matthew" userId="087d18ff-1beb-4fda-86b6-983ed5be9e0a" providerId="ADAL" clId="{E7970149-AE6E-4DCB-8B33-79A25957699F}" dt="2020-10-19T15:56:31.987" v="1936" actId="14100"/>
        <pc:sldMkLst>
          <pc:docMk/>
          <pc:sldMk cId="791491862" sldId="759"/>
        </pc:sldMkLst>
        <pc:spChg chg="mod">
          <ac:chgData name="Harris, Matthew" userId="087d18ff-1beb-4fda-86b6-983ed5be9e0a" providerId="ADAL" clId="{E7970149-AE6E-4DCB-8B33-79A25957699F}" dt="2020-10-19T15:56:27.083" v="1934" actId="26606"/>
          <ac:spMkLst>
            <pc:docMk/>
            <pc:sldMk cId="791491862" sldId="759"/>
            <ac:spMk id="2" creationId="{555482F4-951D-4EA6-B62A-85CBE46284AA}"/>
          </ac:spMkLst>
        </pc:spChg>
        <pc:spChg chg="del">
          <ac:chgData name="Harris, Matthew" userId="087d18ff-1beb-4fda-86b6-983ed5be9e0a" providerId="ADAL" clId="{E7970149-AE6E-4DCB-8B33-79A25957699F}" dt="2020-10-19T15:56:23.197" v="1933" actId="478"/>
          <ac:spMkLst>
            <pc:docMk/>
            <pc:sldMk cId="791491862" sldId="759"/>
            <ac:spMk id="3" creationId="{F39AE3EF-8ED3-4B59-8924-EC611546B36D}"/>
          </ac:spMkLst>
        </pc:spChg>
        <pc:spChg chg="mod">
          <ac:chgData name="Harris, Matthew" userId="087d18ff-1beb-4fda-86b6-983ed5be9e0a" providerId="ADAL" clId="{E7970149-AE6E-4DCB-8B33-79A25957699F}" dt="2020-10-19T15:56:27.083" v="1934" actId="26606"/>
          <ac:spMkLst>
            <pc:docMk/>
            <pc:sldMk cId="791491862" sldId="759"/>
            <ac:spMk id="4" creationId="{FB443793-56D3-4778-B87D-8B42D326009E}"/>
          </ac:spMkLst>
        </pc:spChg>
        <pc:spChg chg="mod">
          <ac:chgData name="Harris, Matthew" userId="087d18ff-1beb-4fda-86b6-983ed5be9e0a" providerId="ADAL" clId="{E7970149-AE6E-4DCB-8B33-79A25957699F}" dt="2020-10-19T15:56:27.083" v="1934" actId="26606"/>
          <ac:spMkLst>
            <pc:docMk/>
            <pc:sldMk cId="791491862" sldId="759"/>
            <ac:spMk id="5" creationId="{8FAC5E44-89EE-49E8-8143-43D8188ED92B}"/>
          </ac:spMkLst>
        </pc:spChg>
        <pc:spChg chg="add del mod">
          <ac:chgData name="Harris, Matthew" userId="087d18ff-1beb-4fda-86b6-983ed5be9e0a" providerId="ADAL" clId="{E7970149-AE6E-4DCB-8B33-79A25957699F}" dt="2020-10-19T15:56:27.083" v="1934" actId="26606"/>
          <ac:spMkLst>
            <pc:docMk/>
            <pc:sldMk cId="791491862" sldId="759"/>
            <ac:spMk id="7" creationId="{1E521FA5-3887-4982-9887-AE92C2A96709}"/>
          </ac:spMkLst>
        </pc:spChg>
        <pc:picChg chg="add mod ord modCrop">
          <ac:chgData name="Harris, Matthew" userId="087d18ff-1beb-4fda-86b6-983ed5be9e0a" providerId="ADAL" clId="{E7970149-AE6E-4DCB-8B33-79A25957699F}" dt="2020-10-19T15:56:31.987" v="1936" actId="14100"/>
          <ac:picMkLst>
            <pc:docMk/>
            <pc:sldMk cId="791491862" sldId="759"/>
            <ac:picMk id="6" creationId="{75B07844-951A-452C-93BA-40FF9068215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29/10/2020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10/29/2020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27</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29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29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29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29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29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29 October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29 October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29 October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29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29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29 October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rcle.visual-paradigm.com/category/uml-diagrams/" TargetMode="External"/><Relationship Id="rId2" Type="http://schemas.openxmlformats.org/officeDocument/2006/relationships/hyperlink" Target="https://circle.visual-paradigm.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circle.visual-paradigm.com/activity-diagram-example-swimlane/" TargetMode="External"/><Relationship Id="rId4" Type="http://schemas.openxmlformats.org/officeDocument/2006/relationships/hyperlink" Target="https://circle.visual-paradigm.com/category/uml-diagrams/activity-diagra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Process Modelling</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L8</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5CC0-8F22-4A95-8B47-1B9F8B3256F8}"/>
              </a:ext>
            </a:extLst>
          </p:cNvPr>
          <p:cNvSpPr>
            <a:spLocks noGrp="1"/>
          </p:cNvSpPr>
          <p:nvPr>
            <p:ph type="title"/>
          </p:nvPr>
        </p:nvSpPr>
        <p:spPr/>
        <p:txBody>
          <a:bodyPr/>
          <a:lstStyle/>
          <a:p>
            <a:r>
              <a:rPr lang="en-GB" dirty="0"/>
              <a:t>UML Activity Diagram</a:t>
            </a:r>
          </a:p>
        </p:txBody>
      </p:sp>
      <p:graphicFrame>
        <p:nvGraphicFramePr>
          <p:cNvPr id="7" name="Table 7">
            <a:extLst>
              <a:ext uri="{FF2B5EF4-FFF2-40B4-BE49-F238E27FC236}">
                <a16:creationId xmlns:a16="http://schemas.microsoft.com/office/drawing/2014/main" id="{AB9DA35C-9A95-4437-87D2-69FD11B4187F}"/>
              </a:ext>
            </a:extLst>
          </p:cNvPr>
          <p:cNvGraphicFramePr>
            <a:graphicFrameLocks noGrp="1"/>
          </p:cNvGraphicFramePr>
          <p:nvPr>
            <p:ph idx="1"/>
            <p:extLst>
              <p:ext uri="{D42A27DB-BD31-4B8C-83A1-F6EECF244321}">
                <p14:modId xmlns:p14="http://schemas.microsoft.com/office/powerpoint/2010/main" val="365134852"/>
              </p:ext>
            </p:extLst>
          </p:nvPr>
        </p:nvGraphicFramePr>
        <p:xfrm>
          <a:off x="381000" y="1447800"/>
          <a:ext cx="3758952" cy="1112520"/>
        </p:xfrm>
        <a:graphic>
          <a:graphicData uri="http://schemas.openxmlformats.org/drawingml/2006/table">
            <a:tbl>
              <a:tblPr firstRow="1" bandRow="1">
                <a:tableStyleId>{5C22544A-7EE6-4342-B048-85BDC9FD1C3A}</a:tableStyleId>
              </a:tblPr>
              <a:tblGrid>
                <a:gridCol w="3758952">
                  <a:extLst>
                    <a:ext uri="{9D8B030D-6E8A-4147-A177-3AD203B41FA5}">
                      <a16:colId xmlns:a16="http://schemas.microsoft.com/office/drawing/2014/main" val="988638607"/>
                    </a:ext>
                  </a:extLst>
                </a:gridCol>
              </a:tblGrid>
              <a:tr h="370840">
                <a:tc>
                  <a:txBody>
                    <a:bodyPr/>
                    <a:lstStyle/>
                    <a:p>
                      <a:r>
                        <a:rPr lang="en-GB" dirty="0"/>
                        <a:t>Advantages</a:t>
                      </a:r>
                    </a:p>
                  </a:txBody>
                  <a:tcPr/>
                </a:tc>
                <a:extLst>
                  <a:ext uri="{0D108BD9-81ED-4DB2-BD59-A6C34878D82A}">
                    <a16:rowId xmlns:a16="http://schemas.microsoft.com/office/drawing/2014/main" val="3726412888"/>
                  </a:ext>
                </a:extLst>
              </a:tr>
              <a:tr h="370840">
                <a:tc>
                  <a:txBody>
                    <a:bodyPr/>
                    <a:lstStyle/>
                    <a:p>
                      <a:r>
                        <a:rPr lang="en-GB" dirty="0"/>
                        <a:t>More closely linked to code.</a:t>
                      </a:r>
                    </a:p>
                  </a:txBody>
                  <a:tcPr/>
                </a:tc>
                <a:extLst>
                  <a:ext uri="{0D108BD9-81ED-4DB2-BD59-A6C34878D82A}">
                    <a16:rowId xmlns:a16="http://schemas.microsoft.com/office/drawing/2014/main" val="4024755804"/>
                  </a:ext>
                </a:extLst>
              </a:tr>
              <a:tr h="370840">
                <a:tc>
                  <a:txBody>
                    <a:bodyPr/>
                    <a:lstStyle/>
                    <a:p>
                      <a:r>
                        <a:rPr lang="en-GB" dirty="0"/>
                        <a:t>Engineers understand it better</a:t>
                      </a:r>
                    </a:p>
                  </a:txBody>
                  <a:tcPr/>
                </a:tc>
                <a:extLst>
                  <a:ext uri="{0D108BD9-81ED-4DB2-BD59-A6C34878D82A}">
                    <a16:rowId xmlns:a16="http://schemas.microsoft.com/office/drawing/2014/main" val="1595840645"/>
                  </a:ext>
                </a:extLst>
              </a:tr>
            </a:tbl>
          </a:graphicData>
        </a:graphic>
      </p:graphicFrame>
      <p:sp>
        <p:nvSpPr>
          <p:cNvPr id="4" name="Date Placeholder 3">
            <a:extLst>
              <a:ext uri="{FF2B5EF4-FFF2-40B4-BE49-F238E27FC236}">
                <a16:creationId xmlns:a16="http://schemas.microsoft.com/office/drawing/2014/main" id="{062D4F9F-4EFA-4BD8-895F-56BBE3A27A4A}"/>
              </a:ext>
            </a:extLst>
          </p:cNvPr>
          <p:cNvSpPr>
            <a:spLocks noGrp="1"/>
          </p:cNvSpPr>
          <p:nvPr>
            <p:ph type="dt" sz="half" idx="10"/>
          </p:nvPr>
        </p:nvSpPr>
        <p:spPr>
          <a:xfrm>
            <a:off x="457200" y="6245225"/>
            <a:ext cx="7211144" cy="476250"/>
          </a:xfrm>
        </p:spPr>
        <p:txBody>
          <a:bodyPr/>
          <a:lstStyle/>
          <a:p>
            <a:pPr>
              <a:defRPr/>
            </a:pPr>
            <a:r>
              <a:rPr lang="en-GB" i="1" u="sng" dirty="0">
                <a:hlinkClick r:id="rId2" tooltip="Go to Visual Paradigm Community Circle."/>
              </a:rPr>
              <a:t>Visual Paradigm Community Circle</a:t>
            </a:r>
            <a:r>
              <a:rPr lang="en-GB" i="1" dirty="0"/>
              <a:t> &gt; </a:t>
            </a:r>
            <a:r>
              <a:rPr lang="en-GB" i="1" dirty="0">
                <a:hlinkClick r:id="rId3" tooltip="Go to the UML Diagrams category archives."/>
              </a:rPr>
              <a:t>UML Diagrams</a:t>
            </a:r>
            <a:r>
              <a:rPr lang="en-GB" i="1" dirty="0"/>
              <a:t> &gt; </a:t>
            </a:r>
            <a:r>
              <a:rPr lang="en-GB" i="1" dirty="0">
                <a:hlinkClick r:id="rId4" tooltip="Go to the Activity Diagram category archives."/>
              </a:rPr>
              <a:t>Activity Diagram</a:t>
            </a:r>
            <a:r>
              <a:rPr lang="en-GB" i="1" dirty="0"/>
              <a:t> &gt; </a:t>
            </a:r>
            <a:r>
              <a:rPr lang="en-GB" i="1" dirty="0">
                <a:hlinkClick r:id="rId5" tooltip="Go to Swimlane."/>
              </a:rPr>
              <a:t>Swimlane</a:t>
            </a:r>
            <a:endParaRPr lang="en-GB" dirty="0"/>
          </a:p>
        </p:txBody>
      </p:sp>
      <p:sp>
        <p:nvSpPr>
          <p:cNvPr id="5" name="Slide Number Placeholder 4">
            <a:extLst>
              <a:ext uri="{FF2B5EF4-FFF2-40B4-BE49-F238E27FC236}">
                <a16:creationId xmlns:a16="http://schemas.microsoft.com/office/drawing/2014/main" id="{4F516E1C-8034-44BA-95B6-84B36EEF4E55}"/>
              </a:ext>
            </a:extLst>
          </p:cNvPr>
          <p:cNvSpPr>
            <a:spLocks noGrp="1"/>
          </p:cNvSpPr>
          <p:nvPr>
            <p:ph type="sldNum" sz="quarter" idx="11"/>
          </p:nvPr>
        </p:nvSpPr>
        <p:spPr/>
        <p:txBody>
          <a:bodyPr/>
          <a:lstStyle/>
          <a:p>
            <a:pPr>
              <a:defRPr/>
            </a:pPr>
            <a:fld id="{A97EE600-4527-4325-AB02-09A779AB1D91}" type="slidenum">
              <a:rPr lang="en-GB" smtClean="0"/>
              <a:pPr>
                <a:defRPr/>
              </a:pPr>
              <a:t>10</a:t>
            </a:fld>
            <a:endParaRPr lang="en-GB"/>
          </a:p>
        </p:txBody>
      </p:sp>
      <p:pic>
        <p:nvPicPr>
          <p:cNvPr id="6" name="Picture 5">
            <a:extLst>
              <a:ext uri="{FF2B5EF4-FFF2-40B4-BE49-F238E27FC236}">
                <a16:creationId xmlns:a16="http://schemas.microsoft.com/office/drawing/2014/main" id="{59989779-E782-45E6-A661-8F89E7AECA64}"/>
              </a:ext>
            </a:extLst>
          </p:cNvPr>
          <p:cNvPicPr>
            <a:picLocks noChangeAspect="1"/>
          </p:cNvPicPr>
          <p:nvPr/>
        </p:nvPicPr>
        <p:blipFill>
          <a:blip r:embed="rId6"/>
          <a:stretch>
            <a:fillRect/>
          </a:stretch>
        </p:blipFill>
        <p:spPr>
          <a:xfrm>
            <a:off x="4139952" y="1023900"/>
            <a:ext cx="5159865" cy="4850507"/>
          </a:xfrm>
          <a:prstGeom prst="rect">
            <a:avLst/>
          </a:prstGeom>
        </p:spPr>
      </p:pic>
      <p:graphicFrame>
        <p:nvGraphicFramePr>
          <p:cNvPr id="10" name="Table 7">
            <a:extLst>
              <a:ext uri="{FF2B5EF4-FFF2-40B4-BE49-F238E27FC236}">
                <a16:creationId xmlns:a16="http://schemas.microsoft.com/office/drawing/2014/main" id="{AA2D8BFF-99B8-4E5C-B085-8B76569F9E0A}"/>
              </a:ext>
            </a:extLst>
          </p:cNvPr>
          <p:cNvGraphicFramePr>
            <a:graphicFrameLocks/>
          </p:cNvGraphicFramePr>
          <p:nvPr>
            <p:extLst>
              <p:ext uri="{D42A27DB-BD31-4B8C-83A1-F6EECF244321}">
                <p14:modId xmlns:p14="http://schemas.microsoft.com/office/powerpoint/2010/main" val="4278105614"/>
              </p:ext>
            </p:extLst>
          </p:nvPr>
        </p:nvGraphicFramePr>
        <p:xfrm>
          <a:off x="381000" y="3185161"/>
          <a:ext cx="3758952" cy="1651000"/>
        </p:xfrm>
        <a:graphic>
          <a:graphicData uri="http://schemas.openxmlformats.org/drawingml/2006/table">
            <a:tbl>
              <a:tblPr firstRow="1" bandRow="1">
                <a:tableStyleId>{5C22544A-7EE6-4342-B048-85BDC9FD1C3A}</a:tableStyleId>
              </a:tblPr>
              <a:tblGrid>
                <a:gridCol w="3758952">
                  <a:extLst>
                    <a:ext uri="{9D8B030D-6E8A-4147-A177-3AD203B41FA5}">
                      <a16:colId xmlns:a16="http://schemas.microsoft.com/office/drawing/2014/main" val="988638607"/>
                    </a:ext>
                  </a:extLst>
                </a:gridCol>
              </a:tblGrid>
              <a:tr h="370840">
                <a:tc>
                  <a:txBody>
                    <a:bodyPr/>
                    <a:lstStyle/>
                    <a:p>
                      <a:r>
                        <a:rPr lang="en-GB" dirty="0"/>
                        <a:t>Disadvantages</a:t>
                      </a:r>
                    </a:p>
                  </a:txBody>
                  <a:tcPr/>
                </a:tc>
                <a:extLst>
                  <a:ext uri="{0D108BD9-81ED-4DB2-BD59-A6C34878D82A}">
                    <a16:rowId xmlns:a16="http://schemas.microsoft.com/office/drawing/2014/main" val="3726412888"/>
                  </a:ext>
                </a:extLst>
              </a:tr>
              <a:tr h="370840">
                <a:tc>
                  <a:txBody>
                    <a:bodyPr/>
                    <a:lstStyle/>
                    <a:p>
                      <a:r>
                        <a:rPr lang="en-GB" dirty="0"/>
                        <a:t>Less obvious how non system parts of a process fit.</a:t>
                      </a:r>
                    </a:p>
                  </a:txBody>
                  <a:tcPr/>
                </a:tc>
                <a:extLst>
                  <a:ext uri="{0D108BD9-81ED-4DB2-BD59-A6C34878D82A}">
                    <a16:rowId xmlns:a16="http://schemas.microsoft.com/office/drawing/2014/main" val="4024755804"/>
                  </a:ext>
                </a:extLst>
              </a:tr>
              <a:tr h="370840">
                <a:tc>
                  <a:txBody>
                    <a:bodyPr/>
                    <a:lstStyle/>
                    <a:p>
                      <a:r>
                        <a:rPr lang="en-GB" dirty="0"/>
                        <a:t>Harder to review with stakeholders.</a:t>
                      </a:r>
                    </a:p>
                  </a:txBody>
                  <a:tcPr/>
                </a:tc>
                <a:extLst>
                  <a:ext uri="{0D108BD9-81ED-4DB2-BD59-A6C34878D82A}">
                    <a16:rowId xmlns:a16="http://schemas.microsoft.com/office/drawing/2014/main" val="1595840645"/>
                  </a:ext>
                </a:extLst>
              </a:tr>
            </a:tbl>
          </a:graphicData>
        </a:graphic>
      </p:graphicFrame>
    </p:spTree>
    <p:extLst>
      <p:ext uri="{BB962C8B-B14F-4D97-AF65-F5344CB8AC3E}">
        <p14:creationId xmlns:p14="http://schemas.microsoft.com/office/powerpoint/2010/main" val="257096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6B2F-275F-409E-BE0C-0D7E1ECD773A}"/>
              </a:ext>
            </a:extLst>
          </p:cNvPr>
          <p:cNvSpPr>
            <a:spLocks noGrp="1"/>
          </p:cNvSpPr>
          <p:nvPr>
            <p:ph type="title"/>
          </p:nvPr>
        </p:nvSpPr>
        <p:spPr>
          <a:xfrm>
            <a:off x="381000" y="381000"/>
            <a:ext cx="8305800" cy="1066800"/>
          </a:xfrm>
        </p:spPr>
        <p:txBody>
          <a:bodyPr wrap="square" anchor="t">
            <a:normAutofit/>
          </a:bodyPr>
          <a:lstStyle/>
          <a:p>
            <a:r>
              <a:rPr lang="en-GB" dirty="0"/>
              <a:t>Nigel’s general experience</a:t>
            </a:r>
          </a:p>
        </p:txBody>
      </p:sp>
      <p:pic>
        <p:nvPicPr>
          <p:cNvPr id="8" name="Picture 7">
            <a:extLst>
              <a:ext uri="{FF2B5EF4-FFF2-40B4-BE49-F238E27FC236}">
                <a16:creationId xmlns:a16="http://schemas.microsoft.com/office/drawing/2014/main" id="{162D6667-92BC-4BA9-B5E7-C299BE622CD5}"/>
              </a:ext>
            </a:extLst>
          </p:cNvPr>
          <p:cNvPicPr>
            <a:picLocks noChangeAspect="1"/>
          </p:cNvPicPr>
          <p:nvPr/>
        </p:nvPicPr>
        <p:blipFill rotWithShape="1">
          <a:blip r:embed="rId2"/>
          <a:srcRect l="38415" r="16666" b="1"/>
          <a:stretch/>
        </p:blipFill>
        <p:spPr>
          <a:xfrm>
            <a:off x="381000" y="1447800"/>
            <a:ext cx="4076700" cy="4038600"/>
          </a:xfrm>
          <a:prstGeom prst="rect">
            <a:avLst/>
          </a:prstGeom>
          <a:noFill/>
        </p:spPr>
      </p:pic>
      <p:sp>
        <p:nvSpPr>
          <p:cNvPr id="7" name="Content Placeholder 6">
            <a:extLst>
              <a:ext uri="{FF2B5EF4-FFF2-40B4-BE49-F238E27FC236}">
                <a16:creationId xmlns:a16="http://schemas.microsoft.com/office/drawing/2014/main" id="{CCEC6103-9767-4C89-92AF-0AE50CA6F97F}"/>
              </a:ext>
            </a:extLst>
          </p:cNvPr>
          <p:cNvSpPr>
            <a:spLocks noGrp="1"/>
          </p:cNvSpPr>
          <p:nvPr>
            <p:ph sz="half" idx="2"/>
          </p:nvPr>
        </p:nvSpPr>
        <p:spPr>
          <a:xfrm>
            <a:off x="4610100" y="1447800"/>
            <a:ext cx="4076700" cy="4038600"/>
          </a:xfrm>
        </p:spPr>
        <p:txBody>
          <a:bodyPr wrap="square" anchor="t">
            <a:normAutofit lnSpcReduction="10000"/>
          </a:bodyPr>
          <a:lstStyle/>
          <a:p>
            <a:pPr>
              <a:lnSpc>
                <a:spcPct val="100000"/>
              </a:lnSpc>
            </a:pPr>
            <a:r>
              <a:rPr lang="en-GB" sz="1100" dirty="0"/>
              <a:t>Data flow diagrams are a bit lower level than BPMN and Workflow. </a:t>
            </a:r>
          </a:p>
          <a:p>
            <a:pPr>
              <a:lnSpc>
                <a:spcPct val="100000"/>
              </a:lnSpc>
            </a:pPr>
            <a:r>
              <a:rPr lang="en-GB" sz="1100" dirty="0"/>
              <a:t>The left to right, top down temporal and dependency flow inherent in BPMN and Workflow is crucial to understanding the process.   </a:t>
            </a:r>
          </a:p>
          <a:p>
            <a:pPr>
              <a:lnSpc>
                <a:spcPct val="100000"/>
              </a:lnSpc>
            </a:pPr>
            <a:r>
              <a:rPr lang="en-GB" sz="1100" dirty="0"/>
              <a:t>Finding people that have enough technical aptitude to work through a data flow diagram but would not prefer to be coding is quite rare. </a:t>
            </a:r>
          </a:p>
          <a:p>
            <a:pPr>
              <a:lnSpc>
                <a:spcPct val="100000"/>
              </a:lnSpc>
            </a:pPr>
            <a:r>
              <a:rPr lang="en-GB" sz="1100" dirty="0"/>
              <a:t>I generally work from a process diagram, and will cross check and confirm that my requirements are accounted for in my process flow.</a:t>
            </a:r>
          </a:p>
          <a:p>
            <a:pPr>
              <a:lnSpc>
                <a:spcPct val="100000"/>
              </a:lnSpc>
            </a:pPr>
            <a:r>
              <a:rPr lang="en-GB" sz="1100" dirty="0"/>
              <a:t>In data flow diagramming you are expanding on a use case as a method for confirming all requirements are met</a:t>
            </a:r>
          </a:p>
          <a:p>
            <a:pPr>
              <a:lnSpc>
                <a:spcPct val="100000"/>
              </a:lnSpc>
            </a:pPr>
            <a:r>
              <a:rPr lang="en-GB" sz="1100" dirty="0"/>
              <a:t>My process flow will generally give me a good indication of UI’s and Batch programs I need to create.</a:t>
            </a:r>
          </a:p>
          <a:p>
            <a:pPr>
              <a:lnSpc>
                <a:spcPct val="100000"/>
              </a:lnSpc>
            </a:pPr>
            <a:r>
              <a:rPr lang="en-GB" sz="1100" dirty="0"/>
              <a:t>Data Stores give me a good indication of class and tables.</a:t>
            </a:r>
          </a:p>
          <a:p>
            <a:pPr>
              <a:lnSpc>
                <a:spcPct val="100000"/>
              </a:lnSpc>
            </a:pPr>
            <a:r>
              <a:rPr lang="en-GB" sz="1100" dirty="0"/>
              <a:t>Note the active verb at the start of each process.  &lt;Verb&gt;&lt;Noun&gt; phrasing is very good. </a:t>
            </a:r>
          </a:p>
        </p:txBody>
      </p:sp>
      <p:sp>
        <p:nvSpPr>
          <p:cNvPr id="5" name="Date Placeholder 4">
            <a:extLst>
              <a:ext uri="{FF2B5EF4-FFF2-40B4-BE49-F238E27FC236}">
                <a16:creationId xmlns:a16="http://schemas.microsoft.com/office/drawing/2014/main" id="{FD74E594-8EF2-4773-9910-75E7F53A8215}"/>
              </a:ext>
            </a:extLst>
          </p:cNvPr>
          <p:cNvSpPr>
            <a:spLocks noGrp="1"/>
          </p:cNvSpPr>
          <p:nvPr>
            <p:ph type="dt" sz="half" idx="10"/>
          </p:nvPr>
        </p:nvSpPr>
        <p:spPr>
          <a:xfrm>
            <a:off x="457200" y="6245225"/>
            <a:ext cx="4186808" cy="476250"/>
          </a:xfrm>
        </p:spPr>
        <p:txBody>
          <a:bodyPr wrap="square" anchor="t">
            <a:normAutofit/>
          </a:bodyPr>
          <a:lstStyle/>
          <a:p>
            <a:pPr>
              <a:spcAft>
                <a:spcPts val="600"/>
              </a:spcAft>
              <a:defRPr/>
            </a:pPr>
            <a:r>
              <a:rPr lang="en-GB" dirty="0"/>
              <a:t>https://matrix.fandom.com/wiki/The_Architect</a:t>
            </a:r>
          </a:p>
        </p:txBody>
      </p:sp>
      <p:sp>
        <p:nvSpPr>
          <p:cNvPr id="6" name="Slide Number Placeholder 5">
            <a:extLst>
              <a:ext uri="{FF2B5EF4-FFF2-40B4-BE49-F238E27FC236}">
                <a16:creationId xmlns:a16="http://schemas.microsoft.com/office/drawing/2014/main" id="{62DFAAB5-4EBA-4660-977E-9F9B669DD3E7}"/>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E0D7ADD1-96E8-45F9-9930-8A844D50FAD4}" type="slidenum">
              <a:rPr lang="en-GB" smtClean="0"/>
              <a:pPr>
                <a:spcAft>
                  <a:spcPts val="600"/>
                </a:spcAft>
                <a:defRPr/>
              </a:pPr>
              <a:t>11</a:t>
            </a:fld>
            <a:endParaRPr lang="en-GB"/>
          </a:p>
        </p:txBody>
      </p:sp>
    </p:spTree>
    <p:extLst>
      <p:ext uri="{BB962C8B-B14F-4D97-AF65-F5344CB8AC3E}">
        <p14:creationId xmlns:p14="http://schemas.microsoft.com/office/powerpoint/2010/main" val="357990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b">
            <a:normAutofit/>
          </a:bodyPr>
          <a:lstStyle/>
          <a:p>
            <a:r>
              <a:rPr lang="en-GB" dirty="0"/>
              <a:t>Data Flow Diagrams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type="body" sz="half" idx="2"/>
          </p:nvPr>
        </p:nvSpPr>
        <p:spPr/>
        <p:txBody>
          <a:bodyPr wrap="square" anchor="t">
            <a:normAutofit/>
          </a:bodyPr>
          <a:lstStyle/>
          <a:p>
            <a:r>
              <a:rPr lang="en-GB" dirty="0"/>
              <a:t>-To aid readability, DFDs often start in the top/left.</a:t>
            </a:r>
          </a:p>
          <a:p>
            <a:r>
              <a:rPr lang="en-GB" dirty="0"/>
              <a:t>-The arrows indicate that one entity provides a “bundle” of data to another entity.</a:t>
            </a:r>
          </a:p>
          <a:p>
            <a:r>
              <a:rPr lang="en-GB" dirty="0"/>
              <a:t>-These bundles are listed as major inputs in the use case.</a:t>
            </a:r>
          </a:p>
          <a:p>
            <a:r>
              <a:rPr lang="en-GB" dirty="0"/>
              <a:t>-Open ended rectangles (Like D1) represent data stores.</a:t>
            </a:r>
          </a:p>
          <a:p>
            <a:r>
              <a:rPr lang="en-GB" b="1" dirty="0"/>
              <a:t>-Important rule: </a:t>
            </a:r>
            <a:r>
              <a:rPr lang="en-GB" dirty="0"/>
              <a:t>Every major output on your use cases should flow out to either an external entity or a data store. </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12</a:t>
            </a:fld>
            <a:endParaRPr lang="en-GB" altLang="en-US"/>
          </a:p>
        </p:txBody>
      </p:sp>
      <p:pic>
        <p:nvPicPr>
          <p:cNvPr id="9" name="Picture 8">
            <a:extLst>
              <a:ext uri="{FF2B5EF4-FFF2-40B4-BE49-F238E27FC236}">
                <a16:creationId xmlns:a16="http://schemas.microsoft.com/office/drawing/2014/main" id="{75AE29C3-6653-4282-89B3-3E09F6123836}"/>
              </a:ext>
            </a:extLst>
          </p:cNvPr>
          <p:cNvPicPr>
            <a:picLocks noChangeAspect="1"/>
          </p:cNvPicPr>
          <p:nvPr/>
        </p:nvPicPr>
        <p:blipFill rotWithShape="1">
          <a:blip r:embed="rId2"/>
          <a:srcRect t="77400" r="8267"/>
          <a:stretch/>
        </p:blipFill>
        <p:spPr>
          <a:xfrm>
            <a:off x="3575050" y="2765124"/>
            <a:ext cx="5111750" cy="868964"/>
          </a:xfrm>
          <a:prstGeom prst="rect">
            <a:avLst/>
          </a:prstGeom>
          <a:noFill/>
        </p:spPr>
      </p:pic>
    </p:spTree>
    <p:extLst>
      <p:ext uri="{BB962C8B-B14F-4D97-AF65-F5344CB8AC3E}">
        <p14:creationId xmlns:p14="http://schemas.microsoft.com/office/powerpoint/2010/main" val="361154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Diagramming mistakes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612382"/>
          </a:xfrm>
        </p:spPr>
        <p:txBody>
          <a:bodyPr/>
          <a:lstStyle/>
          <a:p>
            <a:r>
              <a:rPr lang="en-GB" b="1" dirty="0"/>
              <a:t>Black holes:</a:t>
            </a:r>
            <a:r>
              <a:rPr lang="en-GB" dirty="0"/>
              <a:t> Where a processing step has input flows but no output flows</a:t>
            </a:r>
          </a:p>
          <a:p>
            <a:r>
              <a:rPr lang="en-GB" b="1" dirty="0"/>
              <a:t>Miracles:</a:t>
            </a:r>
            <a:r>
              <a:rPr lang="en-GB" dirty="0"/>
              <a:t> Where a processing step has output flows but no input flows</a:t>
            </a:r>
          </a:p>
          <a:p>
            <a:r>
              <a:rPr lang="en-GB" b="1" dirty="0"/>
              <a:t>Grey holes: </a:t>
            </a:r>
            <a:r>
              <a:rPr lang="en-GB" dirty="0"/>
              <a:t>Where a processing step has outputs that are greater than the sum of its inputs.</a:t>
            </a:r>
          </a:p>
          <a:p>
            <a:r>
              <a:rPr lang="en-GB" b="1" dirty="0"/>
              <a:t>In short…</a:t>
            </a:r>
            <a:r>
              <a:rPr lang="en-GB" dirty="0"/>
              <a:t> Make sure your outputs match your inputs!</a:t>
            </a:r>
            <a:endParaRPr lang="en-GB" b="1"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Tree>
    <p:extLst>
      <p:ext uri="{BB962C8B-B14F-4D97-AF65-F5344CB8AC3E}">
        <p14:creationId xmlns:p14="http://schemas.microsoft.com/office/powerpoint/2010/main" val="23299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t">
            <a:normAutofit/>
          </a:bodyPr>
          <a:lstStyle/>
          <a:p>
            <a:r>
              <a:rPr lang="en-GB" dirty="0"/>
              <a:t>Diagram elements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14</a:t>
            </a:fld>
            <a:endParaRPr lang="en-GB" altLang="en-US"/>
          </a:p>
        </p:txBody>
      </p:sp>
      <p:pic>
        <p:nvPicPr>
          <p:cNvPr id="6" name="Picture 5">
            <a:extLst>
              <a:ext uri="{FF2B5EF4-FFF2-40B4-BE49-F238E27FC236}">
                <a16:creationId xmlns:a16="http://schemas.microsoft.com/office/drawing/2014/main" id="{75B07844-951A-452C-93BA-40FF90682158}"/>
              </a:ext>
            </a:extLst>
          </p:cNvPr>
          <p:cNvPicPr>
            <a:picLocks noChangeAspect="1"/>
          </p:cNvPicPr>
          <p:nvPr/>
        </p:nvPicPr>
        <p:blipFill rotWithShape="1">
          <a:blip r:embed="rId2"/>
          <a:srcRect r="22261"/>
          <a:stretch/>
        </p:blipFill>
        <p:spPr>
          <a:xfrm>
            <a:off x="2843808" y="1196541"/>
            <a:ext cx="3456384" cy="4643489"/>
          </a:xfrm>
          <a:prstGeom prst="rect">
            <a:avLst/>
          </a:prstGeom>
          <a:noFill/>
        </p:spPr>
      </p:pic>
    </p:spTree>
    <p:extLst>
      <p:ext uri="{BB962C8B-B14F-4D97-AF65-F5344CB8AC3E}">
        <p14:creationId xmlns:p14="http://schemas.microsoft.com/office/powerpoint/2010/main" val="79149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b">
            <a:normAutofit/>
          </a:bodyPr>
          <a:lstStyle/>
          <a:p>
            <a:r>
              <a:rPr lang="en-GB" dirty="0"/>
              <a:t>DFD Hierarchy</a:t>
            </a:r>
          </a:p>
        </p:txBody>
      </p:sp>
      <p:sp>
        <p:nvSpPr>
          <p:cNvPr id="10" name="Text Placeholder 3">
            <a:extLst>
              <a:ext uri="{FF2B5EF4-FFF2-40B4-BE49-F238E27FC236}">
                <a16:creationId xmlns:a16="http://schemas.microsoft.com/office/drawing/2014/main" id="{9B8E5655-8F6B-4F55-84C1-9890715EEE09}"/>
              </a:ext>
            </a:extLst>
          </p:cNvPr>
          <p:cNvSpPr>
            <a:spLocks noGrp="1"/>
          </p:cNvSpPr>
          <p:nvPr>
            <p:ph type="body" sz="half" idx="2"/>
          </p:nvPr>
        </p:nvSpPr>
        <p:spPr>
          <a:xfrm>
            <a:off x="457200" y="1435100"/>
            <a:ext cx="3008313" cy="3000373"/>
          </a:xfrm>
        </p:spPr>
        <p:txBody>
          <a:bodyPr/>
          <a:lstStyle/>
          <a:p>
            <a:r>
              <a:rPr lang="en-US" dirty="0"/>
              <a:t>DFDs can be decomposed into a hierarchy of DFDs, each level down consisting of less scope but more detail.</a:t>
            </a:r>
          </a:p>
          <a:p>
            <a:r>
              <a:rPr lang="en-US" b="1" dirty="0"/>
              <a:t>Context diagram: </a:t>
            </a:r>
            <a:r>
              <a:rPr lang="en-US" dirty="0"/>
              <a:t>Shows the entire system in context with its environment.</a:t>
            </a:r>
          </a:p>
          <a:p>
            <a:r>
              <a:rPr lang="en-US" b="1" dirty="0"/>
              <a:t>Level 0 Diagrams: </a:t>
            </a:r>
            <a:r>
              <a:rPr lang="en-US" dirty="0"/>
              <a:t>Shows all major processes at the first level of numbering. </a:t>
            </a:r>
          </a:p>
          <a:p>
            <a:endParaRPr lang="en-US" b="1"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15</a:t>
            </a:fld>
            <a:endParaRPr lang="en-GB" altLang="en-US"/>
          </a:p>
        </p:txBody>
      </p:sp>
      <p:pic>
        <p:nvPicPr>
          <p:cNvPr id="3" name="Picture 2">
            <a:extLst>
              <a:ext uri="{FF2B5EF4-FFF2-40B4-BE49-F238E27FC236}">
                <a16:creationId xmlns:a16="http://schemas.microsoft.com/office/drawing/2014/main" id="{D9E13273-9BF8-45FC-838A-7CA25A522CF0}"/>
              </a:ext>
            </a:extLst>
          </p:cNvPr>
          <p:cNvPicPr>
            <a:picLocks noChangeAspect="1"/>
          </p:cNvPicPr>
          <p:nvPr/>
        </p:nvPicPr>
        <p:blipFill>
          <a:blip r:embed="rId2"/>
          <a:stretch>
            <a:fillRect/>
          </a:stretch>
        </p:blipFill>
        <p:spPr>
          <a:xfrm>
            <a:off x="3575050" y="1135738"/>
            <a:ext cx="5111750" cy="4127737"/>
          </a:xfrm>
          <a:prstGeom prst="rect">
            <a:avLst/>
          </a:prstGeom>
          <a:noFill/>
        </p:spPr>
      </p:pic>
    </p:spTree>
    <p:extLst>
      <p:ext uri="{BB962C8B-B14F-4D97-AF65-F5344CB8AC3E}">
        <p14:creationId xmlns:p14="http://schemas.microsoft.com/office/powerpoint/2010/main" val="399801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b">
            <a:normAutofit/>
          </a:bodyPr>
          <a:lstStyle/>
          <a:p>
            <a:r>
              <a:rPr lang="en-GB" dirty="0"/>
              <a:t>Level 1 Diagrams</a:t>
            </a:r>
          </a:p>
        </p:txBody>
      </p:sp>
      <p:sp>
        <p:nvSpPr>
          <p:cNvPr id="10" name="Text Placeholder 3">
            <a:extLst>
              <a:ext uri="{FF2B5EF4-FFF2-40B4-BE49-F238E27FC236}">
                <a16:creationId xmlns:a16="http://schemas.microsoft.com/office/drawing/2014/main" id="{9234C7F7-2B31-4825-BE7C-0D6A044881BE}"/>
              </a:ext>
            </a:extLst>
          </p:cNvPr>
          <p:cNvSpPr>
            <a:spLocks noGrp="1"/>
          </p:cNvSpPr>
          <p:nvPr>
            <p:ph type="body" sz="half" idx="2"/>
          </p:nvPr>
        </p:nvSpPr>
        <p:spPr>
          <a:xfrm>
            <a:off x="457200" y="1435100"/>
            <a:ext cx="3008313" cy="4056047"/>
          </a:xfrm>
        </p:spPr>
        <p:txBody>
          <a:bodyPr/>
          <a:lstStyle/>
          <a:p>
            <a:r>
              <a:rPr lang="en-US" dirty="0"/>
              <a:t>Shows how the each of the main high-level processes in the system interact</a:t>
            </a:r>
          </a:p>
          <a:p>
            <a:r>
              <a:rPr lang="en-US" dirty="0"/>
              <a:t>Each component of the level 0 diagram should have its own level 1 diagram. </a:t>
            </a:r>
          </a:p>
          <a:p>
            <a:r>
              <a:rPr lang="en-US" dirty="0"/>
              <a:t>The data flows between entities should be balanced (in the same way the level 0 was).</a:t>
            </a:r>
          </a:p>
          <a:p>
            <a:r>
              <a:rPr lang="en-US" dirty="0"/>
              <a:t>The context diagram, the level 0 diagram, and the top level 1 diagram all show process flow V from entity A</a:t>
            </a:r>
          </a:p>
          <a:p>
            <a:r>
              <a:rPr lang="en-US" dirty="0"/>
              <a:t>The external entities should be shown on all levels of diagram.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16</a:t>
            </a:fld>
            <a:endParaRPr lang="en-GB" altLang="en-US"/>
          </a:p>
        </p:txBody>
      </p:sp>
      <p:pic>
        <p:nvPicPr>
          <p:cNvPr id="3" name="Picture 2">
            <a:extLst>
              <a:ext uri="{FF2B5EF4-FFF2-40B4-BE49-F238E27FC236}">
                <a16:creationId xmlns:a16="http://schemas.microsoft.com/office/drawing/2014/main" id="{73A8990B-3C9F-410E-8713-6A99E53A7EC8}"/>
              </a:ext>
            </a:extLst>
          </p:cNvPr>
          <p:cNvPicPr>
            <a:picLocks noChangeAspect="1"/>
          </p:cNvPicPr>
          <p:nvPr/>
        </p:nvPicPr>
        <p:blipFill>
          <a:blip r:embed="rId2"/>
          <a:stretch>
            <a:fillRect/>
          </a:stretch>
        </p:blipFill>
        <p:spPr>
          <a:xfrm>
            <a:off x="4031120" y="273050"/>
            <a:ext cx="4199609" cy="5853113"/>
          </a:xfrm>
          <a:prstGeom prst="rect">
            <a:avLst/>
          </a:prstGeom>
          <a:noFill/>
        </p:spPr>
      </p:pic>
    </p:spTree>
    <p:extLst>
      <p:ext uri="{BB962C8B-B14F-4D97-AF65-F5344CB8AC3E}">
        <p14:creationId xmlns:p14="http://schemas.microsoft.com/office/powerpoint/2010/main" val="396856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t">
            <a:normAutofit/>
          </a:bodyPr>
          <a:lstStyle/>
          <a:p>
            <a:r>
              <a:rPr lang="en-GB" dirty="0"/>
              <a:t>Process descriptors</a:t>
            </a:r>
          </a:p>
        </p:txBody>
      </p:sp>
      <p:sp>
        <p:nvSpPr>
          <p:cNvPr id="7" name="Content Placeholder 2">
            <a:extLst>
              <a:ext uri="{FF2B5EF4-FFF2-40B4-BE49-F238E27FC236}">
                <a16:creationId xmlns:a16="http://schemas.microsoft.com/office/drawing/2014/main" id="{06DE8BAE-201D-460F-93A6-D456466F0AE5}"/>
              </a:ext>
            </a:extLst>
          </p:cNvPr>
          <p:cNvSpPr>
            <a:spLocks noGrp="1"/>
          </p:cNvSpPr>
          <p:nvPr>
            <p:ph sz="half" idx="1"/>
          </p:nvPr>
        </p:nvSpPr>
        <p:spPr>
          <a:xfrm>
            <a:off x="4610100" y="1447800"/>
            <a:ext cx="4076700" cy="4038600"/>
          </a:xfrm>
        </p:spPr>
        <p:txBody>
          <a:bodyPr wrap="square" anchor="t">
            <a:normAutofit/>
          </a:bodyPr>
          <a:lstStyle/>
          <a:p>
            <a:pPr>
              <a:lnSpc>
                <a:spcPct val="100000"/>
              </a:lnSpc>
            </a:pPr>
            <a:r>
              <a:rPr lang="en-GB" sz="1500" dirty="0"/>
              <a:t>What happens when a process produces different flows under different circumstances? How do we show alternate paths in the DFD? </a:t>
            </a:r>
            <a:r>
              <a:rPr lang="en-GB" sz="1500" b="1" dirty="0"/>
              <a:t>We need to show both, and use process descriptions to explain that they are alternatives.</a:t>
            </a:r>
          </a:p>
          <a:p>
            <a:pPr>
              <a:lnSpc>
                <a:spcPct val="100000"/>
              </a:lnSpc>
            </a:pPr>
            <a:r>
              <a:rPr lang="en-GB" sz="1500" dirty="0"/>
              <a:t>Process descriptors explain what the process does, and provide additional information otherwise not on the DFD</a:t>
            </a:r>
          </a:p>
          <a:p>
            <a:pPr>
              <a:lnSpc>
                <a:spcPct val="100000"/>
              </a:lnSpc>
            </a:pPr>
            <a:r>
              <a:rPr lang="en-GB" sz="1500" b="1" dirty="0"/>
              <a:t>Structured English, decision trees, </a:t>
            </a:r>
            <a:r>
              <a:rPr lang="en-GB" sz="1500" dirty="0"/>
              <a:t>and </a:t>
            </a:r>
            <a:r>
              <a:rPr lang="en-GB" sz="1500" b="1" dirty="0"/>
              <a:t>Decision tables</a:t>
            </a:r>
            <a:r>
              <a:rPr lang="en-GB" sz="1500" dirty="0"/>
              <a:t> are three techniques commonly used to describe more complex processing logic in process descriptors</a:t>
            </a:r>
            <a:endParaRPr lang="en-GB" sz="1500" b="1"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17</a:t>
            </a:fld>
            <a:endParaRPr lang="en-GB" altLang="en-US"/>
          </a:p>
        </p:txBody>
      </p:sp>
      <p:pic>
        <p:nvPicPr>
          <p:cNvPr id="3" name="Picture 2">
            <a:extLst>
              <a:ext uri="{FF2B5EF4-FFF2-40B4-BE49-F238E27FC236}">
                <a16:creationId xmlns:a16="http://schemas.microsoft.com/office/drawing/2014/main" id="{01EAA61A-B0B8-4A92-A5E3-ACFA3B837F8C}"/>
              </a:ext>
            </a:extLst>
          </p:cNvPr>
          <p:cNvPicPr>
            <a:picLocks noChangeAspect="1"/>
          </p:cNvPicPr>
          <p:nvPr/>
        </p:nvPicPr>
        <p:blipFill>
          <a:blip r:embed="rId2"/>
          <a:stretch>
            <a:fillRect/>
          </a:stretch>
        </p:blipFill>
        <p:spPr>
          <a:xfrm>
            <a:off x="755576" y="897565"/>
            <a:ext cx="3456383" cy="5338044"/>
          </a:xfrm>
          <a:prstGeom prst="rect">
            <a:avLst/>
          </a:prstGeom>
          <a:noFill/>
        </p:spPr>
      </p:pic>
    </p:spTree>
    <p:extLst>
      <p:ext uri="{BB962C8B-B14F-4D97-AF65-F5344CB8AC3E}">
        <p14:creationId xmlns:p14="http://schemas.microsoft.com/office/powerpoint/2010/main" val="400718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Creating the context diagram</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3992736" cy="2088232"/>
          </a:xfrm>
        </p:spPr>
        <p:txBody>
          <a:bodyPr/>
          <a:lstStyle/>
          <a:p>
            <a:pPr>
              <a:lnSpc>
                <a:spcPct val="100000"/>
              </a:lnSpc>
            </a:pPr>
            <a:r>
              <a:rPr lang="en-GB" dirty="0"/>
              <a:t>Read through the use cases and populate the diagram with the inputs and outputs listed, as well as their sources and destinations</a:t>
            </a:r>
          </a:p>
          <a:p>
            <a:pPr>
              <a:lnSpc>
                <a:spcPct val="100000"/>
              </a:lnSpc>
            </a:pPr>
            <a:r>
              <a:rPr lang="en-GB" dirty="0"/>
              <a:t>These will likely be external entities such as a person, organisation, or other information system</a:t>
            </a:r>
          </a:p>
          <a:p>
            <a:pPr marL="0" indent="0">
              <a:lnSpc>
                <a:spcPct val="100000"/>
              </a:lnSpc>
              <a:buNone/>
            </a:pPr>
            <a:r>
              <a:rPr lang="en-GB" b="1" dirty="0"/>
              <a:t>At </a:t>
            </a:r>
            <a:r>
              <a:rPr lang="en-GB" b="1" dirty="0" err="1"/>
              <a:t>DronTeq</a:t>
            </a:r>
            <a:endParaRPr lang="en-GB" b="1" dirty="0"/>
          </a:p>
          <a:p>
            <a:pPr>
              <a:lnSpc>
                <a:spcPct val="100000"/>
              </a:lnSpc>
            </a:pPr>
            <a:r>
              <a:rPr lang="en-GB" dirty="0"/>
              <a:t>3 use cases are focused on</a:t>
            </a:r>
            <a:r>
              <a:rPr lang="en-GB" b="1" dirty="0"/>
              <a:t> </a:t>
            </a:r>
            <a:r>
              <a:rPr lang="en-GB" dirty="0"/>
              <a:t>here: </a:t>
            </a:r>
            <a:r>
              <a:rPr lang="en-GB" b="1" dirty="0"/>
              <a:t>Create parts request, Record Receipt of component,</a:t>
            </a:r>
            <a:r>
              <a:rPr lang="en-GB" dirty="0"/>
              <a:t> and </a:t>
            </a:r>
            <a:r>
              <a:rPr lang="en-GB" b="1" dirty="0"/>
              <a:t>Finalise parts request</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pic>
        <p:nvPicPr>
          <p:cNvPr id="6" name="Picture 5">
            <a:extLst>
              <a:ext uri="{FF2B5EF4-FFF2-40B4-BE49-F238E27FC236}">
                <a16:creationId xmlns:a16="http://schemas.microsoft.com/office/drawing/2014/main" id="{92212693-DCD1-4405-A4E8-B15D27BCB868}"/>
              </a:ext>
            </a:extLst>
          </p:cNvPr>
          <p:cNvPicPr>
            <a:picLocks noChangeAspect="1"/>
          </p:cNvPicPr>
          <p:nvPr/>
        </p:nvPicPr>
        <p:blipFill>
          <a:blip r:embed="rId2"/>
          <a:stretch>
            <a:fillRect/>
          </a:stretch>
        </p:blipFill>
        <p:spPr>
          <a:xfrm>
            <a:off x="4374380" y="1371570"/>
            <a:ext cx="4669032" cy="2921526"/>
          </a:xfrm>
          <a:prstGeom prst="rect">
            <a:avLst/>
          </a:prstGeom>
        </p:spPr>
      </p:pic>
    </p:spTree>
    <p:extLst>
      <p:ext uri="{BB962C8B-B14F-4D97-AF65-F5344CB8AC3E}">
        <p14:creationId xmlns:p14="http://schemas.microsoft.com/office/powerpoint/2010/main" val="312502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wrap="square" anchor="t">
            <a:normAutofit/>
          </a:bodyPr>
          <a:lstStyle/>
          <a:p>
            <a:r>
              <a:rPr lang="en-GB" dirty="0" err="1"/>
              <a:t>DronTeq</a:t>
            </a:r>
            <a:r>
              <a:rPr lang="en-GB" dirty="0"/>
              <a:t> </a:t>
            </a:r>
            <a:r>
              <a:rPr lang="en-GB" i="1" dirty="0"/>
              <a:t>Create Parts Request</a:t>
            </a:r>
            <a:r>
              <a:rPr lang="en-GB" b="1" dirty="0"/>
              <a:t> </a:t>
            </a:r>
            <a:r>
              <a:rPr lang="en-GB" dirty="0"/>
              <a:t>fragment</a:t>
            </a:r>
          </a:p>
        </p:txBody>
      </p:sp>
      <p:sp>
        <p:nvSpPr>
          <p:cNvPr id="7" name="Content Placeholder 2">
            <a:extLst>
              <a:ext uri="{FF2B5EF4-FFF2-40B4-BE49-F238E27FC236}">
                <a16:creationId xmlns:a16="http://schemas.microsoft.com/office/drawing/2014/main" id="{06DE8BAE-201D-460F-93A6-D456466F0AE5}"/>
              </a:ext>
            </a:extLst>
          </p:cNvPr>
          <p:cNvSpPr>
            <a:spLocks noGrp="1"/>
          </p:cNvSpPr>
          <p:nvPr>
            <p:ph sz="half" idx="1"/>
          </p:nvPr>
        </p:nvSpPr>
        <p:spPr>
          <a:xfrm>
            <a:off x="179512" y="1447800"/>
            <a:ext cx="2042872" cy="4038600"/>
          </a:xfrm>
        </p:spPr>
        <p:txBody>
          <a:bodyPr wrap="square" anchor="t">
            <a:normAutofit/>
          </a:bodyPr>
          <a:lstStyle/>
          <a:p>
            <a:pPr>
              <a:lnSpc>
                <a:spcPct val="100000"/>
              </a:lnSpc>
            </a:pPr>
            <a:r>
              <a:rPr lang="en-GB" sz="1500" dirty="0"/>
              <a:t>Each use case is converted into a DFD fragment.</a:t>
            </a:r>
          </a:p>
          <a:p>
            <a:pPr>
              <a:lnSpc>
                <a:spcPct val="100000"/>
              </a:lnSpc>
            </a:pPr>
            <a:r>
              <a:rPr lang="en-GB" sz="1500" dirty="0"/>
              <a:t>Normally the ID number on the use case corresponds to the number on the DFD fragment</a:t>
            </a:r>
          </a:p>
          <a:p>
            <a:pPr>
              <a:lnSpc>
                <a:spcPct val="100000"/>
              </a:lnSpc>
            </a:pPr>
            <a:r>
              <a:rPr lang="en-GB" sz="1500" dirty="0"/>
              <a:t>DFD process names must be a verb phrase, so these might change from the use case </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19</a:t>
            </a:fld>
            <a:endParaRPr lang="en-GB" altLang="en-US"/>
          </a:p>
        </p:txBody>
      </p:sp>
      <p:pic>
        <p:nvPicPr>
          <p:cNvPr id="8" name="Picture 7">
            <a:extLst>
              <a:ext uri="{FF2B5EF4-FFF2-40B4-BE49-F238E27FC236}">
                <a16:creationId xmlns:a16="http://schemas.microsoft.com/office/drawing/2014/main" id="{26608BBD-A6C5-41B0-ACDC-08A6911C6FCF}"/>
              </a:ext>
            </a:extLst>
          </p:cNvPr>
          <p:cNvPicPr>
            <a:picLocks noChangeAspect="1"/>
          </p:cNvPicPr>
          <p:nvPr/>
        </p:nvPicPr>
        <p:blipFill>
          <a:blip r:embed="rId2"/>
          <a:stretch>
            <a:fillRect/>
          </a:stretch>
        </p:blipFill>
        <p:spPr>
          <a:xfrm>
            <a:off x="2329304" y="922754"/>
            <a:ext cx="6464416" cy="5106888"/>
          </a:xfrm>
          <a:prstGeom prst="rect">
            <a:avLst/>
          </a:prstGeom>
        </p:spPr>
      </p:pic>
    </p:spTree>
    <p:extLst>
      <p:ext uri="{BB962C8B-B14F-4D97-AF65-F5344CB8AC3E}">
        <p14:creationId xmlns:p14="http://schemas.microsoft.com/office/powerpoint/2010/main" val="260888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Process Modelling</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5</a:t>
            </a:r>
          </a:p>
        </p:txBody>
      </p:sp>
      <p:pic>
        <p:nvPicPr>
          <p:cNvPr id="6" name="Picture 5" descr="Diagram&#10;&#10;Description automatically generated">
            <a:extLst>
              <a:ext uri="{FF2B5EF4-FFF2-40B4-BE49-F238E27FC236}">
                <a16:creationId xmlns:a16="http://schemas.microsoft.com/office/drawing/2014/main" id="{7537AA39-4ED8-458B-9619-F276AC587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895" y="1134000"/>
            <a:ext cx="6146210" cy="37584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Create the level 0 diagram</a:t>
            </a:r>
          </a:p>
        </p:txBody>
      </p:sp>
      <p:pic>
        <p:nvPicPr>
          <p:cNvPr id="3" name="Picture 2">
            <a:extLst>
              <a:ext uri="{FF2B5EF4-FFF2-40B4-BE49-F238E27FC236}">
                <a16:creationId xmlns:a16="http://schemas.microsoft.com/office/drawing/2014/main" id="{E101AFC9-3DFB-41D6-BDB5-9941E5456D3F}"/>
              </a:ext>
            </a:extLst>
          </p:cNvPr>
          <p:cNvPicPr>
            <a:picLocks noChangeAspect="1"/>
          </p:cNvPicPr>
          <p:nvPr/>
        </p:nvPicPr>
        <p:blipFill>
          <a:blip r:embed="rId2"/>
          <a:stretch>
            <a:fillRect/>
          </a:stretch>
        </p:blipFill>
        <p:spPr>
          <a:xfrm>
            <a:off x="135648" y="1379939"/>
            <a:ext cx="4868400" cy="3590444"/>
          </a:xfrm>
          <a:prstGeom prst="rect">
            <a:avLst/>
          </a:prstGeom>
          <a:noFill/>
        </p:spPr>
      </p:pic>
      <p:sp>
        <p:nvSpPr>
          <p:cNvPr id="7" name="Content Placeholder 2">
            <a:extLst>
              <a:ext uri="{FF2B5EF4-FFF2-40B4-BE49-F238E27FC236}">
                <a16:creationId xmlns:a16="http://schemas.microsoft.com/office/drawing/2014/main" id="{06DE8BAE-201D-460F-93A6-D456466F0AE5}"/>
              </a:ext>
            </a:extLst>
          </p:cNvPr>
          <p:cNvSpPr>
            <a:spLocks noGrp="1"/>
          </p:cNvSpPr>
          <p:nvPr>
            <p:ph sz="half" idx="2"/>
          </p:nvPr>
        </p:nvSpPr>
        <p:spPr>
          <a:xfrm>
            <a:off x="4932040" y="1447800"/>
            <a:ext cx="3754760" cy="4069432"/>
          </a:xfrm>
        </p:spPr>
        <p:txBody>
          <a:bodyPr wrap="square" anchor="t">
            <a:normAutofit lnSpcReduction="10000"/>
          </a:bodyPr>
          <a:lstStyle/>
          <a:p>
            <a:r>
              <a:rPr lang="en-GB" sz="1800" dirty="0"/>
              <a:t>Now we have fragments for each use case, we can combine these into the level 0 diagram.  </a:t>
            </a:r>
          </a:p>
          <a:p>
            <a:r>
              <a:rPr lang="en-GB" sz="1800" dirty="0"/>
              <a:t>There will be a lot more data flows here, it’s important that it’s easy to understand:</a:t>
            </a:r>
          </a:p>
          <a:p>
            <a:pPr lvl="1"/>
            <a:r>
              <a:rPr lang="en-GB" sz="1800" dirty="0"/>
              <a:t>Try to minimise the number of dataflows that cross</a:t>
            </a:r>
          </a:p>
          <a:p>
            <a:pPr lvl="1"/>
            <a:r>
              <a:rPr lang="en-GB" sz="1800" dirty="0"/>
              <a:t>Put the process that is first chronologically in the upper left corner to aid readability</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20</a:t>
            </a:fld>
            <a:endParaRPr lang="en-GB" altLang="en-US"/>
          </a:p>
        </p:txBody>
      </p:sp>
    </p:spTree>
    <p:extLst>
      <p:ext uri="{BB962C8B-B14F-4D97-AF65-F5344CB8AC3E}">
        <p14:creationId xmlns:p14="http://schemas.microsoft.com/office/powerpoint/2010/main" val="1404799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Create the level 1 diagram (and below)</a:t>
            </a:r>
          </a:p>
        </p:txBody>
      </p:sp>
      <p:pic>
        <p:nvPicPr>
          <p:cNvPr id="3" name="Picture 2">
            <a:extLst>
              <a:ext uri="{FF2B5EF4-FFF2-40B4-BE49-F238E27FC236}">
                <a16:creationId xmlns:a16="http://schemas.microsoft.com/office/drawing/2014/main" id="{E101AFC9-3DFB-41D6-BDB5-9941E5456D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4197" y="1379939"/>
            <a:ext cx="4771301" cy="3590444"/>
          </a:xfrm>
          <a:prstGeom prst="rect">
            <a:avLst/>
          </a:prstGeom>
          <a:noFill/>
        </p:spPr>
      </p:pic>
      <p:sp>
        <p:nvSpPr>
          <p:cNvPr id="7" name="Content Placeholder 2">
            <a:extLst>
              <a:ext uri="{FF2B5EF4-FFF2-40B4-BE49-F238E27FC236}">
                <a16:creationId xmlns:a16="http://schemas.microsoft.com/office/drawing/2014/main" id="{06DE8BAE-201D-460F-93A6-D456466F0AE5}"/>
              </a:ext>
            </a:extLst>
          </p:cNvPr>
          <p:cNvSpPr>
            <a:spLocks noGrp="1"/>
          </p:cNvSpPr>
          <p:nvPr>
            <p:ph sz="half" idx="2"/>
          </p:nvPr>
        </p:nvSpPr>
        <p:spPr>
          <a:xfrm>
            <a:off x="4932040" y="1447800"/>
            <a:ext cx="3754760" cy="4521522"/>
          </a:xfrm>
        </p:spPr>
        <p:txBody>
          <a:bodyPr wrap="square" anchor="t">
            <a:normAutofit fontScale="85000" lnSpcReduction="10000"/>
          </a:bodyPr>
          <a:lstStyle/>
          <a:p>
            <a:r>
              <a:rPr lang="en-GB" sz="1800" dirty="0"/>
              <a:t>Each one of the use cases is now turned into it’s own DFD</a:t>
            </a:r>
          </a:p>
          <a:p>
            <a:r>
              <a:rPr lang="en-GB" sz="1800" dirty="0"/>
              <a:t>Usually, each major step on the use case becomes a process on the level 1 DFD</a:t>
            </a:r>
          </a:p>
          <a:p>
            <a:r>
              <a:rPr lang="en-GB" sz="1800" dirty="0"/>
              <a:t>Since you are now thinking more deeply about how the processes will be supported, it is normal for the use cases to change</a:t>
            </a:r>
          </a:p>
          <a:p>
            <a:r>
              <a:rPr lang="en-GB" sz="1800" dirty="0"/>
              <a:t>When should you decompose a process on a level 1 diagram to a child diagram? One rule of thumb is that each lowest level process should be no more complex than what can be realised in 25-50 lines of code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21</a:t>
            </a:fld>
            <a:endParaRPr lang="en-GB" altLang="en-US"/>
          </a:p>
        </p:txBody>
      </p:sp>
    </p:spTree>
    <p:extLst>
      <p:ext uri="{BB962C8B-B14F-4D97-AF65-F5344CB8AC3E}">
        <p14:creationId xmlns:p14="http://schemas.microsoft.com/office/powerpoint/2010/main" val="845689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Validating data flow diagrams</a:t>
            </a:r>
          </a:p>
        </p:txBody>
      </p:sp>
      <p:sp>
        <p:nvSpPr>
          <p:cNvPr id="7" name="Content Placeholder 2">
            <a:extLst>
              <a:ext uri="{FF2B5EF4-FFF2-40B4-BE49-F238E27FC236}">
                <a16:creationId xmlns:a16="http://schemas.microsoft.com/office/drawing/2014/main" id="{06DE8BAE-201D-460F-93A6-D456466F0AE5}"/>
              </a:ext>
            </a:extLst>
          </p:cNvPr>
          <p:cNvSpPr>
            <a:spLocks noGrp="1"/>
          </p:cNvSpPr>
          <p:nvPr>
            <p:ph sz="half" idx="2"/>
          </p:nvPr>
        </p:nvSpPr>
        <p:spPr>
          <a:xfrm>
            <a:off x="457200" y="980728"/>
            <a:ext cx="8229600" cy="4521522"/>
          </a:xfrm>
        </p:spPr>
        <p:txBody>
          <a:bodyPr wrap="square" anchor="t">
            <a:normAutofit/>
          </a:bodyPr>
          <a:lstStyle/>
          <a:p>
            <a:r>
              <a:rPr lang="en-GB" sz="1800" b="1" dirty="0"/>
              <a:t>Syntax errors </a:t>
            </a:r>
            <a:r>
              <a:rPr lang="en-GB" sz="1800" dirty="0"/>
              <a:t>refer to whether the DFDs follow the rules of the DFD language</a:t>
            </a:r>
          </a:p>
          <a:p>
            <a:endParaRPr lang="en-GB" sz="1800"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22</a:t>
            </a:fld>
            <a:endParaRPr lang="en-GB" altLang="en-US"/>
          </a:p>
        </p:txBody>
      </p:sp>
      <p:pic>
        <p:nvPicPr>
          <p:cNvPr id="8" name="Picture 7">
            <a:extLst>
              <a:ext uri="{FF2B5EF4-FFF2-40B4-BE49-F238E27FC236}">
                <a16:creationId xmlns:a16="http://schemas.microsoft.com/office/drawing/2014/main" id="{80E3EBAA-D69A-4EB6-A06C-B1E1C5A76809}"/>
              </a:ext>
            </a:extLst>
          </p:cNvPr>
          <p:cNvPicPr>
            <a:picLocks noChangeAspect="1"/>
          </p:cNvPicPr>
          <p:nvPr/>
        </p:nvPicPr>
        <p:blipFill>
          <a:blip r:embed="rId2"/>
          <a:stretch>
            <a:fillRect/>
          </a:stretch>
        </p:blipFill>
        <p:spPr>
          <a:xfrm>
            <a:off x="467916" y="1756075"/>
            <a:ext cx="8303136" cy="4180874"/>
          </a:xfrm>
          <a:prstGeom prst="rect">
            <a:avLst/>
          </a:prstGeom>
        </p:spPr>
      </p:pic>
    </p:spTree>
    <p:extLst>
      <p:ext uri="{BB962C8B-B14F-4D97-AF65-F5344CB8AC3E}">
        <p14:creationId xmlns:p14="http://schemas.microsoft.com/office/powerpoint/2010/main" val="321705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Validating data flow diagrams</a:t>
            </a:r>
          </a:p>
        </p:txBody>
      </p:sp>
      <p:sp>
        <p:nvSpPr>
          <p:cNvPr id="7" name="Content Placeholder 2">
            <a:extLst>
              <a:ext uri="{FF2B5EF4-FFF2-40B4-BE49-F238E27FC236}">
                <a16:creationId xmlns:a16="http://schemas.microsoft.com/office/drawing/2014/main" id="{06DE8BAE-201D-460F-93A6-D456466F0AE5}"/>
              </a:ext>
            </a:extLst>
          </p:cNvPr>
          <p:cNvSpPr>
            <a:spLocks noGrp="1"/>
          </p:cNvSpPr>
          <p:nvPr>
            <p:ph sz="half" idx="2"/>
          </p:nvPr>
        </p:nvSpPr>
        <p:spPr>
          <a:xfrm>
            <a:off x="457200" y="1460788"/>
            <a:ext cx="8229600" cy="4521522"/>
          </a:xfrm>
        </p:spPr>
        <p:txBody>
          <a:bodyPr wrap="square" anchor="t">
            <a:normAutofit/>
          </a:bodyPr>
          <a:lstStyle/>
          <a:p>
            <a:r>
              <a:rPr lang="en-GB" sz="1800" dirty="0"/>
              <a:t>The most common syntax error that novice analysts make is violating the </a:t>
            </a:r>
            <a:r>
              <a:rPr lang="en-GB" sz="1800" b="1" dirty="0"/>
              <a:t>law of conservation of data</a:t>
            </a:r>
            <a:r>
              <a:rPr lang="en-GB" sz="1800" dirty="0"/>
              <a:t> </a:t>
            </a:r>
          </a:p>
          <a:p>
            <a:r>
              <a:rPr lang="en-GB" sz="1800" i="1" dirty="0"/>
              <a:t>“Data at rest stays at rest until moved by a process”</a:t>
            </a:r>
          </a:p>
          <a:p>
            <a:r>
              <a:rPr lang="en-GB" sz="1800" dirty="0"/>
              <a:t>Data cannot move without a process. The following is </a:t>
            </a:r>
            <a:r>
              <a:rPr lang="en-GB" sz="1800" b="1" dirty="0"/>
              <a:t>incorrect:</a:t>
            </a:r>
          </a:p>
          <a:p>
            <a:endParaRPr lang="en-GB" sz="1800" b="1" dirty="0"/>
          </a:p>
          <a:p>
            <a:endParaRPr lang="en-GB" sz="1800" b="1" dirty="0"/>
          </a:p>
          <a:p>
            <a:r>
              <a:rPr lang="en-GB" sz="1800" i="1" dirty="0"/>
              <a:t>“Processes cannot consume or create data”</a:t>
            </a:r>
          </a:p>
          <a:p>
            <a:r>
              <a:rPr lang="en-GB" sz="1800" dirty="0"/>
              <a:t>This refers to the </a:t>
            </a:r>
            <a:r>
              <a:rPr lang="en-GB" sz="1800" b="1" dirty="0"/>
              <a:t>black hole</a:t>
            </a:r>
            <a:r>
              <a:rPr lang="en-GB" sz="1800" dirty="0"/>
              <a:t> and </a:t>
            </a:r>
            <a:r>
              <a:rPr lang="en-GB" sz="1800" b="1" dirty="0"/>
              <a:t>miracle rules</a:t>
            </a:r>
            <a:r>
              <a:rPr lang="en-GB" sz="1800" dirty="0"/>
              <a:t> referred to earlier</a:t>
            </a:r>
          </a:p>
          <a:p>
            <a:r>
              <a:rPr lang="en-GB" sz="1800" dirty="0"/>
              <a:t>Some more common mistakes are on the next slide…</a:t>
            </a:r>
          </a:p>
          <a:p>
            <a:endParaRPr lang="en-GB" sz="1800"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23</a:t>
            </a:fld>
            <a:endParaRPr lang="en-GB" altLang="en-US"/>
          </a:p>
        </p:txBody>
      </p:sp>
      <p:pic>
        <p:nvPicPr>
          <p:cNvPr id="2050" name="Picture 2">
            <a:extLst>
              <a:ext uri="{FF2B5EF4-FFF2-40B4-BE49-F238E27FC236}">
                <a16:creationId xmlns:a16="http://schemas.microsoft.com/office/drawing/2014/main" id="{9B19D3E3-B3D5-4B18-A80B-08A5F8C89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996952"/>
            <a:ext cx="571500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Validating data flow diagrams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24</a:t>
            </a:fld>
            <a:endParaRPr lang="en-GB" altLang="en-US"/>
          </a:p>
        </p:txBody>
      </p:sp>
      <p:sp>
        <p:nvSpPr>
          <p:cNvPr id="3" name="Content Placeholder 2">
            <a:extLst>
              <a:ext uri="{FF2B5EF4-FFF2-40B4-BE49-F238E27FC236}">
                <a16:creationId xmlns:a16="http://schemas.microsoft.com/office/drawing/2014/main" id="{62511ED1-52D2-404C-91D9-DDB7999D017E}"/>
              </a:ext>
            </a:extLst>
          </p:cNvPr>
          <p:cNvSpPr>
            <a:spLocks noGrp="1"/>
          </p:cNvSpPr>
          <p:nvPr>
            <p:ph sz="half" idx="2"/>
          </p:nvPr>
        </p:nvSpPr>
        <p:spPr/>
        <p:txBody>
          <a:bodyPr/>
          <a:lstStyle/>
          <a:p>
            <a:endParaRPr lang="en-GB"/>
          </a:p>
        </p:txBody>
      </p:sp>
      <p:pic>
        <p:nvPicPr>
          <p:cNvPr id="6" name="Picture 5">
            <a:extLst>
              <a:ext uri="{FF2B5EF4-FFF2-40B4-BE49-F238E27FC236}">
                <a16:creationId xmlns:a16="http://schemas.microsoft.com/office/drawing/2014/main" id="{01582016-C1C4-4288-82F9-583AF3EBF302}"/>
              </a:ext>
            </a:extLst>
          </p:cNvPr>
          <p:cNvPicPr>
            <a:picLocks noChangeAspect="1"/>
          </p:cNvPicPr>
          <p:nvPr/>
        </p:nvPicPr>
        <p:blipFill>
          <a:blip r:embed="rId2"/>
          <a:stretch>
            <a:fillRect/>
          </a:stretch>
        </p:blipFill>
        <p:spPr>
          <a:xfrm>
            <a:off x="2197832" y="1048161"/>
            <a:ext cx="4824536" cy="5593939"/>
          </a:xfrm>
          <a:prstGeom prst="rect">
            <a:avLst/>
          </a:prstGeom>
        </p:spPr>
      </p:pic>
    </p:spTree>
    <p:extLst>
      <p:ext uri="{BB962C8B-B14F-4D97-AF65-F5344CB8AC3E}">
        <p14:creationId xmlns:p14="http://schemas.microsoft.com/office/powerpoint/2010/main" val="90909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309708-8EB8-4580-9F35-7E8C7F233544}"/>
              </a:ext>
            </a:extLst>
          </p:cNvPr>
          <p:cNvSpPr>
            <a:spLocks noGrp="1"/>
          </p:cNvSpPr>
          <p:nvPr>
            <p:ph type="title"/>
          </p:nvPr>
        </p:nvSpPr>
        <p:spPr/>
        <p:txBody>
          <a:bodyPr/>
          <a:lstStyle/>
          <a:p>
            <a:r>
              <a:rPr lang="en-GB" dirty="0"/>
              <a:t>An Oracle Applications Example</a:t>
            </a:r>
          </a:p>
        </p:txBody>
      </p:sp>
      <p:sp>
        <p:nvSpPr>
          <p:cNvPr id="9" name="Content Placeholder 8">
            <a:extLst>
              <a:ext uri="{FF2B5EF4-FFF2-40B4-BE49-F238E27FC236}">
                <a16:creationId xmlns:a16="http://schemas.microsoft.com/office/drawing/2014/main" id="{3FCF3714-D23B-4FDD-9841-38BA2A3561F9}"/>
              </a:ext>
            </a:extLst>
          </p:cNvPr>
          <p:cNvSpPr>
            <a:spLocks noGrp="1"/>
          </p:cNvSpPr>
          <p:nvPr>
            <p:ph idx="1"/>
          </p:nvPr>
        </p:nvSpPr>
        <p:spPr/>
        <p:txBody>
          <a:bodyPr/>
          <a:lstStyle/>
          <a:p>
            <a:endParaRPr lang="en-GB"/>
          </a:p>
        </p:txBody>
      </p:sp>
      <p:sp>
        <p:nvSpPr>
          <p:cNvPr id="5" name="Date Placeholder 4">
            <a:extLst>
              <a:ext uri="{FF2B5EF4-FFF2-40B4-BE49-F238E27FC236}">
                <a16:creationId xmlns:a16="http://schemas.microsoft.com/office/drawing/2014/main" id="{CACC432C-A32E-473F-B9F4-B94E89F34C21}"/>
              </a:ext>
            </a:extLst>
          </p:cNvPr>
          <p:cNvSpPr>
            <a:spLocks noGrp="1"/>
          </p:cNvSpPr>
          <p:nvPr>
            <p:ph type="dt" sz="half" idx="10"/>
          </p:nvPr>
        </p:nvSpPr>
        <p:spPr/>
        <p:txBody>
          <a:bodyPr/>
          <a:lstStyle/>
          <a:p>
            <a:pPr>
              <a:defRPr/>
            </a:pPr>
            <a:fld id="{516A8D18-334C-4998-944B-E511E4C0880C}" type="datetime4">
              <a:rPr lang="en-GB" smtClean="0"/>
              <a:pPr>
                <a:defRPr/>
              </a:pPr>
              <a:t>29 October 2020</a:t>
            </a:fld>
            <a:endParaRPr lang="en-GB"/>
          </a:p>
        </p:txBody>
      </p:sp>
      <p:sp>
        <p:nvSpPr>
          <p:cNvPr id="6" name="Slide Number Placeholder 5">
            <a:extLst>
              <a:ext uri="{FF2B5EF4-FFF2-40B4-BE49-F238E27FC236}">
                <a16:creationId xmlns:a16="http://schemas.microsoft.com/office/drawing/2014/main" id="{BD0AD86C-A1E6-43EA-B77D-B118A13539A2}"/>
              </a:ext>
            </a:extLst>
          </p:cNvPr>
          <p:cNvSpPr>
            <a:spLocks noGrp="1"/>
          </p:cNvSpPr>
          <p:nvPr>
            <p:ph type="sldNum" sz="quarter" idx="11"/>
          </p:nvPr>
        </p:nvSpPr>
        <p:spPr/>
        <p:txBody>
          <a:bodyPr/>
          <a:lstStyle/>
          <a:p>
            <a:pPr>
              <a:defRPr/>
            </a:pPr>
            <a:fld id="{E0D7ADD1-96E8-45F9-9930-8A844D50FAD4}" type="slidenum">
              <a:rPr lang="en-GB" smtClean="0"/>
              <a:pPr>
                <a:defRPr/>
              </a:pPr>
              <a:t>25</a:t>
            </a:fld>
            <a:endParaRPr lang="en-GB"/>
          </a:p>
        </p:txBody>
      </p:sp>
      <p:pic>
        <p:nvPicPr>
          <p:cNvPr id="7" name="Picture 6">
            <a:extLst>
              <a:ext uri="{FF2B5EF4-FFF2-40B4-BE49-F238E27FC236}">
                <a16:creationId xmlns:a16="http://schemas.microsoft.com/office/drawing/2014/main" id="{53E0EA08-4DA1-47D5-9997-8BA914862CCF}"/>
              </a:ext>
            </a:extLst>
          </p:cNvPr>
          <p:cNvPicPr>
            <a:picLocks noChangeAspect="1"/>
          </p:cNvPicPr>
          <p:nvPr/>
        </p:nvPicPr>
        <p:blipFill>
          <a:blip r:embed="rId2"/>
          <a:stretch>
            <a:fillRect/>
          </a:stretch>
        </p:blipFill>
        <p:spPr>
          <a:xfrm>
            <a:off x="-36512" y="1447800"/>
            <a:ext cx="9477718" cy="9686056"/>
          </a:xfrm>
          <a:prstGeom prst="rect">
            <a:avLst/>
          </a:prstGeom>
        </p:spPr>
      </p:pic>
    </p:spTree>
    <p:extLst>
      <p:ext uri="{BB962C8B-B14F-4D97-AF65-F5344CB8AC3E}">
        <p14:creationId xmlns:p14="http://schemas.microsoft.com/office/powerpoint/2010/main" val="149604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Validating data flow diagrams</a:t>
            </a:r>
          </a:p>
        </p:txBody>
      </p:sp>
      <p:sp>
        <p:nvSpPr>
          <p:cNvPr id="7" name="Content Placeholder 2">
            <a:extLst>
              <a:ext uri="{FF2B5EF4-FFF2-40B4-BE49-F238E27FC236}">
                <a16:creationId xmlns:a16="http://schemas.microsoft.com/office/drawing/2014/main" id="{06DE8BAE-201D-460F-93A6-D456466F0AE5}"/>
              </a:ext>
            </a:extLst>
          </p:cNvPr>
          <p:cNvSpPr>
            <a:spLocks noGrp="1"/>
          </p:cNvSpPr>
          <p:nvPr>
            <p:ph sz="half" idx="2"/>
          </p:nvPr>
        </p:nvSpPr>
        <p:spPr>
          <a:xfrm>
            <a:off x="457200" y="1124744"/>
            <a:ext cx="8229600" cy="4824536"/>
          </a:xfrm>
        </p:spPr>
        <p:txBody>
          <a:bodyPr wrap="square" anchor="t">
            <a:normAutofit/>
          </a:bodyPr>
          <a:lstStyle/>
          <a:p>
            <a:r>
              <a:rPr lang="en-GB" sz="1800" b="1" dirty="0"/>
              <a:t>Semantic errors </a:t>
            </a:r>
            <a:r>
              <a:rPr lang="en-GB" sz="1800" dirty="0"/>
              <a:t>can be thought of as misunderstandings by the analyst in collecting, analysing and reporting information about the system</a:t>
            </a:r>
          </a:p>
          <a:p>
            <a:r>
              <a:rPr lang="en-GB" sz="1800" dirty="0"/>
              <a:t>These are a bit harder to find/fix, so cause more problems. Three useful checks help ensure the model is semantically correct:</a:t>
            </a:r>
          </a:p>
          <a:p>
            <a:r>
              <a:rPr lang="en-GB" sz="1800" dirty="0"/>
              <a:t>Is the model an </a:t>
            </a:r>
            <a:r>
              <a:rPr lang="en-GB" sz="1800" b="1" dirty="0"/>
              <a:t>Appropriate representation</a:t>
            </a:r>
            <a:r>
              <a:rPr lang="en-GB" sz="1800" dirty="0"/>
              <a:t> of the system? Check this by walking through the system with potential users</a:t>
            </a:r>
          </a:p>
          <a:p>
            <a:r>
              <a:rPr lang="en-GB" sz="1800" dirty="0"/>
              <a:t>Ensure </a:t>
            </a:r>
            <a:r>
              <a:rPr lang="en-GB" sz="1800" b="1" dirty="0"/>
              <a:t>consistent decomposition. </a:t>
            </a:r>
            <a:r>
              <a:rPr lang="en-GB" sz="1800" dirty="0"/>
              <a:t>All processes should be decomposed to the same level of detail (this is not the same as saying they should be to the same number of levels)</a:t>
            </a:r>
          </a:p>
          <a:p>
            <a:r>
              <a:rPr lang="en-GB" sz="1800" dirty="0"/>
              <a:t>Ensure </a:t>
            </a:r>
            <a:r>
              <a:rPr lang="en-GB" sz="1800" b="1" dirty="0"/>
              <a:t>consistent terminology. </a:t>
            </a:r>
            <a:r>
              <a:rPr lang="en-GB" sz="1800" dirty="0"/>
              <a:t>Things may have different names in different parts of the organisation. “sales order” vs “customer order”</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26</a:t>
            </a:fld>
            <a:endParaRPr lang="en-GB" altLang="en-US"/>
          </a:p>
        </p:txBody>
      </p:sp>
    </p:spTree>
    <p:extLst>
      <p:ext uri="{BB962C8B-B14F-4D97-AF65-F5344CB8AC3E}">
        <p14:creationId xmlns:p14="http://schemas.microsoft.com/office/powerpoint/2010/main" val="2342271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3198769" y="2636838"/>
            <a:ext cx="260520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Data Modelling</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Process Modelling</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091342"/>
          </a:xfrm>
        </p:spPr>
        <p:txBody>
          <a:bodyPr/>
          <a:lstStyle/>
          <a:p>
            <a:r>
              <a:rPr lang="en-GB" dirty="0"/>
              <a:t>Objectives of Lecture 8</a:t>
            </a:r>
          </a:p>
          <a:p>
            <a:pPr lvl="1"/>
            <a:r>
              <a:rPr lang="en-GB" dirty="0"/>
              <a:t>A quick review of diagramming and notation styles for process modelling..</a:t>
            </a:r>
          </a:p>
          <a:p>
            <a:pPr lvl="1"/>
            <a:r>
              <a:rPr lang="en-GB" dirty="0"/>
              <a:t>Describe the process used to create data flow diagrams.</a:t>
            </a:r>
          </a:p>
          <a:p>
            <a:pPr lvl="1"/>
            <a:r>
              <a:rPr lang="en-GB" dirty="0"/>
              <a:t>Create some business process diagram</a:t>
            </a:r>
          </a:p>
          <a:p>
            <a:pPr lvl="1"/>
            <a:r>
              <a:rPr lang="en-GB" dirty="0"/>
              <a:t>Be able to plan the modules you will build</a:t>
            </a:r>
          </a:p>
          <a:p>
            <a:pPr lvl="1"/>
            <a:r>
              <a:rPr lang="en-GB" dirty="0"/>
              <a:t>Be able to confirm the planned modules are likely to meet the requirements</a:t>
            </a:r>
          </a:p>
          <a:p>
            <a:pPr lvl="1"/>
            <a:r>
              <a:rPr lang="en-GB" dirty="0"/>
              <a:t>Be able to start building estimates for modules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5</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Process Modelling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969676"/>
          </a:xfrm>
        </p:spPr>
        <p:txBody>
          <a:bodyPr/>
          <a:lstStyle/>
          <a:p>
            <a:r>
              <a:rPr lang="en-GB" dirty="0"/>
              <a:t>A process model is a graphical way of representing how a business system should operate</a:t>
            </a:r>
          </a:p>
          <a:p>
            <a:r>
              <a:rPr lang="en-GB" dirty="0"/>
              <a:t>Illustrates the processes or activities performed and how data moves among them</a:t>
            </a:r>
          </a:p>
          <a:p>
            <a:r>
              <a:rPr lang="en-GB" dirty="0"/>
              <a:t>Can be used to further clarify the requirements definition and use cases</a:t>
            </a:r>
          </a:p>
          <a:p>
            <a:r>
              <a:rPr lang="en-GB" dirty="0"/>
              <a:t>If you’ve created really detailed use cases, you might find that process models don’t add much to the understanding of the system. At the same time, if you’re use cases are more casual, process modelling might prove more beneficial.</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29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BB85-8C01-4A42-832D-0C4DD1515F25}"/>
              </a:ext>
            </a:extLst>
          </p:cNvPr>
          <p:cNvSpPr>
            <a:spLocks noGrp="1"/>
          </p:cNvSpPr>
          <p:nvPr>
            <p:ph type="title"/>
          </p:nvPr>
        </p:nvSpPr>
        <p:spPr/>
        <p:txBody>
          <a:bodyPr/>
          <a:lstStyle/>
          <a:p>
            <a:r>
              <a:rPr lang="en-GB" dirty="0"/>
              <a:t>Diagramming Styles </a:t>
            </a:r>
          </a:p>
        </p:txBody>
      </p:sp>
      <p:sp>
        <p:nvSpPr>
          <p:cNvPr id="3" name="Content Placeholder 2">
            <a:extLst>
              <a:ext uri="{FF2B5EF4-FFF2-40B4-BE49-F238E27FC236}">
                <a16:creationId xmlns:a16="http://schemas.microsoft.com/office/drawing/2014/main" id="{73673EF6-1410-4300-A84B-763C56A75A07}"/>
              </a:ext>
            </a:extLst>
          </p:cNvPr>
          <p:cNvSpPr>
            <a:spLocks noGrp="1"/>
          </p:cNvSpPr>
          <p:nvPr>
            <p:ph idx="1"/>
          </p:nvPr>
        </p:nvSpPr>
        <p:spPr>
          <a:xfrm>
            <a:off x="381000" y="1447800"/>
            <a:ext cx="8305800" cy="4615110"/>
          </a:xfrm>
        </p:spPr>
        <p:txBody>
          <a:bodyPr/>
          <a:lstStyle/>
          <a:p>
            <a:r>
              <a:rPr lang="en-GB" sz="1400" dirty="0"/>
              <a:t>BPMN – Business Process Modelling Notation</a:t>
            </a:r>
          </a:p>
          <a:p>
            <a:pPr lvl="1"/>
            <a:r>
              <a:rPr lang="en-GB" sz="1200" dirty="0"/>
              <a:t>The Business Process </a:t>
            </a:r>
            <a:r>
              <a:rPr lang="en-GB" sz="1200" dirty="0" err="1"/>
              <a:t>Modeling</a:t>
            </a:r>
            <a:r>
              <a:rPr lang="en-GB" sz="1200" dirty="0"/>
              <a:t> Notation (BPMN) is a graphical notation that depicts the steps in a business process. BPMN depicts the end to end flow of a business process. The notation has been specifically designed to coordinate the sequence of processes and the messages that flow between different process participants in a related set of activities. </a:t>
            </a:r>
          </a:p>
          <a:p>
            <a:r>
              <a:rPr lang="en-GB" sz="1400" dirty="0"/>
              <a:t>Workflow Diagram</a:t>
            </a:r>
          </a:p>
          <a:p>
            <a:pPr lvl="1"/>
            <a:r>
              <a:rPr lang="en-GB" sz="1200" dirty="0"/>
              <a:t>A </a:t>
            </a:r>
            <a:r>
              <a:rPr lang="en-GB" sz="1200" b="1" dirty="0"/>
              <a:t>workflow diagram</a:t>
            </a:r>
            <a:r>
              <a:rPr lang="en-GB" sz="1200" dirty="0"/>
              <a:t> is a visual representation of a business </a:t>
            </a:r>
            <a:r>
              <a:rPr lang="en-GB" sz="1200" b="1" dirty="0"/>
              <a:t>process</a:t>
            </a:r>
            <a:r>
              <a:rPr lang="en-GB" sz="1200" dirty="0"/>
              <a:t> (or </a:t>
            </a:r>
            <a:r>
              <a:rPr lang="en-GB" sz="1200" b="1" dirty="0"/>
              <a:t>workflow</a:t>
            </a:r>
            <a:r>
              <a:rPr lang="en-GB" sz="1200" dirty="0"/>
              <a:t>), usually done through a flowchart. It uses standardized symbols to describe the exact steps needed to complete a </a:t>
            </a:r>
            <a:r>
              <a:rPr lang="en-GB" sz="1200" b="1" dirty="0"/>
              <a:t>process</a:t>
            </a:r>
            <a:r>
              <a:rPr lang="en-GB" sz="1200" dirty="0"/>
              <a:t>, as well as pointing out individuals responsible for each step.</a:t>
            </a:r>
          </a:p>
          <a:p>
            <a:r>
              <a:rPr lang="en-GB" sz="1400" dirty="0"/>
              <a:t>Activity Diagram</a:t>
            </a:r>
          </a:p>
          <a:p>
            <a:pPr lvl="1"/>
            <a:r>
              <a:rPr lang="en-GB" sz="1200" dirty="0"/>
              <a:t>UML notation for control flow. An </a:t>
            </a:r>
            <a:r>
              <a:rPr lang="en-GB" sz="1200" b="1" dirty="0"/>
              <a:t>activity diagram</a:t>
            </a:r>
            <a:r>
              <a:rPr lang="en-GB" sz="1200" dirty="0"/>
              <a:t> is a </a:t>
            </a:r>
            <a:r>
              <a:rPr lang="en-GB" sz="1200" dirty="0" err="1"/>
              <a:t>behavioral</a:t>
            </a:r>
            <a:r>
              <a:rPr lang="en-GB" sz="1200" dirty="0"/>
              <a:t> </a:t>
            </a:r>
            <a:r>
              <a:rPr lang="en-GB" sz="1200" b="1" dirty="0"/>
              <a:t>diagram</a:t>
            </a:r>
            <a:r>
              <a:rPr lang="en-GB" sz="1200" dirty="0"/>
              <a:t> i.e. it depicts the </a:t>
            </a:r>
            <a:r>
              <a:rPr lang="en-GB" sz="1200" dirty="0" err="1"/>
              <a:t>behavior</a:t>
            </a:r>
            <a:r>
              <a:rPr lang="en-GB" sz="1200" dirty="0"/>
              <a:t> of a system. An </a:t>
            </a:r>
            <a:r>
              <a:rPr lang="en-GB" sz="1200" b="1" dirty="0"/>
              <a:t>activity diagram</a:t>
            </a:r>
            <a:r>
              <a:rPr lang="en-GB" sz="1200" dirty="0"/>
              <a:t> portrays the control flow from a start point to a finish point showing the various decision paths that exist while the </a:t>
            </a:r>
            <a:r>
              <a:rPr lang="en-GB" sz="1200" b="1" dirty="0"/>
              <a:t>activity</a:t>
            </a:r>
            <a:r>
              <a:rPr lang="en-GB" sz="1200" dirty="0"/>
              <a:t> is being executed.</a:t>
            </a:r>
          </a:p>
          <a:p>
            <a:r>
              <a:rPr lang="en-GB" sz="1400" dirty="0"/>
              <a:t>Data Flow Diagram</a:t>
            </a:r>
          </a:p>
          <a:p>
            <a:pPr lvl="1"/>
            <a:r>
              <a:rPr lang="en-GB" sz="1200" dirty="0"/>
              <a:t>A </a:t>
            </a:r>
            <a:r>
              <a:rPr lang="en-GB" sz="1200" b="1" dirty="0"/>
              <a:t>data flow diagram</a:t>
            </a:r>
            <a:r>
              <a:rPr lang="en-GB" sz="1200" dirty="0"/>
              <a:t> (DFD) maps out the </a:t>
            </a:r>
            <a:r>
              <a:rPr lang="en-GB" sz="1200" b="1" dirty="0"/>
              <a:t>flow</a:t>
            </a:r>
            <a:r>
              <a:rPr lang="en-GB" sz="1200" dirty="0"/>
              <a:t> of information for any </a:t>
            </a:r>
            <a:r>
              <a:rPr lang="en-GB" sz="1200" b="1" dirty="0"/>
              <a:t>process</a:t>
            </a:r>
            <a:r>
              <a:rPr lang="en-GB" sz="1200" dirty="0"/>
              <a:t> or system. It uses defined symbols like rectangles, circles and arrows, plus short text labels, to show </a:t>
            </a:r>
            <a:r>
              <a:rPr lang="en-GB" sz="1200" b="1" dirty="0"/>
              <a:t>data</a:t>
            </a:r>
            <a:r>
              <a:rPr lang="en-GB" sz="1200" dirty="0"/>
              <a:t> inputs, outputs, storage points and the routes between each destination.</a:t>
            </a:r>
            <a:endParaRPr lang="en-GB" sz="1500" dirty="0"/>
          </a:p>
          <a:p>
            <a:pPr marL="0" indent="0">
              <a:buNone/>
            </a:pPr>
            <a:r>
              <a:rPr lang="en-GB" sz="1500" dirty="0">
                <a:solidFill>
                  <a:srgbClr val="FF0000"/>
                </a:solidFill>
              </a:rPr>
              <a:t>Use the style that you are most comfortable with in your submission.  We will expand on how to develop DFD’s but any process flow </a:t>
            </a:r>
            <a:r>
              <a:rPr lang="en-GB" sz="1500">
                <a:solidFill>
                  <a:srgbClr val="FF0000"/>
                </a:solidFill>
              </a:rPr>
              <a:t>is acceptable. </a:t>
            </a:r>
            <a:endParaRPr lang="en-GB" sz="1500" dirty="0">
              <a:solidFill>
                <a:srgbClr val="FF0000"/>
              </a:solidFill>
            </a:endParaRPr>
          </a:p>
          <a:p>
            <a:pPr lvl="1"/>
            <a:endParaRPr lang="en-GB" sz="1200" dirty="0"/>
          </a:p>
        </p:txBody>
      </p:sp>
      <p:sp>
        <p:nvSpPr>
          <p:cNvPr id="4" name="Date Placeholder 3">
            <a:extLst>
              <a:ext uri="{FF2B5EF4-FFF2-40B4-BE49-F238E27FC236}">
                <a16:creationId xmlns:a16="http://schemas.microsoft.com/office/drawing/2014/main" id="{67FEBD9F-9865-46AB-9AAB-FD28EEB5FEA0}"/>
              </a:ext>
            </a:extLst>
          </p:cNvPr>
          <p:cNvSpPr>
            <a:spLocks noGrp="1"/>
          </p:cNvSpPr>
          <p:nvPr>
            <p:ph type="dt" sz="half" idx="10"/>
          </p:nvPr>
        </p:nvSpPr>
        <p:spPr/>
        <p:txBody>
          <a:bodyPr/>
          <a:lstStyle/>
          <a:p>
            <a:pPr>
              <a:defRPr/>
            </a:pPr>
            <a:fld id="{F6664BA8-6D01-4662-B50D-8966B381A429}" type="datetime4">
              <a:rPr lang="en-GB" smtClean="0"/>
              <a:pPr>
                <a:defRPr/>
              </a:pPr>
              <a:t>29 October 2020</a:t>
            </a:fld>
            <a:endParaRPr lang="en-GB"/>
          </a:p>
        </p:txBody>
      </p:sp>
      <p:sp>
        <p:nvSpPr>
          <p:cNvPr id="5" name="Slide Number Placeholder 4">
            <a:extLst>
              <a:ext uri="{FF2B5EF4-FFF2-40B4-BE49-F238E27FC236}">
                <a16:creationId xmlns:a16="http://schemas.microsoft.com/office/drawing/2014/main" id="{4CE4D240-7439-41CC-ADF8-FA5B4E60A736}"/>
              </a:ext>
            </a:extLst>
          </p:cNvPr>
          <p:cNvSpPr>
            <a:spLocks noGrp="1"/>
          </p:cNvSpPr>
          <p:nvPr>
            <p:ph type="sldNum" sz="quarter" idx="11"/>
          </p:nvPr>
        </p:nvSpPr>
        <p:spPr/>
        <p:txBody>
          <a:bodyPr/>
          <a:lstStyle/>
          <a:p>
            <a:pPr>
              <a:defRPr/>
            </a:pPr>
            <a:fld id="{A97EE600-4527-4325-AB02-09A779AB1D91}" type="slidenum">
              <a:rPr lang="en-GB" smtClean="0"/>
              <a:pPr>
                <a:defRPr/>
              </a:pPr>
              <a:t>5</a:t>
            </a:fld>
            <a:endParaRPr lang="en-GB"/>
          </a:p>
        </p:txBody>
      </p:sp>
    </p:spTree>
    <p:extLst>
      <p:ext uri="{BB962C8B-B14F-4D97-AF65-F5344CB8AC3E}">
        <p14:creationId xmlns:p14="http://schemas.microsoft.com/office/powerpoint/2010/main" val="266073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5D5-D725-4DFA-8FAE-9A80C8117B08}"/>
              </a:ext>
            </a:extLst>
          </p:cNvPr>
          <p:cNvSpPr>
            <a:spLocks noGrp="1"/>
          </p:cNvSpPr>
          <p:nvPr>
            <p:ph type="title"/>
          </p:nvPr>
        </p:nvSpPr>
        <p:spPr/>
        <p:txBody>
          <a:bodyPr/>
          <a:lstStyle/>
          <a:p>
            <a:r>
              <a:rPr lang="en-GB" dirty="0"/>
              <a:t>BPMN – Business Process Modelling Notation</a:t>
            </a:r>
            <a:br>
              <a:rPr lang="en-GB" dirty="0"/>
            </a:br>
            <a:endParaRPr lang="en-GB" dirty="0"/>
          </a:p>
        </p:txBody>
      </p:sp>
      <p:graphicFrame>
        <p:nvGraphicFramePr>
          <p:cNvPr id="8" name="Table 8">
            <a:extLst>
              <a:ext uri="{FF2B5EF4-FFF2-40B4-BE49-F238E27FC236}">
                <a16:creationId xmlns:a16="http://schemas.microsoft.com/office/drawing/2014/main" id="{8720260B-D030-4A1F-B9F4-DB18E4D9CC3C}"/>
              </a:ext>
            </a:extLst>
          </p:cNvPr>
          <p:cNvGraphicFramePr>
            <a:graphicFrameLocks noGrp="1"/>
          </p:cNvGraphicFramePr>
          <p:nvPr>
            <p:ph idx="1"/>
            <p:extLst>
              <p:ext uri="{D42A27DB-BD31-4B8C-83A1-F6EECF244321}">
                <p14:modId xmlns:p14="http://schemas.microsoft.com/office/powerpoint/2010/main" val="2674085210"/>
              </p:ext>
            </p:extLst>
          </p:nvPr>
        </p:nvGraphicFramePr>
        <p:xfrm>
          <a:off x="381000" y="1447800"/>
          <a:ext cx="8305800" cy="132080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3936830128"/>
                    </a:ext>
                  </a:extLst>
                </a:gridCol>
                <a:gridCol w="4152900">
                  <a:extLst>
                    <a:ext uri="{9D8B030D-6E8A-4147-A177-3AD203B41FA5}">
                      <a16:colId xmlns:a16="http://schemas.microsoft.com/office/drawing/2014/main" val="37692364"/>
                    </a:ext>
                  </a:extLst>
                </a:gridCol>
              </a:tblGrid>
              <a:tr h="370840">
                <a:tc>
                  <a:txBody>
                    <a:bodyPr/>
                    <a:lstStyle/>
                    <a:p>
                      <a:r>
                        <a:rPr lang="en-GB" sz="1600" dirty="0"/>
                        <a:t>Advantages</a:t>
                      </a:r>
                    </a:p>
                  </a:txBody>
                  <a:tcPr/>
                </a:tc>
                <a:tc>
                  <a:txBody>
                    <a:bodyPr/>
                    <a:lstStyle/>
                    <a:p>
                      <a:r>
                        <a:rPr lang="en-GB" sz="1600" dirty="0"/>
                        <a:t>Disadvantages</a:t>
                      </a:r>
                    </a:p>
                  </a:txBody>
                  <a:tcPr/>
                </a:tc>
                <a:extLst>
                  <a:ext uri="{0D108BD9-81ED-4DB2-BD59-A6C34878D82A}">
                    <a16:rowId xmlns:a16="http://schemas.microsoft.com/office/drawing/2014/main" val="2419741658"/>
                  </a:ext>
                </a:extLst>
              </a:tr>
              <a:tr h="370840">
                <a:tc>
                  <a:txBody>
                    <a:bodyPr/>
                    <a:lstStyle/>
                    <a:p>
                      <a:r>
                        <a:rPr lang="en-GB" sz="1600" dirty="0"/>
                        <a:t>Account for the whole process </a:t>
                      </a:r>
                    </a:p>
                  </a:txBody>
                  <a:tcPr/>
                </a:tc>
                <a:tc>
                  <a:txBody>
                    <a:bodyPr/>
                    <a:lstStyle/>
                    <a:p>
                      <a:r>
                        <a:rPr lang="en-GB" sz="1600" dirty="0"/>
                        <a:t>Less easily tied to code.  (BPEL being an exception to this.)</a:t>
                      </a:r>
                    </a:p>
                  </a:txBody>
                  <a:tcPr/>
                </a:tc>
                <a:extLst>
                  <a:ext uri="{0D108BD9-81ED-4DB2-BD59-A6C34878D82A}">
                    <a16:rowId xmlns:a16="http://schemas.microsoft.com/office/drawing/2014/main" val="2788298236"/>
                  </a:ext>
                </a:extLst>
              </a:tr>
              <a:tr h="370840">
                <a:tc>
                  <a:txBody>
                    <a:bodyPr/>
                    <a:lstStyle/>
                    <a:p>
                      <a:r>
                        <a:rPr lang="en-GB" sz="1600" dirty="0"/>
                        <a:t>Easy to review with stakeholders</a:t>
                      </a:r>
                    </a:p>
                  </a:txBody>
                  <a:tcPr/>
                </a:tc>
                <a:tc>
                  <a:txBody>
                    <a:bodyPr/>
                    <a:lstStyle/>
                    <a:p>
                      <a:r>
                        <a:rPr lang="en-GB" sz="1600" dirty="0"/>
                        <a:t>Join and split notation is a bit hard</a:t>
                      </a:r>
                    </a:p>
                  </a:txBody>
                  <a:tcPr/>
                </a:tc>
                <a:extLst>
                  <a:ext uri="{0D108BD9-81ED-4DB2-BD59-A6C34878D82A}">
                    <a16:rowId xmlns:a16="http://schemas.microsoft.com/office/drawing/2014/main" val="2461514864"/>
                  </a:ext>
                </a:extLst>
              </a:tr>
            </a:tbl>
          </a:graphicData>
        </a:graphic>
      </p:graphicFrame>
      <p:sp>
        <p:nvSpPr>
          <p:cNvPr id="4" name="Date Placeholder 3">
            <a:extLst>
              <a:ext uri="{FF2B5EF4-FFF2-40B4-BE49-F238E27FC236}">
                <a16:creationId xmlns:a16="http://schemas.microsoft.com/office/drawing/2014/main" id="{0F7B4EB3-10BC-426C-9FB1-793088E901F7}"/>
              </a:ext>
            </a:extLst>
          </p:cNvPr>
          <p:cNvSpPr>
            <a:spLocks noGrp="1"/>
          </p:cNvSpPr>
          <p:nvPr>
            <p:ph type="dt" sz="half" idx="10"/>
          </p:nvPr>
        </p:nvSpPr>
        <p:spPr/>
        <p:txBody>
          <a:bodyPr/>
          <a:lstStyle/>
          <a:p>
            <a:pPr>
              <a:defRPr/>
            </a:pPr>
            <a:r>
              <a:rPr lang="en-GB" dirty="0"/>
              <a:t>BPMN.org</a:t>
            </a:r>
          </a:p>
        </p:txBody>
      </p:sp>
      <p:sp>
        <p:nvSpPr>
          <p:cNvPr id="5" name="Slide Number Placeholder 4">
            <a:extLst>
              <a:ext uri="{FF2B5EF4-FFF2-40B4-BE49-F238E27FC236}">
                <a16:creationId xmlns:a16="http://schemas.microsoft.com/office/drawing/2014/main" id="{87F4FF98-2C5E-40CB-9800-D25B8705EF71}"/>
              </a:ext>
            </a:extLst>
          </p:cNvPr>
          <p:cNvSpPr>
            <a:spLocks noGrp="1"/>
          </p:cNvSpPr>
          <p:nvPr>
            <p:ph type="sldNum" sz="quarter" idx="11"/>
          </p:nvPr>
        </p:nvSpPr>
        <p:spPr/>
        <p:txBody>
          <a:bodyPr/>
          <a:lstStyle/>
          <a:p>
            <a:pPr>
              <a:defRPr/>
            </a:pPr>
            <a:fld id="{A97EE600-4527-4325-AB02-09A779AB1D91}" type="slidenum">
              <a:rPr lang="en-GB" smtClean="0"/>
              <a:pPr>
                <a:defRPr/>
              </a:pPr>
              <a:t>6</a:t>
            </a:fld>
            <a:endParaRPr lang="en-GB"/>
          </a:p>
        </p:txBody>
      </p:sp>
      <p:sp>
        <p:nvSpPr>
          <p:cNvPr id="6" name="Rectangle 2">
            <a:extLst>
              <a:ext uri="{FF2B5EF4-FFF2-40B4-BE49-F238E27FC236}">
                <a16:creationId xmlns:a16="http://schemas.microsoft.com/office/drawing/2014/main" id="{EEAE13AA-7FA1-4250-AAF6-45FFF4BD8E87}"/>
              </a:ext>
            </a:extLst>
          </p:cNvPr>
          <p:cNvSpPr>
            <a:spLocks noChangeArrowheads="1"/>
          </p:cNvSpPr>
          <p:nvPr/>
        </p:nvSpPr>
        <p:spPr bwMode="auto">
          <a:xfrm>
            <a:off x="1187624" y="2057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graphics5">
            <a:extLst>
              <a:ext uri="{FF2B5EF4-FFF2-40B4-BE49-F238E27FC236}">
                <a16:creationId xmlns:a16="http://schemas.microsoft.com/office/drawing/2014/main" id="{72CEF291-A182-4FAB-B1AC-8AA532E2A9ED}"/>
              </a:ext>
            </a:extLst>
          </p:cNvPr>
          <p:cNvPicPr/>
          <p:nvPr/>
        </p:nvPicPr>
        <p:blipFill>
          <a:blip r:embed="rId2">
            <a:lum/>
            <a:alphaModFix/>
          </a:blip>
          <a:srcRect/>
          <a:stretch>
            <a:fillRect/>
          </a:stretch>
        </p:blipFill>
        <p:spPr>
          <a:xfrm>
            <a:off x="1187624" y="3429001"/>
            <a:ext cx="6696744" cy="1590038"/>
          </a:xfrm>
          <a:prstGeom prst="rect">
            <a:avLst/>
          </a:prstGeom>
        </p:spPr>
      </p:pic>
    </p:spTree>
    <p:extLst>
      <p:ext uri="{BB962C8B-B14F-4D97-AF65-F5344CB8AC3E}">
        <p14:creationId xmlns:p14="http://schemas.microsoft.com/office/powerpoint/2010/main" val="68057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F5BF-55C6-4529-8730-DA9E40C14ACA}"/>
              </a:ext>
            </a:extLst>
          </p:cNvPr>
          <p:cNvSpPr>
            <a:spLocks noGrp="1"/>
          </p:cNvSpPr>
          <p:nvPr>
            <p:ph type="title"/>
          </p:nvPr>
        </p:nvSpPr>
        <p:spPr/>
        <p:txBody>
          <a:bodyPr/>
          <a:lstStyle/>
          <a:p>
            <a:r>
              <a:rPr lang="en-GB" dirty="0"/>
              <a:t>Workflow Diagram in VISIO</a:t>
            </a:r>
          </a:p>
        </p:txBody>
      </p:sp>
      <p:sp>
        <p:nvSpPr>
          <p:cNvPr id="3" name="Content Placeholder 2">
            <a:extLst>
              <a:ext uri="{FF2B5EF4-FFF2-40B4-BE49-F238E27FC236}">
                <a16:creationId xmlns:a16="http://schemas.microsoft.com/office/drawing/2014/main" id="{CA59F355-47CA-42E0-A52E-D85DA6317FB6}"/>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C27D5AAC-69E3-4840-80F9-FF528D0C4A63}"/>
              </a:ext>
            </a:extLst>
          </p:cNvPr>
          <p:cNvSpPr>
            <a:spLocks noGrp="1"/>
          </p:cNvSpPr>
          <p:nvPr>
            <p:ph type="dt" sz="half" idx="10"/>
          </p:nvPr>
        </p:nvSpPr>
        <p:spPr/>
        <p:txBody>
          <a:bodyPr/>
          <a:lstStyle/>
          <a:p>
            <a:pPr>
              <a:defRPr/>
            </a:pPr>
            <a:fld id="{F6664BA8-6D01-4662-B50D-8966B381A429}" type="datetime4">
              <a:rPr lang="en-GB" smtClean="0"/>
              <a:pPr>
                <a:defRPr/>
              </a:pPr>
              <a:t>29 October 2020</a:t>
            </a:fld>
            <a:endParaRPr lang="en-GB"/>
          </a:p>
        </p:txBody>
      </p:sp>
      <p:sp>
        <p:nvSpPr>
          <p:cNvPr id="5" name="Slide Number Placeholder 4">
            <a:extLst>
              <a:ext uri="{FF2B5EF4-FFF2-40B4-BE49-F238E27FC236}">
                <a16:creationId xmlns:a16="http://schemas.microsoft.com/office/drawing/2014/main" id="{8BA90113-9D05-43DC-9E0B-32E593DA9823}"/>
              </a:ext>
            </a:extLst>
          </p:cNvPr>
          <p:cNvSpPr>
            <a:spLocks noGrp="1"/>
          </p:cNvSpPr>
          <p:nvPr>
            <p:ph type="sldNum" sz="quarter" idx="11"/>
          </p:nvPr>
        </p:nvSpPr>
        <p:spPr/>
        <p:txBody>
          <a:bodyPr/>
          <a:lstStyle/>
          <a:p>
            <a:pPr>
              <a:defRPr/>
            </a:pPr>
            <a:fld id="{A97EE600-4527-4325-AB02-09A779AB1D91}" type="slidenum">
              <a:rPr lang="en-GB" smtClean="0"/>
              <a:pPr>
                <a:defRPr/>
              </a:pPr>
              <a:t>7</a:t>
            </a:fld>
            <a:endParaRPr lang="en-GB"/>
          </a:p>
        </p:txBody>
      </p:sp>
      <p:pic>
        <p:nvPicPr>
          <p:cNvPr id="7" name="Picture 6">
            <a:extLst>
              <a:ext uri="{FF2B5EF4-FFF2-40B4-BE49-F238E27FC236}">
                <a16:creationId xmlns:a16="http://schemas.microsoft.com/office/drawing/2014/main" id="{AA70D770-FCAE-4A9B-A345-C0796783F116}"/>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306507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EDC9-5195-4F39-959A-0F89F9491702}"/>
              </a:ext>
            </a:extLst>
          </p:cNvPr>
          <p:cNvSpPr>
            <a:spLocks noGrp="1"/>
          </p:cNvSpPr>
          <p:nvPr>
            <p:ph type="title"/>
          </p:nvPr>
        </p:nvSpPr>
        <p:spPr/>
        <p:txBody>
          <a:bodyPr/>
          <a:lstStyle/>
          <a:p>
            <a:r>
              <a:rPr lang="en-GB" dirty="0"/>
              <a:t>Workflow Diagram in Draw.IO</a:t>
            </a:r>
          </a:p>
        </p:txBody>
      </p:sp>
      <p:sp>
        <p:nvSpPr>
          <p:cNvPr id="3" name="Content Placeholder 2">
            <a:extLst>
              <a:ext uri="{FF2B5EF4-FFF2-40B4-BE49-F238E27FC236}">
                <a16:creationId xmlns:a16="http://schemas.microsoft.com/office/drawing/2014/main" id="{270C87B4-6E82-400A-8D00-138DCAA8E8E7}"/>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E6FE78CD-E212-4189-AD49-A0E139FFE428}"/>
              </a:ext>
            </a:extLst>
          </p:cNvPr>
          <p:cNvSpPr>
            <a:spLocks noGrp="1"/>
          </p:cNvSpPr>
          <p:nvPr>
            <p:ph type="dt" sz="half" idx="10"/>
          </p:nvPr>
        </p:nvSpPr>
        <p:spPr/>
        <p:txBody>
          <a:bodyPr/>
          <a:lstStyle/>
          <a:p>
            <a:pPr>
              <a:defRPr/>
            </a:pPr>
            <a:fld id="{F6664BA8-6D01-4662-B50D-8966B381A429}" type="datetime4">
              <a:rPr lang="en-GB" smtClean="0"/>
              <a:pPr>
                <a:defRPr/>
              </a:pPr>
              <a:t>29 October 2020</a:t>
            </a:fld>
            <a:endParaRPr lang="en-GB"/>
          </a:p>
        </p:txBody>
      </p:sp>
      <p:sp>
        <p:nvSpPr>
          <p:cNvPr id="5" name="Slide Number Placeholder 4">
            <a:extLst>
              <a:ext uri="{FF2B5EF4-FFF2-40B4-BE49-F238E27FC236}">
                <a16:creationId xmlns:a16="http://schemas.microsoft.com/office/drawing/2014/main" id="{7FEB7FF1-FBF4-4A91-88CF-9CBD089088AC}"/>
              </a:ext>
            </a:extLst>
          </p:cNvPr>
          <p:cNvSpPr>
            <a:spLocks noGrp="1"/>
          </p:cNvSpPr>
          <p:nvPr>
            <p:ph type="sldNum" sz="quarter" idx="11"/>
          </p:nvPr>
        </p:nvSpPr>
        <p:spPr/>
        <p:txBody>
          <a:bodyPr/>
          <a:lstStyle/>
          <a:p>
            <a:pPr>
              <a:defRPr/>
            </a:pPr>
            <a:fld id="{A97EE600-4527-4325-AB02-09A779AB1D91}" type="slidenum">
              <a:rPr lang="en-GB" smtClean="0"/>
              <a:pPr>
                <a:defRPr/>
              </a:pPr>
              <a:t>8</a:t>
            </a:fld>
            <a:endParaRPr lang="en-GB"/>
          </a:p>
        </p:txBody>
      </p:sp>
      <p:pic>
        <p:nvPicPr>
          <p:cNvPr id="6" name="Picture 5">
            <a:extLst>
              <a:ext uri="{FF2B5EF4-FFF2-40B4-BE49-F238E27FC236}">
                <a16:creationId xmlns:a16="http://schemas.microsoft.com/office/drawing/2014/main" id="{8CDFCB74-77A5-4ECC-8677-65EF23F387B9}"/>
              </a:ext>
            </a:extLst>
          </p:cNvPr>
          <p:cNvPicPr>
            <a:picLocks noChangeAspect="1"/>
          </p:cNvPicPr>
          <p:nvPr/>
        </p:nvPicPr>
        <p:blipFill>
          <a:blip r:embed="rId2"/>
          <a:stretch>
            <a:fillRect/>
          </a:stretch>
        </p:blipFill>
        <p:spPr>
          <a:xfrm>
            <a:off x="0" y="836712"/>
            <a:ext cx="9144000" cy="5129794"/>
          </a:xfrm>
          <a:prstGeom prst="rect">
            <a:avLst/>
          </a:prstGeom>
        </p:spPr>
      </p:pic>
    </p:spTree>
    <p:extLst>
      <p:ext uri="{BB962C8B-B14F-4D97-AF65-F5344CB8AC3E}">
        <p14:creationId xmlns:p14="http://schemas.microsoft.com/office/powerpoint/2010/main" val="50932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B837-2496-4F19-84BE-50B8D133DFB8}"/>
              </a:ext>
            </a:extLst>
          </p:cNvPr>
          <p:cNvSpPr>
            <a:spLocks noGrp="1"/>
          </p:cNvSpPr>
          <p:nvPr>
            <p:ph type="title"/>
          </p:nvPr>
        </p:nvSpPr>
        <p:spPr/>
        <p:txBody>
          <a:bodyPr/>
          <a:lstStyle/>
          <a:p>
            <a:r>
              <a:rPr lang="en-GB" dirty="0"/>
              <a:t>Flow Chart in </a:t>
            </a:r>
            <a:r>
              <a:rPr lang="en-GB" dirty="0" err="1"/>
              <a:t>Smartdraw</a:t>
            </a:r>
            <a:endParaRPr lang="en-GB" dirty="0"/>
          </a:p>
        </p:txBody>
      </p:sp>
      <p:sp>
        <p:nvSpPr>
          <p:cNvPr id="3" name="Content Placeholder 2">
            <a:extLst>
              <a:ext uri="{FF2B5EF4-FFF2-40B4-BE49-F238E27FC236}">
                <a16:creationId xmlns:a16="http://schemas.microsoft.com/office/drawing/2014/main" id="{0A8D2A5C-5277-4207-AE8F-0403A0A08BD2}"/>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22D359E8-82E4-4F7B-8844-CEBA75DF9341}"/>
              </a:ext>
            </a:extLst>
          </p:cNvPr>
          <p:cNvSpPr>
            <a:spLocks noGrp="1"/>
          </p:cNvSpPr>
          <p:nvPr>
            <p:ph type="dt" sz="half" idx="10"/>
          </p:nvPr>
        </p:nvSpPr>
        <p:spPr/>
        <p:txBody>
          <a:bodyPr/>
          <a:lstStyle/>
          <a:p>
            <a:pPr>
              <a:defRPr/>
            </a:pPr>
            <a:fld id="{F6664BA8-6D01-4662-B50D-8966B381A429}" type="datetime4">
              <a:rPr lang="en-GB" smtClean="0"/>
              <a:pPr>
                <a:defRPr/>
              </a:pPr>
              <a:t>29 October 2020</a:t>
            </a:fld>
            <a:endParaRPr lang="en-GB"/>
          </a:p>
        </p:txBody>
      </p:sp>
      <p:sp>
        <p:nvSpPr>
          <p:cNvPr id="5" name="Slide Number Placeholder 4">
            <a:extLst>
              <a:ext uri="{FF2B5EF4-FFF2-40B4-BE49-F238E27FC236}">
                <a16:creationId xmlns:a16="http://schemas.microsoft.com/office/drawing/2014/main" id="{92213D21-A944-4347-89DF-4C098B840ADB}"/>
              </a:ext>
            </a:extLst>
          </p:cNvPr>
          <p:cNvSpPr>
            <a:spLocks noGrp="1"/>
          </p:cNvSpPr>
          <p:nvPr>
            <p:ph type="sldNum" sz="quarter" idx="11"/>
          </p:nvPr>
        </p:nvSpPr>
        <p:spPr/>
        <p:txBody>
          <a:bodyPr/>
          <a:lstStyle/>
          <a:p>
            <a:pPr>
              <a:defRPr/>
            </a:pPr>
            <a:fld id="{A97EE600-4527-4325-AB02-09A779AB1D91}" type="slidenum">
              <a:rPr lang="en-GB" smtClean="0"/>
              <a:pPr>
                <a:defRPr/>
              </a:pPr>
              <a:t>9</a:t>
            </a:fld>
            <a:endParaRPr lang="en-GB"/>
          </a:p>
        </p:txBody>
      </p:sp>
      <p:pic>
        <p:nvPicPr>
          <p:cNvPr id="6" name="Picture 5">
            <a:extLst>
              <a:ext uri="{FF2B5EF4-FFF2-40B4-BE49-F238E27FC236}">
                <a16:creationId xmlns:a16="http://schemas.microsoft.com/office/drawing/2014/main" id="{F32CC387-D847-4359-844A-4BC7D776019C}"/>
              </a:ext>
            </a:extLst>
          </p:cNvPr>
          <p:cNvPicPr>
            <a:picLocks noChangeAspect="1"/>
          </p:cNvPicPr>
          <p:nvPr/>
        </p:nvPicPr>
        <p:blipFill>
          <a:blip r:embed="rId2"/>
          <a:stretch>
            <a:fillRect/>
          </a:stretch>
        </p:blipFill>
        <p:spPr>
          <a:xfrm>
            <a:off x="0" y="1133475"/>
            <a:ext cx="9144000" cy="4591050"/>
          </a:xfrm>
          <a:prstGeom prst="rect">
            <a:avLst/>
          </a:prstGeom>
        </p:spPr>
      </p:pic>
    </p:spTree>
    <p:extLst>
      <p:ext uri="{BB962C8B-B14F-4D97-AF65-F5344CB8AC3E}">
        <p14:creationId xmlns:p14="http://schemas.microsoft.com/office/powerpoint/2010/main" val="357718558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3.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TotalTime>
  <Words>1668</Words>
  <Application>Microsoft Office PowerPoint</Application>
  <PresentationFormat>On-screen Show (4:3)</PresentationFormat>
  <Paragraphs>176</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vt:lpstr>
      <vt:lpstr>Verdana</vt:lpstr>
      <vt:lpstr>blank</vt:lpstr>
      <vt:lpstr>Advanced Systems Analysis and Design  Process Modelling  SOFT 30121 L8     </vt:lpstr>
      <vt:lpstr>PowerPoint Presentation</vt:lpstr>
      <vt:lpstr>Process Modelling</vt:lpstr>
      <vt:lpstr>Process Modelling</vt:lpstr>
      <vt:lpstr>Diagramming Styles </vt:lpstr>
      <vt:lpstr>BPMN – Business Process Modelling Notation </vt:lpstr>
      <vt:lpstr>Workflow Diagram in VISIO</vt:lpstr>
      <vt:lpstr>Workflow Diagram in Draw.IO</vt:lpstr>
      <vt:lpstr>Flow Chart in Smartdraw</vt:lpstr>
      <vt:lpstr>UML Activity Diagram</vt:lpstr>
      <vt:lpstr>Nigel’s general experience</vt:lpstr>
      <vt:lpstr>Data Flow Diagrams</vt:lpstr>
      <vt:lpstr>Diagramming mistakes</vt:lpstr>
      <vt:lpstr>Diagram elements</vt:lpstr>
      <vt:lpstr>DFD Hierarchy</vt:lpstr>
      <vt:lpstr>Level 1 Diagrams</vt:lpstr>
      <vt:lpstr>Process descriptors</vt:lpstr>
      <vt:lpstr>Creating the context diagram</vt:lpstr>
      <vt:lpstr>DronTeq Create Parts Request fragment</vt:lpstr>
      <vt:lpstr>Create the level 0 diagram</vt:lpstr>
      <vt:lpstr>Create the level 1 diagram (and below)</vt:lpstr>
      <vt:lpstr>Validating data flow diagrams</vt:lpstr>
      <vt:lpstr>Validating data flow diagrams</vt:lpstr>
      <vt:lpstr>Validating data flow diagrams</vt:lpstr>
      <vt:lpstr>An Oracle Applications Example</vt:lpstr>
      <vt:lpstr>Validating data flow diagrams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Process Modelling  SOFT 30121 L8     </dc:title>
  <dc:creator>King, Nigel</dc:creator>
  <cp:lastModifiedBy>King, Nigel</cp:lastModifiedBy>
  <cp:revision>6</cp:revision>
  <dcterms:created xsi:type="dcterms:W3CDTF">2020-10-29T12:43:27Z</dcterms:created>
  <dcterms:modified xsi:type="dcterms:W3CDTF">2020-10-29T14:47:51Z</dcterms:modified>
</cp:coreProperties>
</file>