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732" r:id="rId5"/>
  </p:sldMasterIdLst>
  <p:notesMasterIdLst>
    <p:notesMasterId r:id="rId28"/>
  </p:notesMasterIdLst>
  <p:handoutMasterIdLst>
    <p:handoutMasterId r:id="rId29"/>
  </p:handoutMasterIdLst>
  <p:sldIdLst>
    <p:sldId id="660" r:id="rId6"/>
    <p:sldId id="511" r:id="rId7"/>
    <p:sldId id="663" r:id="rId8"/>
    <p:sldId id="686" r:id="rId9"/>
    <p:sldId id="687" r:id="rId10"/>
    <p:sldId id="688" r:id="rId11"/>
    <p:sldId id="689" r:id="rId12"/>
    <p:sldId id="695" r:id="rId13"/>
    <p:sldId id="690" r:id="rId14"/>
    <p:sldId id="696" r:id="rId15"/>
    <p:sldId id="691" r:id="rId16"/>
    <p:sldId id="697" r:id="rId17"/>
    <p:sldId id="692" r:id="rId18"/>
    <p:sldId id="698" r:id="rId19"/>
    <p:sldId id="699" r:id="rId20"/>
    <p:sldId id="700" r:id="rId21"/>
    <p:sldId id="693" r:id="rId22"/>
    <p:sldId id="694" r:id="rId23"/>
    <p:sldId id="701" r:id="rId24"/>
    <p:sldId id="703" r:id="rId25"/>
    <p:sldId id="702" r:id="rId26"/>
    <p:sldId id="524" r:id="rId27"/>
  </p:sldIdLst>
  <p:sldSz cx="9144000" cy="6858000" type="screen4x3"/>
  <p:notesSz cx="67945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D75"/>
    <a:srgbClr val="00FF00"/>
    <a:srgbClr val="66FF99"/>
    <a:srgbClr val="99FFCC"/>
    <a:srgbClr val="66FF66"/>
    <a:srgbClr val="FF99CC"/>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p:cViewPr varScale="1">
        <p:scale>
          <a:sx n="62" d="100"/>
          <a:sy n="62" d="100"/>
        </p:scale>
        <p:origin x="696" y="48"/>
      </p:cViewPr>
      <p:guideLst>
        <p:guide orient="horz" pos="2160"/>
        <p:guide pos="2880"/>
      </p:guideLst>
    </p:cSldViewPr>
  </p:slideViewPr>
  <p:outlineViewPr>
    <p:cViewPr>
      <p:scale>
        <a:sx n="33" d="100"/>
        <a:sy n="33" d="100"/>
      </p:scale>
      <p:origin x="0" y="-15424"/>
    </p:cViewPr>
  </p:outlineViewPr>
  <p:notesTextViewPr>
    <p:cViewPr>
      <p:scale>
        <a:sx n="100" d="100"/>
        <a:sy n="100" d="100"/>
      </p:scale>
      <p:origin x="0" y="0"/>
    </p:cViewPr>
  </p:notesTextViewPr>
  <p:sorterViewPr>
    <p:cViewPr>
      <p:scale>
        <a:sx n="75" d="100"/>
        <a:sy n="75" d="100"/>
      </p:scale>
      <p:origin x="0" y="-72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8645" y="0"/>
            <a:ext cx="2944283" cy="495300"/>
          </a:xfrm>
          <a:prstGeom prst="rect">
            <a:avLst/>
          </a:prstGeom>
        </p:spPr>
        <p:txBody>
          <a:bodyPr vert="horz" lIns="91440" tIns="45720" rIns="91440" bIns="45720" rtlCol="0"/>
          <a:lstStyle>
            <a:lvl1pPr algn="r">
              <a:defRPr sz="1200"/>
            </a:lvl1pPr>
          </a:lstStyle>
          <a:p>
            <a:fld id="{94D0709E-05AE-4D19-B05A-36F42BCF0082}" type="datetimeFigureOut">
              <a:rPr lang="en-GB" smtClean="0"/>
              <a:pPr/>
              <a:t>10/11/2020</a:t>
            </a:fld>
            <a:endParaRPr lang="en-GB"/>
          </a:p>
        </p:txBody>
      </p:sp>
      <p:sp>
        <p:nvSpPr>
          <p:cNvPr id="4" name="Footer Placeholder 3"/>
          <p:cNvSpPr>
            <a:spLocks noGrp="1"/>
          </p:cNvSpPr>
          <p:nvPr>
            <p:ph type="ftr" sz="quarter" idx="2"/>
          </p:nvPr>
        </p:nvSpPr>
        <p:spPr>
          <a:xfrm>
            <a:off x="0" y="9408981"/>
            <a:ext cx="2944283" cy="4953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8645" y="9408981"/>
            <a:ext cx="2944283" cy="495300"/>
          </a:xfrm>
          <a:prstGeom prst="rect">
            <a:avLst/>
          </a:prstGeom>
        </p:spPr>
        <p:txBody>
          <a:bodyPr vert="horz" lIns="91440" tIns="45720" rIns="91440" bIns="45720" rtlCol="0" anchor="b"/>
          <a:lstStyle>
            <a:lvl1pPr algn="r">
              <a:defRPr sz="1200"/>
            </a:lvl1pPr>
          </a:lstStyle>
          <a:p>
            <a:fld id="{1879CC75-6FBE-44E5-BC7E-F905C34D1BE4}" type="slidenum">
              <a:rPr lang="en-GB" smtClean="0"/>
              <a:pPr/>
              <a:t>‹#›</a:t>
            </a:fld>
            <a:endParaRPr lang="en-GB"/>
          </a:p>
        </p:txBody>
      </p:sp>
    </p:spTree>
    <p:extLst>
      <p:ext uri="{BB962C8B-B14F-4D97-AF65-F5344CB8AC3E}">
        <p14:creationId xmlns:p14="http://schemas.microsoft.com/office/powerpoint/2010/main" val="11905860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8645" y="0"/>
            <a:ext cx="2944283" cy="495300"/>
          </a:xfrm>
          <a:prstGeom prst="rect">
            <a:avLst/>
          </a:prstGeom>
        </p:spPr>
        <p:txBody>
          <a:bodyPr vert="horz" lIns="91440" tIns="45720" rIns="91440" bIns="45720" rtlCol="0"/>
          <a:lstStyle>
            <a:lvl1pPr algn="r">
              <a:defRPr sz="1200"/>
            </a:lvl1pPr>
          </a:lstStyle>
          <a:p>
            <a:fld id="{C651C6E4-B910-45F9-82AF-AB8BE04DDF6F}" type="datetimeFigureOut">
              <a:rPr lang="en-US" smtClean="0"/>
              <a:pPr/>
              <a:t>11/10/2020</a:t>
            </a:fld>
            <a:endParaRPr lang="en-GB"/>
          </a:p>
        </p:txBody>
      </p:sp>
      <p:sp>
        <p:nvSpPr>
          <p:cNvPr id="4" name="Slide Image Placeholder 3"/>
          <p:cNvSpPr>
            <a:spLocks noGrp="1" noRot="1" noChangeAspect="1"/>
          </p:cNvSpPr>
          <p:nvPr>
            <p:ph type="sldImg" idx="2"/>
          </p:nvPr>
        </p:nvSpPr>
        <p:spPr>
          <a:xfrm>
            <a:off x="920750" y="742950"/>
            <a:ext cx="4953000" cy="37147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05350"/>
            <a:ext cx="54356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08981"/>
            <a:ext cx="2944283" cy="4953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8645" y="9408981"/>
            <a:ext cx="2944283" cy="495300"/>
          </a:xfrm>
          <a:prstGeom prst="rect">
            <a:avLst/>
          </a:prstGeom>
        </p:spPr>
        <p:txBody>
          <a:bodyPr vert="horz" lIns="91440" tIns="45720" rIns="91440" bIns="45720" rtlCol="0" anchor="b"/>
          <a:lstStyle>
            <a:lvl1pPr algn="r">
              <a:defRPr sz="1200"/>
            </a:lvl1pPr>
          </a:lstStyle>
          <a:p>
            <a:fld id="{5B466AF5-7AE8-4C9E-9D29-254F1BC0BE28}" type="slidenum">
              <a:rPr lang="en-GB" smtClean="0"/>
              <a:pPr/>
              <a:t>‹#›</a:t>
            </a:fld>
            <a:endParaRPr lang="en-GB"/>
          </a:p>
        </p:txBody>
      </p:sp>
    </p:spTree>
    <p:extLst>
      <p:ext uri="{BB962C8B-B14F-4D97-AF65-F5344CB8AC3E}">
        <p14:creationId xmlns:p14="http://schemas.microsoft.com/office/powerpoint/2010/main" val="1056515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0DF5F59E-AB8A-48C6-8DCE-DBCDB0619312}"/>
              </a:ext>
            </a:extLst>
          </p:cNvPr>
          <p:cNvSpPr>
            <a:spLocks noGrp="1" noChangeArrowheads="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456C665-5849-4E82-851E-37EB6BFF72AF}" type="slidenum">
              <a:rPr kumimoji="0" lang="en-GB"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GB"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123" name="Rectangle 2">
            <a:extLst>
              <a:ext uri="{FF2B5EF4-FFF2-40B4-BE49-F238E27FC236}">
                <a16:creationId xmlns:a16="http://schemas.microsoft.com/office/drawing/2014/main" id="{A3D3AD2A-A6FA-4ACA-A0DF-6B46ED5FABF2}"/>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DFA572CA-0884-465E-96C6-614EA7D99BE1}"/>
              </a:ext>
            </a:extLst>
          </p:cNvPr>
          <p:cNvSpPr>
            <a:spLocks noGrp="1" noChangeArrowheads="1"/>
          </p:cNvSpPr>
          <p:nvPr>
            <p:ph type="body" idx="1"/>
          </p:nvPr>
        </p:nvSpPr>
        <p:spPr>
          <a:noFill/>
        </p:spPr>
        <p:txBody>
          <a:bodyPr/>
          <a:lstStyle/>
          <a:p>
            <a:pPr eaLnBrk="1" hangingPunct="1"/>
            <a:endParaRPr lang="en-US" altLang="en-US" dirty="0">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589ADB2B-30DB-4239-B075-60958F2DBB85}"/>
              </a:ext>
            </a:extLst>
          </p:cNvPr>
          <p:cNvSpPr>
            <a:spLocks noGrp="1" noChangeArrowheads="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3767A9AF-C5CC-4B5C-BC27-DAC0D8495653}" type="slidenum">
              <a:rPr lang="en-GB" altLang="en-US" sz="1200" smtClean="0">
                <a:solidFill>
                  <a:schemeClr val="tx1"/>
                </a:solidFill>
                <a:latin typeface="Arial" panose="020B0604020202020204" pitchFamily="34" charset="0"/>
              </a:rPr>
              <a:pPr/>
              <a:t>22</a:t>
            </a:fld>
            <a:endParaRPr lang="en-GB" altLang="en-US" sz="1200">
              <a:solidFill>
                <a:schemeClr val="tx1"/>
              </a:solidFill>
              <a:latin typeface="Arial" panose="020B0604020202020204" pitchFamily="34" charset="0"/>
            </a:endParaRPr>
          </a:p>
        </p:txBody>
      </p:sp>
      <p:sp>
        <p:nvSpPr>
          <p:cNvPr id="32771" name="Rectangle 2">
            <a:extLst>
              <a:ext uri="{FF2B5EF4-FFF2-40B4-BE49-F238E27FC236}">
                <a16:creationId xmlns:a16="http://schemas.microsoft.com/office/drawing/2014/main" id="{FD9B75D4-7E17-496B-98C6-EFC4233C3EE1}"/>
              </a:ext>
            </a:extLst>
          </p:cNvPr>
          <p:cNvSpPr>
            <a:spLocks noGrp="1" noRot="1" noChangeAspect="1" noChangeArrowheads="1" noTextEdit="1"/>
          </p:cNvSpPr>
          <p:nvPr>
            <p:ph type="sldImg"/>
          </p:nvPr>
        </p:nvSpPr>
        <p:spPr>
          <a:xfrm>
            <a:off x="1143000" y="684213"/>
            <a:ext cx="4572000" cy="3429000"/>
          </a:xfrm>
          <a:ln/>
        </p:spPr>
      </p:sp>
      <p:sp>
        <p:nvSpPr>
          <p:cNvPr id="32772" name="Rectangle 3">
            <a:extLst>
              <a:ext uri="{FF2B5EF4-FFF2-40B4-BE49-F238E27FC236}">
                <a16:creationId xmlns:a16="http://schemas.microsoft.com/office/drawing/2014/main" id="{144DBD9B-AAD9-4DAF-81F2-1E2DF27940C7}"/>
              </a:ext>
            </a:extLst>
          </p:cNvPr>
          <p:cNvSpPr>
            <a:spLocks noGrp="1" noChangeArrowheads="1"/>
          </p:cNvSpPr>
          <p:nvPr>
            <p:ph type="body" idx="1"/>
          </p:nvPr>
        </p:nvSpPr>
        <p:spPr>
          <a:xfrm>
            <a:off x="685800" y="4343400"/>
            <a:ext cx="5486400" cy="4116388"/>
          </a:xfrm>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152400" y="1143000"/>
            <a:ext cx="8839200" cy="5562600"/>
          </a:xfrm>
          <a:prstGeom prst="rect">
            <a:avLst/>
          </a:prstGeom>
          <a:solidFill>
            <a:srgbClr val="004D7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US" sz="2400">
              <a:solidFill>
                <a:srgbClr val="000000"/>
              </a:solidFill>
              <a:latin typeface="Times" pitchFamily="48" charset="0"/>
              <a:cs typeface="Arial" charset="0"/>
            </a:endParaRPr>
          </a:p>
        </p:txBody>
      </p:sp>
      <p:pic>
        <p:nvPicPr>
          <p:cNvPr id="5" name="Picture 5" descr="NTU logo 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10325" y="323850"/>
            <a:ext cx="243522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7" name="Rectangle 3"/>
          <p:cNvSpPr>
            <a:spLocks noGrp="1" noChangeArrowheads="1"/>
          </p:cNvSpPr>
          <p:nvPr>
            <p:ph type="ctrTitle"/>
          </p:nvPr>
        </p:nvSpPr>
        <p:spPr>
          <a:xfrm>
            <a:off x="685800" y="2286000"/>
            <a:ext cx="7772400" cy="990600"/>
          </a:xfrm>
        </p:spPr>
        <p:txBody>
          <a:bodyPr/>
          <a:lstStyle>
            <a:lvl1pPr>
              <a:defRPr sz="2400">
                <a:solidFill>
                  <a:schemeClr val="bg1"/>
                </a:solidFill>
              </a:defRPr>
            </a:lvl1pPr>
          </a:lstStyle>
          <a:p>
            <a:pPr lvl="0"/>
            <a:r>
              <a:rPr lang="en-GB" noProof="0"/>
              <a:t>Click to edit Master title style</a:t>
            </a:r>
          </a:p>
        </p:txBody>
      </p:sp>
      <p:sp>
        <p:nvSpPr>
          <p:cNvPr id="349188" name="Rectangle 4"/>
          <p:cNvSpPr>
            <a:spLocks noGrp="1" noChangeArrowheads="1"/>
          </p:cNvSpPr>
          <p:nvPr>
            <p:ph type="subTitle" idx="1"/>
          </p:nvPr>
        </p:nvSpPr>
        <p:spPr>
          <a:xfrm>
            <a:off x="685800" y="3276600"/>
            <a:ext cx="7772400" cy="762000"/>
          </a:xfrm>
        </p:spPr>
        <p:txBody>
          <a:bodyPr/>
          <a:lstStyle>
            <a:lvl1pPr marL="0" indent="0">
              <a:buFontTx/>
              <a:buNone/>
              <a:defRPr>
                <a:solidFill>
                  <a:schemeClr val="bg1"/>
                </a:solidFill>
              </a:defRPr>
            </a:lvl1pPr>
          </a:lstStyle>
          <a:p>
            <a:pPr lvl="0"/>
            <a:r>
              <a:rPr lang="en-GB" noProof="0"/>
              <a:t>Click to edit Master subtitle style</a:t>
            </a:r>
          </a:p>
        </p:txBody>
      </p:sp>
    </p:spTree>
    <p:extLst>
      <p:ext uri="{BB962C8B-B14F-4D97-AF65-F5344CB8AC3E}">
        <p14:creationId xmlns:p14="http://schemas.microsoft.com/office/powerpoint/2010/main" val="657949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4A258E9C-783D-4EDA-BAF6-1795ADAC1333}" type="datetime4">
              <a:rPr lang="en-GB"/>
              <a:pPr>
                <a:defRPr/>
              </a:pPr>
              <a:t>10 November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0416B720-C743-44F4-BBA7-1EE5ED6F1133}" type="slidenum">
              <a:rPr lang="en-GB"/>
              <a:pPr>
                <a:defRPr/>
              </a:pPr>
              <a:t>‹#›</a:t>
            </a:fld>
            <a:endParaRPr lang="en-GB"/>
          </a:p>
        </p:txBody>
      </p:sp>
    </p:spTree>
    <p:extLst>
      <p:ext uri="{BB962C8B-B14F-4D97-AF65-F5344CB8AC3E}">
        <p14:creationId xmlns:p14="http://schemas.microsoft.com/office/powerpoint/2010/main" val="2328519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81000"/>
            <a:ext cx="2076450" cy="253206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81000" y="381000"/>
            <a:ext cx="6076950" cy="25320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7F1AB414-8B1F-4E61-AF80-07C1890FA8BA}" type="datetime4">
              <a:rPr lang="en-GB"/>
              <a:pPr>
                <a:defRPr/>
              </a:pPr>
              <a:t>10 November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0B07D53E-954B-4E4A-9530-085B332D124E}" type="slidenum">
              <a:rPr lang="en-GB"/>
              <a:pPr>
                <a:defRPr/>
              </a:pPr>
              <a:t>‹#›</a:t>
            </a:fld>
            <a:endParaRPr lang="en-GB"/>
          </a:p>
        </p:txBody>
      </p:sp>
    </p:spTree>
    <p:extLst>
      <p:ext uri="{BB962C8B-B14F-4D97-AF65-F5344CB8AC3E}">
        <p14:creationId xmlns:p14="http://schemas.microsoft.com/office/powerpoint/2010/main" val="2773290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D2AA970-4E71-4004-91FB-EE297090702C}"/>
              </a:ext>
            </a:extLst>
          </p:cNvPr>
          <p:cNvSpPr>
            <a:spLocks noChangeArrowheads="1"/>
          </p:cNvSpPr>
          <p:nvPr/>
        </p:nvSpPr>
        <p:spPr bwMode="auto">
          <a:xfrm>
            <a:off x="152400" y="1143000"/>
            <a:ext cx="8839200" cy="5562600"/>
          </a:xfrm>
          <a:prstGeom prst="rect">
            <a:avLst/>
          </a:prstGeom>
          <a:solidFill>
            <a:srgbClr val="004D7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algn="ctr">
              <a:defRPr/>
            </a:pPr>
            <a:endParaRPr lang="en-US" altLang="en-US" sz="2400">
              <a:solidFill>
                <a:schemeClr val="tx1"/>
              </a:solidFill>
              <a:latin typeface="Times" panose="02020603050405020304" pitchFamily="18" charset="0"/>
            </a:endParaRPr>
          </a:p>
        </p:txBody>
      </p:sp>
      <p:pic>
        <p:nvPicPr>
          <p:cNvPr id="5" name="Picture 5" descr="NTU logo RGB">
            <a:extLst>
              <a:ext uri="{FF2B5EF4-FFF2-40B4-BE49-F238E27FC236}">
                <a16:creationId xmlns:a16="http://schemas.microsoft.com/office/drawing/2014/main" id="{50596EEA-E245-40D2-83F9-0D1501A00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0325" y="323850"/>
            <a:ext cx="243522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7" name="Rectangle 3"/>
          <p:cNvSpPr>
            <a:spLocks noGrp="1" noChangeArrowheads="1"/>
          </p:cNvSpPr>
          <p:nvPr>
            <p:ph type="ctrTitle"/>
          </p:nvPr>
        </p:nvSpPr>
        <p:spPr>
          <a:xfrm>
            <a:off x="685800" y="2286000"/>
            <a:ext cx="7772400" cy="990600"/>
          </a:xfrm>
        </p:spPr>
        <p:txBody>
          <a:bodyPr/>
          <a:lstStyle>
            <a:lvl1pPr>
              <a:defRPr sz="2400">
                <a:solidFill>
                  <a:schemeClr val="bg1"/>
                </a:solidFill>
              </a:defRPr>
            </a:lvl1pPr>
          </a:lstStyle>
          <a:p>
            <a:pPr lvl="0"/>
            <a:r>
              <a:rPr lang="en-GB" altLang="en-US" noProof="0"/>
              <a:t>Click to edit Master title style</a:t>
            </a:r>
          </a:p>
        </p:txBody>
      </p:sp>
      <p:sp>
        <p:nvSpPr>
          <p:cNvPr id="349188" name="Rectangle 4"/>
          <p:cNvSpPr>
            <a:spLocks noGrp="1" noChangeArrowheads="1"/>
          </p:cNvSpPr>
          <p:nvPr>
            <p:ph type="subTitle" idx="1"/>
          </p:nvPr>
        </p:nvSpPr>
        <p:spPr>
          <a:xfrm>
            <a:off x="685800" y="3276600"/>
            <a:ext cx="7772400" cy="762000"/>
          </a:xfrm>
        </p:spPr>
        <p:txBody>
          <a:bodyPr/>
          <a:lstStyle>
            <a:lvl1pPr marL="0" indent="0">
              <a:buFontTx/>
              <a:buNone/>
              <a:defRPr>
                <a:solidFill>
                  <a:schemeClr val="bg1"/>
                </a:solidFill>
              </a:defRPr>
            </a:lvl1pPr>
          </a:lstStyle>
          <a:p>
            <a:pPr lvl="0"/>
            <a:r>
              <a:rPr lang="en-GB" altLang="en-US" noProof="0"/>
              <a:t>Click to edit Master subtitle style</a:t>
            </a:r>
          </a:p>
        </p:txBody>
      </p:sp>
    </p:spTree>
    <p:extLst>
      <p:ext uri="{BB962C8B-B14F-4D97-AF65-F5344CB8AC3E}">
        <p14:creationId xmlns:p14="http://schemas.microsoft.com/office/powerpoint/2010/main" val="1488991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1DFE2919-4711-4635-B466-1E65A5C6C6AD}"/>
              </a:ext>
            </a:extLst>
          </p:cNvPr>
          <p:cNvSpPr>
            <a:spLocks noGrp="1" noChangeArrowheads="1"/>
          </p:cNvSpPr>
          <p:nvPr>
            <p:ph type="dt" sz="half" idx="10"/>
          </p:nvPr>
        </p:nvSpPr>
        <p:spPr>
          <a:ln/>
        </p:spPr>
        <p:txBody>
          <a:bodyPr/>
          <a:lstStyle>
            <a:lvl1pPr>
              <a:defRPr/>
            </a:lvl1pPr>
          </a:lstStyle>
          <a:p>
            <a:pPr>
              <a:defRPr/>
            </a:pPr>
            <a:fld id="{C4C9B118-951F-4210-95A1-158B23349F78}" type="datetime4">
              <a:rPr lang="en-GB" altLang="en-US"/>
              <a:pPr>
                <a:defRPr/>
              </a:pPr>
              <a:t>10 November 2020</a:t>
            </a:fld>
            <a:endParaRPr lang="en-GB" altLang="en-US"/>
          </a:p>
        </p:txBody>
      </p:sp>
      <p:sp>
        <p:nvSpPr>
          <p:cNvPr id="5" name="Rectangle 8">
            <a:extLst>
              <a:ext uri="{FF2B5EF4-FFF2-40B4-BE49-F238E27FC236}">
                <a16:creationId xmlns:a16="http://schemas.microsoft.com/office/drawing/2014/main" id="{E152C387-0A3F-4338-896A-598EF4160438}"/>
              </a:ext>
            </a:extLst>
          </p:cNvPr>
          <p:cNvSpPr>
            <a:spLocks noGrp="1" noChangeArrowheads="1"/>
          </p:cNvSpPr>
          <p:nvPr>
            <p:ph type="sldNum" sz="quarter" idx="11"/>
          </p:nvPr>
        </p:nvSpPr>
        <p:spPr>
          <a:ln/>
        </p:spPr>
        <p:txBody>
          <a:bodyPr/>
          <a:lstStyle>
            <a:lvl1pPr>
              <a:defRPr/>
            </a:lvl1pPr>
          </a:lstStyle>
          <a:p>
            <a:pPr>
              <a:defRPr/>
            </a:pPr>
            <a:fld id="{9A546908-54B0-4EF9-B997-73888F4A5500}" type="slidenum">
              <a:rPr lang="en-GB" altLang="en-US"/>
              <a:pPr>
                <a:defRPr/>
              </a:pPr>
              <a:t>‹#›</a:t>
            </a:fld>
            <a:endParaRPr lang="en-GB" altLang="en-US"/>
          </a:p>
        </p:txBody>
      </p:sp>
    </p:spTree>
    <p:extLst>
      <p:ext uri="{BB962C8B-B14F-4D97-AF65-F5344CB8AC3E}">
        <p14:creationId xmlns:p14="http://schemas.microsoft.com/office/powerpoint/2010/main" val="3513967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a:extLst>
              <a:ext uri="{FF2B5EF4-FFF2-40B4-BE49-F238E27FC236}">
                <a16:creationId xmlns:a16="http://schemas.microsoft.com/office/drawing/2014/main" id="{B0AD9F96-8823-4B03-9B39-234703F24EC4}"/>
              </a:ext>
            </a:extLst>
          </p:cNvPr>
          <p:cNvSpPr>
            <a:spLocks noGrp="1" noChangeArrowheads="1"/>
          </p:cNvSpPr>
          <p:nvPr>
            <p:ph type="dt" sz="half" idx="10"/>
          </p:nvPr>
        </p:nvSpPr>
        <p:spPr>
          <a:ln/>
        </p:spPr>
        <p:txBody>
          <a:bodyPr/>
          <a:lstStyle>
            <a:lvl1pPr>
              <a:defRPr/>
            </a:lvl1pPr>
          </a:lstStyle>
          <a:p>
            <a:pPr>
              <a:defRPr/>
            </a:pPr>
            <a:fld id="{E5181304-6D53-4C7B-B699-6B81E4D7B974}" type="datetime4">
              <a:rPr lang="en-GB" altLang="en-US"/>
              <a:pPr>
                <a:defRPr/>
              </a:pPr>
              <a:t>10 November 2020</a:t>
            </a:fld>
            <a:endParaRPr lang="en-GB" altLang="en-US"/>
          </a:p>
        </p:txBody>
      </p:sp>
      <p:sp>
        <p:nvSpPr>
          <p:cNvPr id="5" name="Rectangle 8">
            <a:extLst>
              <a:ext uri="{FF2B5EF4-FFF2-40B4-BE49-F238E27FC236}">
                <a16:creationId xmlns:a16="http://schemas.microsoft.com/office/drawing/2014/main" id="{52C16A51-833A-4ADC-8B16-3D59D3D1A485}"/>
              </a:ext>
            </a:extLst>
          </p:cNvPr>
          <p:cNvSpPr>
            <a:spLocks noGrp="1" noChangeArrowheads="1"/>
          </p:cNvSpPr>
          <p:nvPr>
            <p:ph type="sldNum" sz="quarter" idx="11"/>
          </p:nvPr>
        </p:nvSpPr>
        <p:spPr>
          <a:ln/>
        </p:spPr>
        <p:txBody>
          <a:bodyPr/>
          <a:lstStyle>
            <a:lvl1pPr>
              <a:defRPr/>
            </a:lvl1pPr>
          </a:lstStyle>
          <a:p>
            <a:pPr>
              <a:defRPr/>
            </a:pPr>
            <a:fld id="{93FF6F4C-86B6-4DE8-B8DA-D04C57CD064C}" type="slidenum">
              <a:rPr lang="en-GB" altLang="en-US"/>
              <a:pPr>
                <a:defRPr/>
              </a:pPr>
              <a:t>‹#›</a:t>
            </a:fld>
            <a:endParaRPr lang="en-GB" altLang="en-US"/>
          </a:p>
        </p:txBody>
      </p:sp>
    </p:spTree>
    <p:extLst>
      <p:ext uri="{BB962C8B-B14F-4D97-AF65-F5344CB8AC3E}">
        <p14:creationId xmlns:p14="http://schemas.microsoft.com/office/powerpoint/2010/main" val="3353722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810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101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7">
            <a:extLst>
              <a:ext uri="{FF2B5EF4-FFF2-40B4-BE49-F238E27FC236}">
                <a16:creationId xmlns:a16="http://schemas.microsoft.com/office/drawing/2014/main" id="{4A76CE2D-3CA4-4EC7-8ED2-1D6547F690E1}"/>
              </a:ext>
            </a:extLst>
          </p:cNvPr>
          <p:cNvSpPr>
            <a:spLocks noGrp="1" noChangeArrowheads="1"/>
          </p:cNvSpPr>
          <p:nvPr>
            <p:ph type="dt" sz="half" idx="10"/>
          </p:nvPr>
        </p:nvSpPr>
        <p:spPr>
          <a:ln/>
        </p:spPr>
        <p:txBody>
          <a:bodyPr/>
          <a:lstStyle>
            <a:lvl1pPr>
              <a:defRPr/>
            </a:lvl1pPr>
          </a:lstStyle>
          <a:p>
            <a:pPr>
              <a:defRPr/>
            </a:pPr>
            <a:fld id="{8FAAFEB4-E7A6-465B-9EC4-19AF9478B086}" type="datetime4">
              <a:rPr lang="en-GB" altLang="en-US"/>
              <a:pPr>
                <a:defRPr/>
              </a:pPr>
              <a:t>10 November 2020</a:t>
            </a:fld>
            <a:endParaRPr lang="en-GB" altLang="en-US"/>
          </a:p>
        </p:txBody>
      </p:sp>
      <p:sp>
        <p:nvSpPr>
          <p:cNvPr id="6" name="Rectangle 8">
            <a:extLst>
              <a:ext uri="{FF2B5EF4-FFF2-40B4-BE49-F238E27FC236}">
                <a16:creationId xmlns:a16="http://schemas.microsoft.com/office/drawing/2014/main" id="{3AE037C4-DDD5-4D84-9063-1F454BEB5395}"/>
              </a:ext>
            </a:extLst>
          </p:cNvPr>
          <p:cNvSpPr>
            <a:spLocks noGrp="1" noChangeArrowheads="1"/>
          </p:cNvSpPr>
          <p:nvPr>
            <p:ph type="sldNum" sz="quarter" idx="11"/>
          </p:nvPr>
        </p:nvSpPr>
        <p:spPr>
          <a:ln/>
        </p:spPr>
        <p:txBody>
          <a:bodyPr/>
          <a:lstStyle>
            <a:lvl1pPr>
              <a:defRPr/>
            </a:lvl1pPr>
          </a:lstStyle>
          <a:p>
            <a:pPr>
              <a:defRPr/>
            </a:pPr>
            <a:fld id="{5B813AC0-CA19-40AB-9D34-4CC97A238C04}" type="slidenum">
              <a:rPr lang="en-GB" altLang="en-US"/>
              <a:pPr>
                <a:defRPr/>
              </a:pPr>
              <a:t>‹#›</a:t>
            </a:fld>
            <a:endParaRPr lang="en-GB" altLang="en-US"/>
          </a:p>
        </p:txBody>
      </p:sp>
    </p:spTree>
    <p:extLst>
      <p:ext uri="{BB962C8B-B14F-4D97-AF65-F5344CB8AC3E}">
        <p14:creationId xmlns:p14="http://schemas.microsoft.com/office/powerpoint/2010/main" val="1236570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7">
            <a:extLst>
              <a:ext uri="{FF2B5EF4-FFF2-40B4-BE49-F238E27FC236}">
                <a16:creationId xmlns:a16="http://schemas.microsoft.com/office/drawing/2014/main" id="{1831FCBB-F96B-45B3-BF47-6BF9469B82F1}"/>
              </a:ext>
            </a:extLst>
          </p:cNvPr>
          <p:cNvSpPr>
            <a:spLocks noGrp="1" noChangeArrowheads="1"/>
          </p:cNvSpPr>
          <p:nvPr>
            <p:ph type="dt" sz="half" idx="10"/>
          </p:nvPr>
        </p:nvSpPr>
        <p:spPr>
          <a:ln/>
        </p:spPr>
        <p:txBody>
          <a:bodyPr/>
          <a:lstStyle>
            <a:lvl1pPr>
              <a:defRPr/>
            </a:lvl1pPr>
          </a:lstStyle>
          <a:p>
            <a:pPr>
              <a:defRPr/>
            </a:pPr>
            <a:fld id="{BF54381E-D27A-42B0-A40A-ABB3A71D4231}" type="datetime4">
              <a:rPr lang="en-GB" altLang="en-US"/>
              <a:pPr>
                <a:defRPr/>
              </a:pPr>
              <a:t>10 November 2020</a:t>
            </a:fld>
            <a:endParaRPr lang="en-GB" altLang="en-US"/>
          </a:p>
        </p:txBody>
      </p:sp>
      <p:sp>
        <p:nvSpPr>
          <p:cNvPr id="8" name="Rectangle 8">
            <a:extLst>
              <a:ext uri="{FF2B5EF4-FFF2-40B4-BE49-F238E27FC236}">
                <a16:creationId xmlns:a16="http://schemas.microsoft.com/office/drawing/2014/main" id="{A6C707A0-D576-46E2-89B8-3850B52F8359}"/>
              </a:ext>
            </a:extLst>
          </p:cNvPr>
          <p:cNvSpPr>
            <a:spLocks noGrp="1" noChangeArrowheads="1"/>
          </p:cNvSpPr>
          <p:nvPr>
            <p:ph type="sldNum" sz="quarter" idx="11"/>
          </p:nvPr>
        </p:nvSpPr>
        <p:spPr>
          <a:ln/>
        </p:spPr>
        <p:txBody>
          <a:bodyPr/>
          <a:lstStyle>
            <a:lvl1pPr>
              <a:defRPr/>
            </a:lvl1pPr>
          </a:lstStyle>
          <a:p>
            <a:pPr>
              <a:defRPr/>
            </a:pPr>
            <a:fld id="{F282BC9B-DD46-447B-A49D-6623C16A79DB}" type="slidenum">
              <a:rPr lang="en-GB" altLang="en-US"/>
              <a:pPr>
                <a:defRPr/>
              </a:pPr>
              <a:t>‹#›</a:t>
            </a:fld>
            <a:endParaRPr lang="en-GB" altLang="en-US"/>
          </a:p>
        </p:txBody>
      </p:sp>
    </p:spTree>
    <p:extLst>
      <p:ext uri="{BB962C8B-B14F-4D97-AF65-F5344CB8AC3E}">
        <p14:creationId xmlns:p14="http://schemas.microsoft.com/office/powerpoint/2010/main" val="220997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7">
            <a:extLst>
              <a:ext uri="{FF2B5EF4-FFF2-40B4-BE49-F238E27FC236}">
                <a16:creationId xmlns:a16="http://schemas.microsoft.com/office/drawing/2014/main" id="{59B758E8-6C0F-40F3-A93B-FFC9F8259136}"/>
              </a:ext>
            </a:extLst>
          </p:cNvPr>
          <p:cNvSpPr>
            <a:spLocks noGrp="1" noChangeArrowheads="1"/>
          </p:cNvSpPr>
          <p:nvPr>
            <p:ph type="dt" sz="half" idx="10"/>
          </p:nvPr>
        </p:nvSpPr>
        <p:spPr>
          <a:ln/>
        </p:spPr>
        <p:txBody>
          <a:bodyPr/>
          <a:lstStyle>
            <a:lvl1pPr>
              <a:defRPr/>
            </a:lvl1pPr>
          </a:lstStyle>
          <a:p>
            <a:pPr>
              <a:defRPr/>
            </a:pPr>
            <a:fld id="{D612D9F2-3FDD-4E4E-BD28-BC17B51B1635}" type="datetime4">
              <a:rPr lang="en-GB" altLang="en-US"/>
              <a:pPr>
                <a:defRPr/>
              </a:pPr>
              <a:t>10 November 2020</a:t>
            </a:fld>
            <a:endParaRPr lang="en-GB" altLang="en-US"/>
          </a:p>
        </p:txBody>
      </p:sp>
      <p:sp>
        <p:nvSpPr>
          <p:cNvPr id="4" name="Rectangle 8">
            <a:extLst>
              <a:ext uri="{FF2B5EF4-FFF2-40B4-BE49-F238E27FC236}">
                <a16:creationId xmlns:a16="http://schemas.microsoft.com/office/drawing/2014/main" id="{FBC008C5-55B8-4459-AA47-AD04EA8CE10B}"/>
              </a:ext>
            </a:extLst>
          </p:cNvPr>
          <p:cNvSpPr>
            <a:spLocks noGrp="1" noChangeArrowheads="1"/>
          </p:cNvSpPr>
          <p:nvPr>
            <p:ph type="sldNum" sz="quarter" idx="11"/>
          </p:nvPr>
        </p:nvSpPr>
        <p:spPr>
          <a:ln/>
        </p:spPr>
        <p:txBody>
          <a:bodyPr/>
          <a:lstStyle>
            <a:lvl1pPr>
              <a:defRPr/>
            </a:lvl1pPr>
          </a:lstStyle>
          <a:p>
            <a:pPr>
              <a:defRPr/>
            </a:pPr>
            <a:fld id="{DA004F3A-E60A-4F64-A716-2BE920AAD1BF}" type="slidenum">
              <a:rPr lang="en-GB" altLang="en-US"/>
              <a:pPr>
                <a:defRPr/>
              </a:pPr>
              <a:t>‹#›</a:t>
            </a:fld>
            <a:endParaRPr lang="en-GB" altLang="en-US"/>
          </a:p>
        </p:txBody>
      </p:sp>
    </p:spTree>
    <p:extLst>
      <p:ext uri="{BB962C8B-B14F-4D97-AF65-F5344CB8AC3E}">
        <p14:creationId xmlns:p14="http://schemas.microsoft.com/office/powerpoint/2010/main" val="4014104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C879488E-8006-46CA-A677-CAB70165BE6F}"/>
              </a:ext>
            </a:extLst>
          </p:cNvPr>
          <p:cNvSpPr>
            <a:spLocks noGrp="1" noChangeArrowheads="1"/>
          </p:cNvSpPr>
          <p:nvPr>
            <p:ph type="dt" sz="half" idx="10"/>
          </p:nvPr>
        </p:nvSpPr>
        <p:spPr>
          <a:ln/>
        </p:spPr>
        <p:txBody>
          <a:bodyPr/>
          <a:lstStyle>
            <a:lvl1pPr>
              <a:defRPr/>
            </a:lvl1pPr>
          </a:lstStyle>
          <a:p>
            <a:pPr>
              <a:defRPr/>
            </a:pPr>
            <a:fld id="{FFFED1D5-63BE-4B39-BA36-1974BA87DA3E}" type="datetime4">
              <a:rPr lang="en-GB" altLang="en-US"/>
              <a:pPr>
                <a:defRPr/>
              </a:pPr>
              <a:t>10 November 2020</a:t>
            </a:fld>
            <a:endParaRPr lang="en-GB" altLang="en-US"/>
          </a:p>
        </p:txBody>
      </p:sp>
      <p:sp>
        <p:nvSpPr>
          <p:cNvPr id="3" name="Rectangle 8">
            <a:extLst>
              <a:ext uri="{FF2B5EF4-FFF2-40B4-BE49-F238E27FC236}">
                <a16:creationId xmlns:a16="http://schemas.microsoft.com/office/drawing/2014/main" id="{DF11DB14-CAF2-4F33-B63E-AD1E8B720D53}"/>
              </a:ext>
            </a:extLst>
          </p:cNvPr>
          <p:cNvSpPr>
            <a:spLocks noGrp="1" noChangeArrowheads="1"/>
          </p:cNvSpPr>
          <p:nvPr>
            <p:ph type="sldNum" sz="quarter" idx="11"/>
          </p:nvPr>
        </p:nvSpPr>
        <p:spPr>
          <a:ln/>
        </p:spPr>
        <p:txBody>
          <a:bodyPr/>
          <a:lstStyle>
            <a:lvl1pPr>
              <a:defRPr/>
            </a:lvl1pPr>
          </a:lstStyle>
          <a:p>
            <a:pPr>
              <a:defRPr/>
            </a:pPr>
            <a:fld id="{B29B7424-7DE5-47F5-94F6-B80006E8B133}" type="slidenum">
              <a:rPr lang="en-GB" altLang="en-US"/>
              <a:pPr>
                <a:defRPr/>
              </a:pPr>
              <a:t>‹#›</a:t>
            </a:fld>
            <a:endParaRPr lang="en-GB" altLang="en-US"/>
          </a:p>
        </p:txBody>
      </p:sp>
    </p:spTree>
    <p:extLst>
      <p:ext uri="{BB962C8B-B14F-4D97-AF65-F5344CB8AC3E}">
        <p14:creationId xmlns:p14="http://schemas.microsoft.com/office/powerpoint/2010/main" val="15774925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a:extLst>
              <a:ext uri="{FF2B5EF4-FFF2-40B4-BE49-F238E27FC236}">
                <a16:creationId xmlns:a16="http://schemas.microsoft.com/office/drawing/2014/main" id="{2BFEB877-8667-4613-B65D-30C2FFDE3D3F}"/>
              </a:ext>
            </a:extLst>
          </p:cNvPr>
          <p:cNvSpPr>
            <a:spLocks noGrp="1" noChangeArrowheads="1"/>
          </p:cNvSpPr>
          <p:nvPr>
            <p:ph type="dt" sz="half" idx="10"/>
          </p:nvPr>
        </p:nvSpPr>
        <p:spPr>
          <a:ln/>
        </p:spPr>
        <p:txBody>
          <a:bodyPr/>
          <a:lstStyle>
            <a:lvl1pPr>
              <a:defRPr/>
            </a:lvl1pPr>
          </a:lstStyle>
          <a:p>
            <a:pPr>
              <a:defRPr/>
            </a:pPr>
            <a:fld id="{EAC4EE50-10DE-4EA6-94AA-1D62FCE225B5}" type="datetime4">
              <a:rPr lang="en-GB" altLang="en-US"/>
              <a:pPr>
                <a:defRPr/>
              </a:pPr>
              <a:t>10 November 2020</a:t>
            </a:fld>
            <a:endParaRPr lang="en-GB" altLang="en-US"/>
          </a:p>
        </p:txBody>
      </p:sp>
      <p:sp>
        <p:nvSpPr>
          <p:cNvPr id="6" name="Rectangle 8">
            <a:extLst>
              <a:ext uri="{FF2B5EF4-FFF2-40B4-BE49-F238E27FC236}">
                <a16:creationId xmlns:a16="http://schemas.microsoft.com/office/drawing/2014/main" id="{8CA07F81-6943-4E77-B143-3F5F34ABC21C}"/>
              </a:ext>
            </a:extLst>
          </p:cNvPr>
          <p:cNvSpPr>
            <a:spLocks noGrp="1" noChangeArrowheads="1"/>
          </p:cNvSpPr>
          <p:nvPr>
            <p:ph type="sldNum" sz="quarter" idx="11"/>
          </p:nvPr>
        </p:nvSpPr>
        <p:spPr>
          <a:ln/>
        </p:spPr>
        <p:txBody>
          <a:bodyPr/>
          <a:lstStyle>
            <a:lvl1pPr>
              <a:defRPr/>
            </a:lvl1pPr>
          </a:lstStyle>
          <a:p>
            <a:pPr>
              <a:defRPr/>
            </a:pPr>
            <a:fld id="{789B7A5D-B8F3-4FE4-87F8-13EF0DC623B3}" type="slidenum">
              <a:rPr lang="en-GB" altLang="en-US"/>
              <a:pPr>
                <a:defRPr/>
              </a:pPr>
              <a:t>‹#›</a:t>
            </a:fld>
            <a:endParaRPr lang="en-GB" altLang="en-US"/>
          </a:p>
        </p:txBody>
      </p:sp>
    </p:spTree>
    <p:extLst>
      <p:ext uri="{BB962C8B-B14F-4D97-AF65-F5344CB8AC3E}">
        <p14:creationId xmlns:p14="http://schemas.microsoft.com/office/powerpoint/2010/main" val="43156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F6664BA8-6D01-4662-B50D-8966B381A429}" type="datetime4">
              <a:rPr lang="en-GB"/>
              <a:pPr>
                <a:defRPr/>
              </a:pPr>
              <a:t>10 November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A97EE600-4527-4325-AB02-09A779AB1D91}" type="slidenum">
              <a:rPr lang="en-GB"/>
              <a:pPr>
                <a:defRPr/>
              </a:pPr>
              <a:t>‹#›</a:t>
            </a:fld>
            <a:endParaRPr lang="en-GB"/>
          </a:p>
        </p:txBody>
      </p:sp>
    </p:spTree>
    <p:extLst>
      <p:ext uri="{BB962C8B-B14F-4D97-AF65-F5344CB8AC3E}">
        <p14:creationId xmlns:p14="http://schemas.microsoft.com/office/powerpoint/2010/main" val="1065319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a:extLst>
              <a:ext uri="{FF2B5EF4-FFF2-40B4-BE49-F238E27FC236}">
                <a16:creationId xmlns:a16="http://schemas.microsoft.com/office/drawing/2014/main" id="{629818AA-DC53-4F19-8880-E8E12D52D69B}"/>
              </a:ext>
            </a:extLst>
          </p:cNvPr>
          <p:cNvSpPr>
            <a:spLocks noGrp="1" noChangeArrowheads="1"/>
          </p:cNvSpPr>
          <p:nvPr>
            <p:ph type="dt" sz="half" idx="10"/>
          </p:nvPr>
        </p:nvSpPr>
        <p:spPr>
          <a:ln/>
        </p:spPr>
        <p:txBody>
          <a:bodyPr/>
          <a:lstStyle>
            <a:lvl1pPr>
              <a:defRPr/>
            </a:lvl1pPr>
          </a:lstStyle>
          <a:p>
            <a:pPr>
              <a:defRPr/>
            </a:pPr>
            <a:fld id="{809EB932-0925-4459-B0B6-4E0E1A699DE3}" type="datetime4">
              <a:rPr lang="en-GB" altLang="en-US"/>
              <a:pPr>
                <a:defRPr/>
              </a:pPr>
              <a:t>10 November 2020</a:t>
            </a:fld>
            <a:endParaRPr lang="en-GB" altLang="en-US"/>
          </a:p>
        </p:txBody>
      </p:sp>
      <p:sp>
        <p:nvSpPr>
          <p:cNvPr id="6" name="Rectangle 8">
            <a:extLst>
              <a:ext uri="{FF2B5EF4-FFF2-40B4-BE49-F238E27FC236}">
                <a16:creationId xmlns:a16="http://schemas.microsoft.com/office/drawing/2014/main" id="{72C923BF-959B-41C9-B564-15E03BE6CC8C}"/>
              </a:ext>
            </a:extLst>
          </p:cNvPr>
          <p:cNvSpPr>
            <a:spLocks noGrp="1" noChangeArrowheads="1"/>
          </p:cNvSpPr>
          <p:nvPr>
            <p:ph type="sldNum" sz="quarter" idx="11"/>
          </p:nvPr>
        </p:nvSpPr>
        <p:spPr>
          <a:ln/>
        </p:spPr>
        <p:txBody>
          <a:bodyPr/>
          <a:lstStyle>
            <a:lvl1pPr>
              <a:defRPr/>
            </a:lvl1pPr>
          </a:lstStyle>
          <a:p>
            <a:pPr>
              <a:defRPr/>
            </a:pPr>
            <a:fld id="{E22304FE-6269-4171-B77D-25DF6378912B}" type="slidenum">
              <a:rPr lang="en-GB" altLang="en-US"/>
              <a:pPr>
                <a:defRPr/>
              </a:pPr>
              <a:t>‹#›</a:t>
            </a:fld>
            <a:endParaRPr lang="en-GB" altLang="en-US"/>
          </a:p>
        </p:txBody>
      </p:sp>
    </p:spTree>
    <p:extLst>
      <p:ext uri="{BB962C8B-B14F-4D97-AF65-F5344CB8AC3E}">
        <p14:creationId xmlns:p14="http://schemas.microsoft.com/office/powerpoint/2010/main" val="6252452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175A8BB9-BF31-4F22-8716-15EA9778ECBB}"/>
              </a:ext>
            </a:extLst>
          </p:cNvPr>
          <p:cNvSpPr>
            <a:spLocks noGrp="1" noChangeArrowheads="1"/>
          </p:cNvSpPr>
          <p:nvPr>
            <p:ph type="dt" sz="half" idx="10"/>
          </p:nvPr>
        </p:nvSpPr>
        <p:spPr>
          <a:ln/>
        </p:spPr>
        <p:txBody>
          <a:bodyPr/>
          <a:lstStyle>
            <a:lvl1pPr>
              <a:defRPr/>
            </a:lvl1pPr>
          </a:lstStyle>
          <a:p>
            <a:pPr>
              <a:defRPr/>
            </a:pPr>
            <a:fld id="{46A8C39A-31AA-41AF-9F08-93F30D12DBBF}" type="datetime4">
              <a:rPr lang="en-GB" altLang="en-US"/>
              <a:pPr>
                <a:defRPr/>
              </a:pPr>
              <a:t>10 November 2020</a:t>
            </a:fld>
            <a:endParaRPr lang="en-GB" altLang="en-US"/>
          </a:p>
        </p:txBody>
      </p:sp>
      <p:sp>
        <p:nvSpPr>
          <p:cNvPr id="5" name="Rectangle 8">
            <a:extLst>
              <a:ext uri="{FF2B5EF4-FFF2-40B4-BE49-F238E27FC236}">
                <a16:creationId xmlns:a16="http://schemas.microsoft.com/office/drawing/2014/main" id="{F734508A-01DF-4210-8507-BFF53F5FDB8F}"/>
              </a:ext>
            </a:extLst>
          </p:cNvPr>
          <p:cNvSpPr>
            <a:spLocks noGrp="1" noChangeArrowheads="1"/>
          </p:cNvSpPr>
          <p:nvPr>
            <p:ph type="sldNum" sz="quarter" idx="11"/>
          </p:nvPr>
        </p:nvSpPr>
        <p:spPr>
          <a:ln/>
        </p:spPr>
        <p:txBody>
          <a:bodyPr/>
          <a:lstStyle>
            <a:lvl1pPr>
              <a:defRPr/>
            </a:lvl1pPr>
          </a:lstStyle>
          <a:p>
            <a:pPr>
              <a:defRPr/>
            </a:pPr>
            <a:fld id="{CDF0C0E8-2A0C-43DE-ACD5-370E9DA592E6}" type="slidenum">
              <a:rPr lang="en-GB" altLang="en-US"/>
              <a:pPr>
                <a:defRPr/>
              </a:pPr>
              <a:t>‹#›</a:t>
            </a:fld>
            <a:endParaRPr lang="en-GB" altLang="en-US"/>
          </a:p>
        </p:txBody>
      </p:sp>
    </p:spTree>
    <p:extLst>
      <p:ext uri="{BB962C8B-B14F-4D97-AF65-F5344CB8AC3E}">
        <p14:creationId xmlns:p14="http://schemas.microsoft.com/office/powerpoint/2010/main" val="34389463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81000"/>
            <a:ext cx="2076450" cy="253206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81000" y="381000"/>
            <a:ext cx="6076950" cy="25320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7D4D341E-B50C-436D-AD94-F65E7AD125C8}"/>
              </a:ext>
            </a:extLst>
          </p:cNvPr>
          <p:cNvSpPr>
            <a:spLocks noGrp="1" noChangeArrowheads="1"/>
          </p:cNvSpPr>
          <p:nvPr>
            <p:ph type="dt" sz="half" idx="10"/>
          </p:nvPr>
        </p:nvSpPr>
        <p:spPr>
          <a:ln/>
        </p:spPr>
        <p:txBody>
          <a:bodyPr/>
          <a:lstStyle>
            <a:lvl1pPr>
              <a:defRPr/>
            </a:lvl1pPr>
          </a:lstStyle>
          <a:p>
            <a:pPr>
              <a:defRPr/>
            </a:pPr>
            <a:fld id="{1E102C8A-3F92-4280-A2BF-0BA608E64D4A}" type="datetime4">
              <a:rPr lang="en-GB" altLang="en-US"/>
              <a:pPr>
                <a:defRPr/>
              </a:pPr>
              <a:t>10 November 2020</a:t>
            </a:fld>
            <a:endParaRPr lang="en-GB" altLang="en-US"/>
          </a:p>
        </p:txBody>
      </p:sp>
      <p:sp>
        <p:nvSpPr>
          <p:cNvPr id="5" name="Rectangle 8">
            <a:extLst>
              <a:ext uri="{FF2B5EF4-FFF2-40B4-BE49-F238E27FC236}">
                <a16:creationId xmlns:a16="http://schemas.microsoft.com/office/drawing/2014/main" id="{8E55198A-7258-48A1-8073-856AFE6EFB98}"/>
              </a:ext>
            </a:extLst>
          </p:cNvPr>
          <p:cNvSpPr>
            <a:spLocks noGrp="1" noChangeArrowheads="1"/>
          </p:cNvSpPr>
          <p:nvPr>
            <p:ph type="sldNum" sz="quarter" idx="11"/>
          </p:nvPr>
        </p:nvSpPr>
        <p:spPr>
          <a:ln/>
        </p:spPr>
        <p:txBody>
          <a:bodyPr/>
          <a:lstStyle>
            <a:lvl1pPr>
              <a:defRPr/>
            </a:lvl1pPr>
          </a:lstStyle>
          <a:p>
            <a:pPr>
              <a:defRPr/>
            </a:pPr>
            <a:fld id="{23BD7451-AC75-4A07-9C43-48CF6CC1BFD6}" type="slidenum">
              <a:rPr lang="en-GB" altLang="en-US"/>
              <a:pPr>
                <a:defRPr/>
              </a:pPr>
              <a:t>‹#›</a:t>
            </a:fld>
            <a:endParaRPr lang="en-GB" altLang="en-US"/>
          </a:p>
        </p:txBody>
      </p:sp>
    </p:spTree>
    <p:extLst>
      <p:ext uri="{BB962C8B-B14F-4D97-AF65-F5344CB8AC3E}">
        <p14:creationId xmlns:p14="http://schemas.microsoft.com/office/powerpoint/2010/main" val="1267834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fld id="{65D57DB4-5599-4FA2-861F-8126AF48E67B}" type="datetime4">
              <a:rPr lang="en-GB"/>
              <a:pPr>
                <a:defRPr/>
              </a:pPr>
              <a:t>10 November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F5D12695-5A92-499B-ACF9-54F7E8C8E921}" type="slidenum">
              <a:rPr lang="en-GB"/>
              <a:pPr>
                <a:defRPr/>
              </a:pPr>
              <a:t>‹#›</a:t>
            </a:fld>
            <a:endParaRPr lang="en-GB"/>
          </a:p>
        </p:txBody>
      </p:sp>
    </p:spTree>
    <p:extLst>
      <p:ext uri="{BB962C8B-B14F-4D97-AF65-F5344CB8AC3E}">
        <p14:creationId xmlns:p14="http://schemas.microsoft.com/office/powerpoint/2010/main" val="214275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810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101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7"/>
          <p:cNvSpPr>
            <a:spLocks noGrp="1" noChangeArrowheads="1"/>
          </p:cNvSpPr>
          <p:nvPr>
            <p:ph type="dt" sz="half" idx="10"/>
          </p:nvPr>
        </p:nvSpPr>
        <p:spPr>
          <a:ln/>
        </p:spPr>
        <p:txBody>
          <a:bodyPr/>
          <a:lstStyle>
            <a:lvl1pPr>
              <a:defRPr/>
            </a:lvl1pPr>
          </a:lstStyle>
          <a:p>
            <a:pPr>
              <a:defRPr/>
            </a:pPr>
            <a:fld id="{516A8D18-334C-4998-944B-E511E4C0880C}" type="datetime4">
              <a:rPr lang="en-GB"/>
              <a:pPr>
                <a:defRPr/>
              </a:pPr>
              <a:t>10 November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E0D7ADD1-96E8-45F9-9930-8A844D50FAD4}" type="slidenum">
              <a:rPr lang="en-GB"/>
              <a:pPr>
                <a:defRPr/>
              </a:pPr>
              <a:t>‹#›</a:t>
            </a:fld>
            <a:endParaRPr lang="en-GB"/>
          </a:p>
        </p:txBody>
      </p:sp>
    </p:spTree>
    <p:extLst>
      <p:ext uri="{BB962C8B-B14F-4D97-AF65-F5344CB8AC3E}">
        <p14:creationId xmlns:p14="http://schemas.microsoft.com/office/powerpoint/2010/main" val="2629908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7"/>
          <p:cNvSpPr>
            <a:spLocks noGrp="1" noChangeArrowheads="1"/>
          </p:cNvSpPr>
          <p:nvPr>
            <p:ph type="dt" sz="half" idx="10"/>
          </p:nvPr>
        </p:nvSpPr>
        <p:spPr>
          <a:ln/>
        </p:spPr>
        <p:txBody>
          <a:bodyPr/>
          <a:lstStyle>
            <a:lvl1pPr>
              <a:defRPr/>
            </a:lvl1pPr>
          </a:lstStyle>
          <a:p>
            <a:pPr>
              <a:defRPr/>
            </a:pPr>
            <a:fld id="{12C0BE16-9948-470B-95FC-8115EC205679}" type="datetime4">
              <a:rPr lang="en-GB"/>
              <a:pPr>
                <a:defRPr/>
              </a:pPr>
              <a:t>10 November 2020</a:t>
            </a:fld>
            <a:endParaRPr lang="en-GB"/>
          </a:p>
        </p:txBody>
      </p:sp>
      <p:sp>
        <p:nvSpPr>
          <p:cNvPr id="8" name="Rectangle 8"/>
          <p:cNvSpPr>
            <a:spLocks noGrp="1" noChangeArrowheads="1"/>
          </p:cNvSpPr>
          <p:nvPr>
            <p:ph type="sldNum" sz="quarter" idx="11"/>
          </p:nvPr>
        </p:nvSpPr>
        <p:spPr>
          <a:ln/>
        </p:spPr>
        <p:txBody>
          <a:bodyPr/>
          <a:lstStyle>
            <a:lvl1pPr>
              <a:defRPr/>
            </a:lvl1pPr>
          </a:lstStyle>
          <a:p>
            <a:pPr>
              <a:defRPr/>
            </a:pPr>
            <a:fld id="{4B3FD154-5F8B-4E67-8EF6-6F42040F6C47}" type="slidenum">
              <a:rPr lang="en-GB"/>
              <a:pPr>
                <a:defRPr/>
              </a:pPr>
              <a:t>‹#›</a:t>
            </a:fld>
            <a:endParaRPr lang="en-GB"/>
          </a:p>
        </p:txBody>
      </p:sp>
    </p:spTree>
    <p:extLst>
      <p:ext uri="{BB962C8B-B14F-4D97-AF65-F5344CB8AC3E}">
        <p14:creationId xmlns:p14="http://schemas.microsoft.com/office/powerpoint/2010/main" val="3072542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7"/>
          <p:cNvSpPr>
            <a:spLocks noGrp="1" noChangeArrowheads="1"/>
          </p:cNvSpPr>
          <p:nvPr>
            <p:ph type="dt" sz="half" idx="10"/>
          </p:nvPr>
        </p:nvSpPr>
        <p:spPr>
          <a:ln/>
        </p:spPr>
        <p:txBody>
          <a:bodyPr/>
          <a:lstStyle>
            <a:lvl1pPr>
              <a:defRPr/>
            </a:lvl1pPr>
          </a:lstStyle>
          <a:p>
            <a:pPr>
              <a:defRPr/>
            </a:pPr>
            <a:fld id="{478EF3D3-6F8B-490F-BBD3-901A8FBE7F9D}" type="datetime4">
              <a:rPr lang="en-GB"/>
              <a:pPr>
                <a:defRPr/>
              </a:pPr>
              <a:t>10 November 2020</a:t>
            </a:fld>
            <a:endParaRPr lang="en-GB"/>
          </a:p>
        </p:txBody>
      </p:sp>
      <p:sp>
        <p:nvSpPr>
          <p:cNvPr id="4" name="Rectangle 8"/>
          <p:cNvSpPr>
            <a:spLocks noGrp="1" noChangeArrowheads="1"/>
          </p:cNvSpPr>
          <p:nvPr>
            <p:ph type="sldNum" sz="quarter" idx="11"/>
          </p:nvPr>
        </p:nvSpPr>
        <p:spPr>
          <a:ln/>
        </p:spPr>
        <p:txBody>
          <a:bodyPr/>
          <a:lstStyle>
            <a:lvl1pPr>
              <a:defRPr/>
            </a:lvl1pPr>
          </a:lstStyle>
          <a:p>
            <a:pPr>
              <a:defRPr/>
            </a:pPr>
            <a:fld id="{9A7ECA15-A4F9-4893-8A92-1D47B5C25899}" type="slidenum">
              <a:rPr lang="en-GB"/>
              <a:pPr>
                <a:defRPr/>
              </a:pPr>
              <a:t>‹#›</a:t>
            </a:fld>
            <a:endParaRPr lang="en-GB"/>
          </a:p>
        </p:txBody>
      </p:sp>
    </p:spTree>
    <p:extLst>
      <p:ext uri="{BB962C8B-B14F-4D97-AF65-F5344CB8AC3E}">
        <p14:creationId xmlns:p14="http://schemas.microsoft.com/office/powerpoint/2010/main" val="529841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8B7AF39A-BD78-43D7-BE27-22862C4D5123}" type="datetime4">
              <a:rPr lang="en-GB"/>
              <a:pPr>
                <a:defRPr/>
              </a:pPr>
              <a:t>10 November 2020</a:t>
            </a:fld>
            <a:endParaRPr lang="en-GB"/>
          </a:p>
        </p:txBody>
      </p:sp>
      <p:sp>
        <p:nvSpPr>
          <p:cNvPr id="3" name="Rectangle 8"/>
          <p:cNvSpPr>
            <a:spLocks noGrp="1" noChangeArrowheads="1"/>
          </p:cNvSpPr>
          <p:nvPr>
            <p:ph type="sldNum" sz="quarter" idx="11"/>
          </p:nvPr>
        </p:nvSpPr>
        <p:spPr>
          <a:ln/>
        </p:spPr>
        <p:txBody>
          <a:bodyPr/>
          <a:lstStyle>
            <a:lvl1pPr>
              <a:defRPr/>
            </a:lvl1pPr>
          </a:lstStyle>
          <a:p>
            <a:pPr>
              <a:defRPr/>
            </a:pPr>
            <a:fld id="{B4B29ED2-FA89-413F-8653-A21F916E3821}" type="slidenum">
              <a:rPr lang="en-GB"/>
              <a:pPr>
                <a:defRPr/>
              </a:pPr>
              <a:t>‹#›</a:t>
            </a:fld>
            <a:endParaRPr lang="en-GB"/>
          </a:p>
        </p:txBody>
      </p:sp>
    </p:spTree>
    <p:extLst>
      <p:ext uri="{BB962C8B-B14F-4D97-AF65-F5344CB8AC3E}">
        <p14:creationId xmlns:p14="http://schemas.microsoft.com/office/powerpoint/2010/main" val="208329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fld id="{D67871BE-62F1-41FA-9198-33951623819D}" type="datetime4">
              <a:rPr lang="en-GB"/>
              <a:pPr>
                <a:defRPr/>
              </a:pPr>
              <a:t>10 November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97631AFD-86B3-49D5-9EB1-23442A0CD8E8}" type="slidenum">
              <a:rPr lang="en-GB"/>
              <a:pPr>
                <a:defRPr/>
              </a:pPr>
              <a:t>‹#›</a:t>
            </a:fld>
            <a:endParaRPr lang="en-GB"/>
          </a:p>
        </p:txBody>
      </p:sp>
    </p:spTree>
    <p:extLst>
      <p:ext uri="{BB962C8B-B14F-4D97-AF65-F5344CB8AC3E}">
        <p14:creationId xmlns:p14="http://schemas.microsoft.com/office/powerpoint/2010/main" val="3913163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fld id="{D3B6E9D8-F619-4D3E-96FB-39FF4F50885F}" type="datetime4">
              <a:rPr lang="en-GB"/>
              <a:pPr>
                <a:defRPr/>
              </a:pPr>
              <a:t>10 November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016AA3D0-6C97-4AAC-8917-C5EA34A82485}" type="slidenum">
              <a:rPr lang="en-GB"/>
              <a:pPr>
                <a:defRPr/>
              </a:pPr>
              <a:t>‹#›</a:t>
            </a:fld>
            <a:endParaRPr lang="en-GB"/>
          </a:p>
        </p:txBody>
      </p:sp>
    </p:spTree>
    <p:extLst>
      <p:ext uri="{BB962C8B-B14F-4D97-AF65-F5344CB8AC3E}">
        <p14:creationId xmlns:p14="http://schemas.microsoft.com/office/powerpoint/2010/main" val="3361735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3810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381000" y="1447800"/>
            <a:ext cx="83058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pic>
        <p:nvPicPr>
          <p:cNvPr id="1028" name="Picture 4"/>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382000" y="6219825"/>
            <a:ext cx="333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Line 5"/>
          <p:cNvSpPr>
            <a:spLocks noChangeShapeType="1"/>
          </p:cNvSpPr>
          <p:nvPr/>
        </p:nvSpPr>
        <p:spPr bwMode="auto">
          <a:xfrm flipH="1">
            <a:off x="457200" y="6019800"/>
            <a:ext cx="8229600" cy="0"/>
          </a:xfrm>
          <a:prstGeom prst="line">
            <a:avLst/>
          </a:prstGeom>
          <a:noFill/>
          <a:ln w="15875">
            <a:solidFill>
              <a:srgbClr val="B2C9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2800">
              <a:solidFill>
                <a:srgbClr val="004D75"/>
              </a:solidFill>
              <a:cs typeface="Arial" charset="0"/>
            </a:endParaRPr>
          </a:p>
        </p:txBody>
      </p:sp>
      <p:sp>
        <p:nvSpPr>
          <p:cNvPr id="1030" name="Text Box 6"/>
          <p:cNvSpPr txBox="1">
            <a:spLocks noChangeArrowheads="1"/>
          </p:cNvSpPr>
          <p:nvPr/>
        </p:nvSpPr>
        <p:spPr bwMode="auto">
          <a:xfrm>
            <a:off x="395288" y="6165850"/>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rgbClr val="004D75"/>
                </a:solidFill>
                <a:latin typeface="Verdana" pitchFamily="48" charset="0"/>
                <a:cs typeface="Arial" charset="0"/>
              </a:defRPr>
            </a:lvl1pPr>
            <a:lvl2pPr marL="742950" indent="-285750">
              <a:defRPr sz="2800">
                <a:solidFill>
                  <a:srgbClr val="004D75"/>
                </a:solidFill>
                <a:latin typeface="Verdana" pitchFamily="48" charset="0"/>
                <a:cs typeface="Arial" charset="0"/>
              </a:defRPr>
            </a:lvl2pPr>
            <a:lvl3pPr marL="1143000" indent="-228600">
              <a:defRPr sz="2800">
                <a:solidFill>
                  <a:srgbClr val="004D75"/>
                </a:solidFill>
                <a:latin typeface="Verdana" pitchFamily="48" charset="0"/>
                <a:cs typeface="Arial" charset="0"/>
              </a:defRPr>
            </a:lvl3pPr>
            <a:lvl4pPr marL="1600200" indent="-228600">
              <a:defRPr sz="2800">
                <a:solidFill>
                  <a:srgbClr val="004D75"/>
                </a:solidFill>
                <a:latin typeface="Verdana" pitchFamily="48" charset="0"/>
                <a:cs typeface="Arial" charset="0"/>
              </a:defRPr>
            </a:lvl4pPr>
            <a:lvl5pPr marL="2057400" indent="-228600">
              <a:defRPr sz="2800">
                <a:solidFill>
                  <a:srgbClr val="004D75"/>
                </a:solidFill>
                <a:latin typeface="Verdana" pitchFamily="48" charset="0"/>
                <a:cs typeface="Arial" charset="0"/>
              </a:defRPr>
            </a:lvl5pPr>
            <a:lvl6pPr marL="2514600" indent="-228600" eaLnBrk="0" fontAlgn="base" hangingPunct="0">
              <a:spcBef>
                <a:spcPct val="0"/>
              </a:spcBef>
              <a:spcAft>
                <a:spcPct val="0"/>
              </a:spcAft>
              <a:defRPr sz="2800">
                <a:solidFill>
                  <a:srgbClr val="004D75"/>
                </a:solidFill>
                <a:latin typeface="Verdana" pitchFamily="48" charset="0"/>
                <a:cs typeface="Arial" charset="0"/>
              </a:defRPr>
            </a:lvl6pPr>
            <a:lvl7pPr marL="2971800" indent="-228600" eaLnBrk="0" fontAlgn="base" hangingPunct="0">
              <a:spcBef>
                <a:spcPct val="0"/>
              </a:spcBef>
              <a:spcAft>
                <a:spcPct val="0"/>
              </a:spcAft>
              <a:defRPr sz="2800">
                <a:solidFill>
                  <a:srgbClr val="004D75"/>
                </a:solidFill>
                <a:latin typeface="Verdana" pitchFamily="48" charset="0"/>
                <a:cs typeface="Arial" charset="0"/>
              </a:defRPr>
            </a:lvl7pPr>
            <a:lvl8pPr marL="3429000" indent="-228600" eaLnBrk="0" fontAlgn="base" hangingPunct="0">
              <a:spcBef>
                <a:spcPct val="0"/>
              </a:spcBef>
              <a:spcAft>
                <a:spcPct val="0"/>
              </a:spcAft>
              <a:defRPr sz="2800">
                <a:solidFill>
                  <a:srgbClr val="004D75"/>
                </a:solidFill>
                <a:latin typeface="Verdana" pitchFamily="48" charset="0"/>
                <a:cs typeface="Arial" charset="0"/>
              </a:defRPr>
            </a:lvl8pPr>
            <a:lvl9pPr marL="3886200" indent="-228600" eaLnBrk="0" fontAlgn="base" hangingPunct="0">
              <a:spcBef>
                <a:spcPct val="0"/>
              </a:spcBef>
              <a:spcAft>
                <a:spcPct val="0"/>
              </a:spcAft>
              <a:defRPr sz="2800">
                <a:solidFill>
                  <a:srgbClr val="004D75"/>
                </a:solidFill>
                <a:latin typeface="Verdana" pitchFamily="48" charset="0"/>
                <a:cs typeface="Arial" charset="0"/>
              </a:defRPr>
            </a:lvl9pPr>
          </a:lstStyle>
          <a:p>
            <a:pPr eaLnBrk="0" fontAlgn="base" hangingPunct="0">
              <a:spcBef>
                <a:spcPct val="50000"/>
              </a:spcBef>
              <a:spcAft>
                <a:spcPct val="0"/>
              </a:spcAft>
              <a:defRPr/>
            </a:pPr>
            <a:endParaRPr lang="en-US" sz="2400">
              <a:solidFill>
                <a:srgbClr val="000000"/>
              </a:solidFill>
              <a:latin typeface="Times" pitchFamily="48" charset="0"/>
            </a:endParaRPr>
          </a:p>
        </p:txBody>
      </p:sp>
      <p:sp>
        <p:nvSpPr>
          <p:cNvPr id="348167" name="Rectangle 7"/>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Verdana" pitchFamily="34" charset="0"/>
              </a:defRPr>
            </a:lvl1pPr>
          </a:lstStyle>
          <a:p>
            <a:pPr fontAlgn="base">
              <a:spcBef>
                <a:spcPct val="0"/>
              </a:spcBef>
              <a:spcAft>
                <a:spcPct val="0"/>
              </a:spcAft>
              <a:defRPr/>
            </a:pPr>
            <a:fld id="{6929D775-4085-42E2-80ED-D6B48BDCBB09}" type="datetime4">
              <a:rPr lang="en-GB">
                <a:solidFill>
                  <a:srgbClr val="004D75"/>
                </a:solidFill>
                <a:cs typeface="Arial" charset="0"/>
              </a:rPr>
              <a:pPr fontAlgn="base">
                <a:spcBef>
                  <a:spcPct val="0"/>
                </a:spcBef>
                <a:spcAft>
                  <a:spcPct val="0"/>
                </a:spcAft>
                <a:defRPr/>
              </a:pPr>
              <a:t>10 November 2020</a:t>
            </a:fld>
            <a:endParaRPr lang="en-GB">
              <a:solidFill>
                <a:srgbClr val="004D75"/>
              </a:solidFill>
              <a:cs typeface="Arial" charset="0"/>
            </a:endParaRPr>
          </a:p>
        </p:txBody>
      </p:sp>
      <p:sp>
        <p:nvSpPr>
          <p:cNvPr id="348168" name="Rectangle 8"/>
          <p:cNvSpPr>
            <a:spLocks noGrp="1" noChangeArrowheads="1"/>
          </p:cNvSpPr>
          <p:nvPr>
            <p:ph type="sldNum" sz="quarter" idx="4"/>
          </p:nvPr>
        </p:nvSpPr>
        <p:spPr bwMode="auto">
          <a:xfrm>
            <a:off x="5940425" y="616585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Verdana" pitchFamily="34" charset="0"/>
              </a:defRPr>
            </a:lvl1pPr>
          </a:lstStyle>
          <a:p>
            <a:pPr fontAlgn="base">
              <a:spcBef>
                <a:spcPct val="0"/>
              </a:spcBef>
              <a:spcAft>
                <a:spcPct val="0"/>
              </a:spcAft>
              <a:defRPr/>
            </a:pPr>
            <a:fld id="{6A0154DF-368B-4619-BA2E-04D204D99FCF}" type="slidenum">
              <a:rPr lang="en-GB">
                <a:solidFill>
                  <a:srgbClr val="004D75"/>
                </a:solidFill>
                <a:cs typeface="Arial" charset="0"/>
              </a:rPr>
              <a:pPr fontAlgn="base">
                <a:spcBef>
                  <a:spcPct val="0"/>
                </a:spcBef>
                <a:spcAft>
                  <a:spcPct val="0"/>
                </a:spcAft>
                <a:defRPr/>
              </a:pPr>
              <a:t>‹#›</a:t>
            </a:fld>
            <a:endParaRPr lang="en-GB">
              <a:solidFill>
                <a:srgbClr val="004D75"/>
              </a:solidFill>
              <a:cs typeface="Arial" charset="0"/>
            </a:endParaRPr>
          </a:p>
        </p:txBody>
      </p:sp>
    </p:spTree>
    <p:extLst>
      <p:ext uri="{BB962C8B-B14F-4D97-AF65-F5344CB8AC3E}">
        <p14:creationId xmlns:p14="http://schemas.microsoft.com/office/powerpoint/2010/main" val="36912967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rtl="0" eaLnBrk="0" fontAlgn="base" hangingPunct="0">
        <a:spcBef>
          <a:spcPct val="0"/>
        </a:spcBef>
        <a:spcAft>
          <a:spcPct val="0"/>
        </a:spcAft>
        <a:defRPr sz="2800">
          <a:solidFill>
            <a:srgbClr val="004D75"/>
          </a:solidFill>
          <a:latin typeface="+mj-lt"/>
          <a:ea typeface="+mj-ea"/>
          <a:cs typeface="+mj-cs"/>
        </a:defRPr>
      </a:lvl1pPr>
      <a:lvl2pPr algn="l" rtl="0" eaLnBrk="0" fontAlgn="base" hangingPunct="0">
        <a:spcBef>
          <a:spcPct val="0"/>
        </a:spcBef>
        <a:spcAft>
          <a:spcPct val="0"/>
        </a:spcAft>
        <a:defRPr sz="2800">
          <a:solidFill>
            <a:srgbClr val="004D75"/>
          </a:solidFill>
          <a:latin typeface="Verdana" pitchFamily="34" charset="0"/>
        </a:defRPr>
      </a:lvl2pPr>
      <a:lvl3pPr algn="l" rtl="0" eaLnBrk="0" fontAlgn="base" hangingPunct="0">
        <a:spcBef>
          <a:spcPct val="0"/>
        </a:spcBef>
        <a:spcAft>
          <a:spcPct val="0"/>
        </a:spcAft>
        <a:defRPr sz="2800">
          <a:solidFill>
            <a:srgbClr val="004D75"/>
          </a:solidFill>
          <a:latin typeface="Verdana" pitchFamily="34" charset="0"/>
        </a:defRPr>
      </a:lvl3pPr>
      <a:lvl4pPr algn="l" rtl="0" eaLnBrk="0" fontAlgn="base" hangingPunct="0">
        <a:spcBef>
          <a:spcPct val="0"/>
        </a:spcBef>
        <a:spcAft>
          <a:spcPct val="0"/>
        </a:spcAft>
        <a:defRPr sz="2800">
          <a:solidFill>
            <a:srgbClr val="004D75"/>
          </a:solidFill>
          <a:latin typeface="Verdana" pitchFamily="34" charset="0"/>
        </a:defRPr>
      </a:lvl4pPr>
      <a:lvl5pPr algn="l" rtl="0" eaLnBrk="0" fontAlgn="base" hangingPunct="0">
        <a:spcBef>
          <a:spcPct val="0"/>
        </a:spcBef>
        <a:spcAft>
          <a:spcPct val="0"/>
        </a:spcAft>
        <a:defRPr sz="2800">
          <a:solidFill>
            <a:srgbClr val="004D75"/>
          </a:solidFill>
          <a:latin typeface="Verdana" pitchFamily="34" charset="0"/>
        </a:defRPr>
      </a:lvl5pPr>
      <a:lvl6pPr marL="457200" algn="l" rtl="0" fontAlgn="base">
        <a:spcBef>
          <a:spcPct val="0"/>
        </a:spcBef>
        <a:spcAft>
          <a:spcPct val="0"/>
        </a:spcAft>
        <a:defRPr sz="2800">
          <a:solidFill>
            <a:srgbClr val="004D75"/>
          </a:solidFill>
          <a:latin typeface="Verdana" pitchFamily="34" charset="0"/>
        </a:defRPr>
      </a:lvl6pPr>
      <a:lvl7pPr marL="914400" algn="l" rtl="0" fontAlgn="base">
        <a:spcBef>
          <a:spcPct val="0"/>
        </a:spcBef>
        <a:spcAft>
          <a:spcPct val="0"/>
        </a:spcAft>
        <a:defRPr sz="2800">
          <a:solidFill>
            <a:srgbClr val="004D75"/>
          </a:solidFill>
          <a:latin typeface="Verdana" pitchFamily="34" charset="0"/>
        </a:defRPr>
      </a:lvl7pPr>
      <a:lvl8pPr marL="1371600" algn="l" rtl="0" fontAlgn="base">
        <a:spcBef>
          <a:spcPct val="0"/>
        </a:spcBef>
        <a:spcAft>
          <a:spcPct val="0"/>
        </a:spcAft>
        <a:defRPr sz="2800">
          <a:solidFill>
            <a:srgbClr val="004D75"/>
          </a:solidFill>
          <a:latin typeface="Verdana" pitchFamily="34" charset="0"/>
        </a:defRPr>
      </a:lvl8pPr>
      <a:lvl9pPr marL="1828800" algn="l" rtl="0" fontAlgn="base">
        <a:spcBef>
          <a:spcPct val="0"/>
        </a:spcBef>
        <a:spcAft>
          <a:spcPct val="0"/>
        </a:spcAft>
        <a:defRPr sz="2800">
          <a:solidFill>
            <a:srgbClr val="004D75"/>
          </a:solidFill>
          <a:latin typeface="Verdana" pitchFamily="34" charset="0"/>
        </a:defRPr>
      </a:lvl9pPr>
    </p:titleStyle>
    <p:body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BAD4233-BF12-44D7-9EAB-B11D99D4FD69}"/>
              </a:ext>
            </a:extLst>
          </p:cNvPr>
          <p:cNvSpPr>
            <a:spLocks noGrp="1" noChangeArrowheads="1"/>
          </p:cNvSpPr>
          <p:nvPr>
            <p:ph type="title"/>
          </p:nvPr>
        </p:nvSpPr>
        <p:spPr bwMode="auto">
          <a:xfrm>
            <a:off x="381000" y="3810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7F67D65E-60CF-467C-80E1-7D15C85B223C}"/>
              </a:ext>
            </a:extLst>
          </p:cNvPr>
          <p:cNvSpPr>
            <a:spLocks noGrp="1" noChangeArrowheads="1"/>
          </p:cNvSpPr>
          <p:nvPr>
            <p:ph type="body" idx="1"/>
          </p:nvPr>
        </p:nvSpPr>
        <p:spPr bwMode="auto">
          <a:xfrm>
            <a:off x="381000" y="1447800"/>
            <a:ext cx="83058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pic>
        <p:nvPicPr>
          <p:cNvPr id="1028" name="Picture 4">
            <a:extLst>
              <a:ext uri="{FF2B5EF4-FFF2-40B4-BE49-F238E27FC236}">
                <a16:creationId xmlns:a16="http://schemas.microsoft.com/office/drawing/2014/main" id="{3C9DE46B-611E-4E30-AA6A-1EB9AED6680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82000" y="6219825"/>
            <a:ext cx="333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Line 5">
            <a:extLst>
              <a:ext uri="{FF2B5EF4-FFF2-40B4-BE49-F238E27FC236}">
                <a16:creationId xmlns:a16="http://schemas.microsoft.com/office/drawing/2014/main" id="{20AEBA00-5283-4C6C-B7FD-262BBFA0F3DE}"/>
              </a:ext>
            </a:extLst>
          </p:cNvPr>
          <p:cNvSpPr>
            <a:spLocks noChangeShapeType="1"/>
          </p:cNvSpPr>
          <p:nvPr/>
        </p:nvSpPr>
        <p:spPr bwMode="auto">
          <a:xfrm flipH="1">
            <a:off x="457200" y="6019800"/>
            <a:ext cx="8229600" cy="0"/>
          </a:xfrm>
          <a:prstGeom prst="line">
            <a:avLst/>
          </a:prstGeom>
          <a:noFill/>
          <a:ln w="15875">
            <a:solidFill>
              <a:srgbClr val="B2C9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30" name="Text Box 6">
            <a:extLst>
              <a:ext uri="{FF2B5EF4-FFF2-40B4-BE49-F238E27FC236}">
                <a16:creationId xmlns:a16="http://schemas.microsoft.com/office/drawing/2014/main" id="{46FA76BC-3179-49B7-9D84-A71B7AA6C7B8}"/>
              </a:ext>
            </a:extLst>
          </p:cNvPr>
          <p:cNvSpPr txBox="1">
            <a:spLocks noChangeArrowheads="1"/>
          </p:cNvSpPr>
          <p:nvPr/>
        </p:nvSpPr>
        <p:spPr bwMode="auto">
          <a:xfrm>
            <a:off x="395288" y="6165850"/>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a:spcBef>
                <a:spcPct val="50000"/>
              </a:spcBef>
              <a:defRPr/>
            </a:pPr>
            <a:endParaRPr lang="en-US" altLang="en-US" sz="2400">
              <a:solidFill>
                <a:schemeClr val="tx1"/>
              </a:solidFill>
              <a:latin typeface="Times" panose="02020603050405020304" pitchFamily="18" charset="0"/>
            </a:endParaRPr>
          </a:p>
        </p:txBody>
      </p:sp>
      <p:sp>
        <p:nvSpPr>
          <p:cNvPr id="348167" name="Rectangle 7">
            <a:extLst>
              <a:ext uri="{FF2B5EF4-FFF2-40B4-BE49-F238E27FC236}">
                <a16:creationId xmlns:a16="http://schemas.microsoft.com/office/drawing/2014/main" id="{F71B609A-0C07-4805-8F62-F14F47120622}"/>
              </a:ext>
            </a:extLst>
          </p:cNvPr>
          <p:cNvSpPr>
            <a:spLocks noGrp="1" noChangeArrowheads="1"/>
          </p:cNvSpPr>
          <p:nvPr>
            <p:ph type="dt" sz="half" idx="2"/>
          </p:nvPr>
        </p:nvSpPr>
        <p:spPr bwMode="auto">
          <a:xfrm>
            <a:off x="457200" y="6205538"/>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cs typeface="Arial" charset="0"/>
              </a:defRPr>
            </a:lvl1pPr>
          </a:lstStyle>
          <a:p>
            <a:pPr>
              <a:defRPr/>
            </a:pPr>
            <a:fld id="{F48592A3-B282-4051-A398-BF8FABFBBD21}" type="datetime4">
              <a:rPr lang="en-GB" altLang="en-US"/>
              <a:pPr>
                <a:defRPr/>
              </a:pPr>
              <a:t>10 November 2020</a:t>
            </a:fld>
            <a:endParaRPr lang="en-GB" altLang="en-US"/>
          </a:p>
        </p:txBody>
      </p:sp>
      <p:sp>
        <p:nvSpPr>
          <p:cNvPr id="348168" name="Rectangle 8">
            <a:extLst>
              <a:ext uri="{FF2B5EF4-FFF2-40B4-BE49-F238E27FC236}">
                <a16:creationId xmlns:a16="http://schemas.microsoft.com/office/drawing/2014/main" id="{70394DC7-E9FF-457E-8D16-69814817152E}"/>
              </a:ext>
            </a:extLst>
          </p:cNvPr>
          <p:cNvSpPr>
            <a:spLocks noGrp="1" noChangeArrowheads="1"/>
          </p:cNvSpPr>
          <p:nvPr>
            <p:ph type="sldNum" sz="quarter" idx="4"/>
          </p:nvPr>
        </p:nvSpPr>
        <p:spPr bwMode="auto">
          <a:xfrm>
            <a:off x="5940425" y="6205538"/>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CE834AE9-9F84-4AAF-8273-9C8BB9AB0EDB}" type="slidenum">
              <a:rPr lang="en-GB" altLang="en-US"/>
              <a:pPr>
                <a:defRPr/>
              </a:pPr>
              <a:t>‹#›</a:t>
            </a:fld>
            <a:endParaRPr lang="en-GB" altLang="en-US"/>
          </a:p>
        </p:txBody>
      </p:sp>
    </p:spTree>
    <p:extLst>
      <p:ext uri="{BB962C8B-B14F-4D97-AF65-F5344CB8AC3E}">
        <p14:creationId xmlns:p14="http://schemas.microsoft.com/office/powerpoint/2010/main" val="256129194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p:txStyles>
    <p:titleStyle>
      <a:lvl1pPr algn="l" rtl="0" eaLnBrk="0" fontAlgn="base" hangingPunct="0">
        <a:spcBef>
          <a:spcPct val="0"/>
        </a:spcBef>
        <a:spcAft>
          <a:spcPct val="0"/>
        </a:spcAft>
        <a:defRPr sz="2800">
          <a:solidFill>
            <a:srgbClr val="004D75"/>
          </a:solidFill>
          <a:latin typeface="+mj-lt"/>
          <a:ea typeface="+mj-ea"/>
          <a:cs typeface="+mj-cs"/>
        </a:defRPr>
      </a:lvl1pPr>
      <a:lvl2pPr algn="l" rtl="0" eaLnBrk="0" fontAlgn="base" hangingPunct="0">
        <a:spcBef>
          <a:spcPct val="0"/>
        </a:spcBef>
        <a:spcAft>
          <a:spcPct val="0"/>
        </a:spcAft>
        <a:defRPr sz="2800">
          <a:solidFill>
            <a:srgbClr val="004D75"/>
          </a:solidFill>
          <a:latin typeface="Verdana" pitchFamily="34" charset="0"/>
        </a:defRPr>
      </a:lvl2pPr>
      <a:lvl3pPr algn="l" rtl="0" eaLnBrk="0" fontAlgn="base" hangingPunct="0">
        <a:spcBef>
          <a:spcPct val="0"/>
        </a:spcBef>
        <a:spcAft>
          <a:spcPct val="0"/>
        </a:spcAft>
        <a:defRPr sz="2800">
          <a:solidFill>
            <a:srgbClr val="004D75"/>
          </a:solidFill>
          <a:latin typeface="Verdana" pitchFamily="34" charset="0"/>
        </a:defRPr>
      </a:lvl3pPr>
      <a:lvl4pPr algn="l" rtl="0" eaLnBrk="0" fontAlgn="base" hangingPunct="0">
        <a:spcBef>
          <a:spcPct val="0"/>
        </a:spcBef>
        <a:spcAft>
          <a:spcPct val="0"/>
        </a:spcAft>
        <a:defRPr sz="2800">
          <a:solidFill>
            <a:srgbClr val="004D75"/>
          </a:solidFill>
          <a:latin typeface="Verdana" pitchFamily="34" charset="0"/>
        </a:defRPr>
      </a:lvl4pPr>
      <a:lvl5pPr algn="l" rtl="0" eaLnBrk="0" fontAlgn="base" hangingPunct="0">
        <a:spcBef>
          <a:spcPct val="0"/>
        </a:spcBef>
        <a:spcAft>
          <a:spcPct val="0"/>
        </a:spcAft>
        <a:defRPr sz="2800">
          <a:solidFill>
            <a:srgbClr val="004D75"/>
          </a:solidFill>
          <a:latin typeface="Verdana" pitchFamily="34" charset="0"/>
        </a:defRPr>
      </a:lvl5pPr>
      <a:lvl6pPr marL="457200" algn="l" rtl="0" fontAlgn="base">
        <a:spcBef>
          <a:spcPct val="0"/>
        </a:spcBef>
        <a:spcAft>
          <a:spcPct val="0"/>
        </a:spcAft>
        <a:defRPr sz="2800">
          <a:solidFill>
            <a:srgbClr val="004D75"/>
          </a:solidFill>
          <a:latin typeface="Verdana" pitchFamily="34" charset="0"/>
        </a:defRPr>
      </a:lvl6pPr>
      <a:lvl7pPr marL="914400" algn="l" rtl="0" fontAlgn="base">
        <a:spcBef>
          <a:spcPct val="0"/>
        </a:spcBef>
        <a:spcAft>
          <a:spcPct val="0"/>
        </a:spcAft>
        <a:defRPr sz="2800">
          <a:solidFill>
            <a:srgbClr val="004D75"/>
          </a:solidFill>
          <a:latin typeface="Verdana" pitchFamily="34" charset="0"/>
        </a:defRPr>
      </a:lvl7pPr>
      <a:lvl8pPr marL="1371600" algn="l" rtl="0" fontAlgn="base">
        <a:spcBef>
          <a:spcPct val="0"/>
        </a:spcBef>
        <a:spcAft>
          <a:spcPct val="0"/>
        </a:spcAft>
        <a:defRPr sz="2800">
          <a:solidFill>
            <a:srgbClr val="004D75"/>
          </a:solidFill>
          <a:latin typeface="Verdana" pitchFamily="34" charset="0"/>
        </a:defRPr>
      </a:lvl8pPr>
      <a:lvl9pPr marL="1828800" algn="l" rtl="0" fontAlgn="base">
        <a:spcBef>
          <a:spcPct val="0"/>
        </a:spcBef>
        <a:spcAft>
          <a:spcPct val="0"/>
        </a:spcAft>
        <a:defRPr sz="2800">
          <a:solidFill>
            <a:srgbClr val="004D75"/>
          </a:solidFill>
          <a:latin typeface="Verdana" pitchFamily="34" charset="0"/>
        </a:defRPr>
      </a:lvl9pPr>
    </p:titleStyle>
    <p:body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F8DD9CB-29D5-460C-956E-0E1AD296DE84}"/>
              </a:ext>
            </a:extLst>
          </p:cNvPr>
          <p:cNvSpPr>
            <a:spLocks noGrp="1" noChangeArrowheads="1"/>
          </p:cNvSpPr>
          <p:nvPr>
            <p:ph type="ctrTitle"/>
          </p:nvPr>
        </p:nvSpPr>
        <p:spPr>
          <a:xfrm>
            <a:off x="611188" y="1717675"/>
            <a:ext cx="7772400" cy="990600"/>
          </a:xfrm>
        </p:spPr>
        <p:txBody>
          <a:bodyPr/>
          <a:lstStyle/>
          <a:p>
            <a:pPr algn="ctr" eaLnBrk="1" hangingPunct="1"/>
            <a:r>
              <a:rPr lang="en-GB" altLang="en-US" b="1" dirty="0">
                <a:latin typeface="Arial" panose="020B0604020202020204" pitchFamily="34" charset="0"/>
                <a:cs typeface="Arial" panose="020B0604020202020204" pitchFamily="34" charset="0"/>
              </a:rPr>
              <a:t>Advanced Systems Analysis and Design</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r>
              <a:rPr lang="en-US" altLang="en-US" b="1" dirty="0">
                <a:latin typeface="Arial" panose="020B0604020202020204" pitchFamily="34" charset="0"/>
                <a:cs typeface="Arial" panose="020B0604020202020204" pitchFamily="34" charset="0"/>
              </a:rPr>
              <a:t>User Interface Design</a:t>
            </a:r>
            <a:br>
              <a:rPr lang="en-GB" dirty="0"/>
            </a:b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SOFT 30121 L12</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endParaRPr lang="en-GB" altLang="en-US" b="1"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4D518-2864-41FD-A06C-FBCFC5F34995}"/>
              </a:ext>
            </a:extLst>
          </p:cNvPr>
          <p:cNvSpPr>
            <a:spLocks noGrp="1"/>
          </p:cNvSpPr>
          <p:nvPr>
            <p:ph type="title"/>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GB" dirty="0">
                <a:effectLst/>
              </a:rPr>
              <a:t>Navigation Design</a:t>
            </a:r>
            <a:endParaRPr lang="en-GB" dirty="0"/>
          </a:p>
        </p:txBody>
      </p:sp>
      <p:sp>
        <p:nvSpPr>
          <p:cNvPr id="3" name="Content Placeholder 2">
            <a:extLst>
              <a:ext uri="{FF2B5EF4-FFF2-40B4-BE49-F238E27FC236}">
                <a16:creationId xmlns:a16="http://schemas.microsoft.com/office/drawing/2014/main" id="{E7049527-5FD2-4517-B2EB-414843C1CDA7}"/>
              </a:ext>
            </a:extLst>
          </p:cNvPr>
          <p:cNvSpPr>
            <a:spLocks noGrp="1"/>
          </p:cNvSpPr>
          <p:nvPr>
            <p:ph idx="1"/>
          </p:nvPr>
        </p:nvSpPr>
        <p:spPr/>
        <p:txBody>
          <a:bodyPr/>
          <a:lstStyle/>
          <a:p>
            <a:endParaRPr lang="en-GB"/>
          </a:p>
        </p:txBody>
      </p:sp>
      <p:sp>
        <p:nvSpPr>
          <p:cNvPr id="4" name="Date Placeholder 3">
            <a:extLst>
              <a:ext uri="{FF2B5EF4-FFF2-40B4-BE49-F238E27FC236}">
                <a16:creationId xmlns:a16="http://schemas.microsoft.com/office/drawing/2014/main" id="{6592E946-2F19-4EAF-BA0D-DE1991A933E4}"/>
              </a:ext>
            </a:extLst>
          </p:cNvPr>
          <p:cNvSpPr>
            <a:spLocks noGrp="1"/>
          </p:cNvSpPr>
          <p:nvPr>
            <p:ph type="dt" sz="half" idx="10"/>
          </p:nvPr>
        </p:nvSpPr>
        <p:spPr/>
        <p:txBody>
          <a:bodyPr/>
          <a:lstStyle/>
          <a:p>
            <a:pPr>
              <a:defRPr/>
            </a:pPr>
            <a:fld id="{C4C9B118-951F-4210-95A1-158B23349F78}" type="datetime4">
              <a:rPr lang="en-GB" altLang="en-US" smtClean="0"/>
              <a:pPr>
                <a:defRPr/>
              </a:pPr>
              <a:t>10 November 2020</a:t>
            </a:fld>
            <a:endParaRPr lang="en-GB" altLang="en-US"/>
          </a:p>
        </p:txBody>
      </p:sp>
      <p:sp>
        <p:nvSpPr>
          <p:cNvPr id="5" name="Slide Number Placeholder 4">
            <a:extLst>
              <a:ext uri="{FF2B5EF4-FFF2-40B4-BE49-F238E27FC236}">
                <a16:creationId xmlns:a16="http://schemas.microsoft.com/office/drawing/2014/main" id="{0FE31219-9C2D-4255-B16D-C05BDBB0A06E}"/>
              </a:ext>
            </a:extLst>
          </p:cNvPr>
          <p:cNvSpPr>
            <a:spLocks noGrp="1"/>
          </p:cNvSpPr>
          <p:nvPr>
            <p:ph type="sldNum" sz="quarter" idx="11"/>
          </p:nvPr>
        </p:nvSpPr>
        <p:spPr/>
        <p:txBody>
          <a:bodyPr/>
          <a:lstStyle/>
          <a:p>
            <a:pPr>
              <a:defRPr/>
            </a:pPr>
            <a:fld id="{9A546908-54B0-4EF9-B997-73888F4A5500}" type="slidenum">
              <a:rPr lang="en-GB" altLang="en-US" smtClean="0"/>
              <a:pPr>
                <a:defRPr/>
              </a:pPr>
              <a:t>10</a:t>
            </a:fld>
            <a:endParaRPr lang="en-GB" altLang="en-US"/>
          </a:p>
        </p:txBody>
      </p:sp>
      <p:pic>
        <p:nvPicPr>
          <p:cNvPr id="7" name="Picture 6">
            <a:extLst>
              <a:ext uri="{FF2B5EF4-FFF2-40B4-BE49-F238E27FC236}">
                <a16:creationId xmlns:a16="http://schemas.microsoft.com/office/drawing/2014/main" id="{7D4676E3-5ABD-4567-9B37-35E0D2CD7A55}"/>
              </a:ext>
            </a:extLst>
          </p:cNvPr>
          <p:cNvPicPr>
            <a:picLocks noChangeAspect="1"/>
          </p:cNvPicPr>
          <p:nvPr/>
        </p:nvPicPr>
        <p:blipFill>
          <a:blip r:embed="rId2"/>
          <a:stretch>
            <a:fillRect/>
          </a:stretch>
        </p:blipFill>
        <p:spPr>
          <a:xfrm>
            <a:off x="350800" y="27276"/>
            <a:ext cx="7936920" cy="5905500"/>
          </a:xfrm>
          <a:prstGeom prst="rect">
            <a:avLst/>
          </a:prstGeom>
        </p:spPr>
      </p:pic>
    </p:spTree>
    <p:extLst>
      <p:ext uri="{BB962C8B-B14F-4D97-AF65-F5344CB8AC3E}">
        <p14:creationId xmlns:p14="http://schemas.microsoft.com/office/powerpoint/2010/main" val="484480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01448-3273-4F21-A2BC-35DDBEC25A03}"/>
              </a:ext>
            </a:extLst>
          </p:cNvPr>
          <p:cNvSpPr>
            <a:spLocks noGrp="1"/>
          </p:cNvSpPr>
          <p:nvPr>
            <p:ph type="title"/>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GB" dirty="0">
                <a:effectLst/>
              </a:rPr>
              <a:t>Input Design</a:t>
            </a:r>
            <a:endParaRPr lang="en-GB" dirty="0"/>
          </a:p>
        </p:txBody>
      </p:sp>
      <p:sp>
        <p:nvSpPr>
          <p:cNvPr id="3" name="Content Placeholder 2">
            <a:extLst>
              <a:ext uri="{FF2B5EF4-FFF2-40B4-BE49-F238E27FC236}">
                <a16:creationId xmlns:a16="http://schemas.microsoft.com/office/drawing/2014/main" id="{9AE569B5-93DB-449A-8953-9C4D6A8D6708}"/>
              </a:ext>
            </a:extLst>
          </p:cNvPr>
          <p:cNvSpPr>
            <a:spLocks noGrp="1"/>
          </p:cNvSpPr>
          <p:nvPr>
            <p:ph idx="1"/>
          </p:nvPr>
        </p:nvSpPr>
        <p:spPr/>
        <p:txBody>
          <a:bodyPr/>
          <a:lstStyle/>
          <a:p>
            <a:endParaRPr lang="en-GB"/>
          </a:p>
        </p:txBody>
      </p:sp>
      <p:sp>
        <p:nvSpPr>
          <p:cNvPr id="4" name="Date Placeholder 3">
            <a:extLst>
              <a:ext uri="{FF2B5EF4-FFF2-40B4-BE49-F238E27FC236}">
                <a16:creationId xmlns:a16="http://schemas.microsoft.com/office/drawing/2014/main" id="{89E5D1FC-B2DA-47C9-82F2-5AF7FF3C365C}"/>
              </a:ext>
            </a:extLst>
          </p:cNvPr>
          <p:cNvSpPr>
            <a:spLocks noGrp="1"/>
          </p:cNvSpPr>
          <p:nvPr>
            <p:ph type="dt" sz="half" idx="10"/>
          </p:nvPr>
        </p:nvSpPr>
        <p:spPr/>
        <p:txBody>
          <a:bodyPr/>
          <a:lstStyle/>
          <a:p>
            <a:pPr>
              <a:defRPr/>
            </a:pPr>
            <a:fld id="{C4C9B118-951F-4210-95A1-158B23349F78}" type="datetime4">
              <a:rPr lang="en-GB" altLang="en-US" smtClean="0"/>
              <a:pPr>
                <a:defRPr/>
              </a:pPr>
              <a:t>10 November 2020</a:t>
            </a:fld>
            <a:endParaRPr lang="en-GB" altLang="en-US"/>
          </a:p>
        </p:txBody>
      </p:sp>
      <p:sp>
        <p:nvSpPr>
          <p:cNvPr id="5" name="Slide Number Placeholder 4">
            <a:extLst>
              <a:ext uri="{FF2B5EF4-FFF2-40B4-BE49-F238E27FC236}">
                <a16:creationId xmlns:a16="http://schemas.microsoft.com/office/drawing/2014/main" id="{F6EED51F-2D6E-43DD-A599-DAF06E05FF8C}"/>
              </a:ext>
            </a:extLst>
          </p:cNvPr>
          <p:cNvSpPr>
            <a:spLocks noGrp="1"/>
          </p:cNvSpPr>
          <p:nvPr>
            <p:ph type="sldNum" sz="quarter" idx="11"/>
          </p:nvPr>
        </p:nvSpPr>
        <p:spPr/>
        <p:txBody>
          <a:bodyPr/>
          <a:lstStyle/>
          <a:p>
            <a:pPr>
              <a:defRPr/>
            </a:pPr>
            <a:fld id="{9A546908-54B0-4EF9-B997-73888F4A5500}" type="slidenum">
              <a:rPr lang="en-GB" altLang="en-US" smtClean="0"/>
              <a:pPr>
                <a:defRPr/>
              </a:pPr>
              <a:t>11</a:t>
            </a:fld>
            <a:endParaRPr lang="en-GB" altLang="en-US"/>
          </a:p>
        </p:txBody>
      </p:sp>
      <p:pic>
        <p:nvPicPr>
          <p:cNvPr id="6" name="Picture 5">
            <a:extLst>
              <a:ext uri="{FF2B5EF4-FFF2-40B4-BE49-F238E27FC236}">
                <a16:creationId xmlns:a16="http://schemas.microsoft.com/office/drawing/2014/main" id="{5ADF26C7-6C08-4D54-A6B2-CA94B27E73F2}"/>
              </a:ext>
            </a:extLst>
          </p:cNvPr>
          <p:cNvPicPr>
            <a:picLocks noChangeAspect="1"/>
          </p:cNvPicPr>
          <p:nvPr/>
        </p:nvPicPr>
        <p:blipFill>
          <a:blip r:embed="rId2"/>
          <a:stretch>
            <a:fillRect/>
          </a:stretch>
        </p:blipFill>
        <p:spPr>
          <a:xfrm>
            <a:off x="723900" y="1619250"/>
            <a:ext cx="7696200" cy="3619500"/>
          </a:xfrm>
          <a:prstGeom prst="rect">
            <a:avLst/>
          </a:prstGeom>
        </p:spPr>
      </p:pic>
    </p:spTree>
    <p:extLst>
      <p:ext uri="{BB962C8B-B14F-4D97-AF65-F5344CB8AC3E}">
        <p14:creationId xmlns:p14="http://schemas.microsoft.com/office/powerpoint/2010/main" val="332807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01448-3273-4F21-A2BC-35DDBEC25A03}"/>
              </a:ext>
            </a:extLst>
          </p:cNvPr>
          <p:cNvSpPr>
            <a:spLocks noGrp="1"/>
          </p:cNvSpPr>
          <p:nvPr>
            <p:ph type="title"/>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GB" dirty="0">
                <a:effectLst/>
              </a:rPr>
              <a:t>Input Design</a:t>
            </a:r>
            <a:endParaRPr lang="en-GB" dirty="0"/>
          </a:p>
        </p:txBody>
      </p:sp>
      <p:sp>
        <p:nvSpPr>
          <p:cNvPr id="3" name="Content Placeholder 2">
            <a:extLst>
              <a:ext uri="{FF2B5EF4-FFF2-40B4-BE49-F238E27FC236}">
                <a16:creationId xmlns:a16="http://schemas.microsoft.com/office/drawing/2014/main" id="{9AE569B5-93DB-449A-8953-9C4D6A8D6708}"/>
              </a:ext>
            </a:extLst>
          </p:cNvPr>
          <p:cNvSpPr>
            <a:spLocks noGrp="1"/>
          </p:cNvSpPr>
          <p:nvPr>
            <p:ph idx="1"/>
          </p:nvPr>
        </p:nvSpPr>
        <p:spPr/>
        <p:txBody>
          <a:bodyPr/>
          <a:lstStyle/>
          <a:p>
            <a:endParaRPr lang="en-GB"/>
          </a:p>
        </p:txBody>
      </p:sp>
      <p:sp>
        <p:nvSpPr>
          <p:cNvPr id="4" name="Date Placeholder 3">
            <a:extLst>
              <a:ext uri="{FF2B5EF4-FFF2-40B4-BE49-F238E27FC236}">
                <a16:creationId xmlns:a16="http://schemas.microsoft.com/office/drawing/2014/main" id="{89E5D1FC-B2DA-47C9-82F2-5AF7FF3C365C}"/>
              </a:ext>
            </a:extLst>
          </p:cNvPr>
          <p:cNvSpPr>
            <a:spLocks noGrp="1"/>
          </p:cNvSpPr>
          <p:nvPr>
            <p:ph type="dt" sz="half" idx="10"/>
          </p:nvPr>
        </p:nvSpPr>
        <p:spPr/>
        <p:txBody>
          <a:bodyPr/>
          <a:lstStyle/>
          <a:p>
            <a:pPr>
              <a:defRPr/>
            </a:pPr>
            <a:fld id="{C4C9B118-951F-4210-95A1-158B23349F78}" type="datetime4">
              <a:rPr lang="en-GB" altLang="en-US" smtClean="0"/>
              <a:pPr>
                <a:defRPr/>
              </a:pPr>
              <a:t>10 November 2020</a:t>
            </a:fld>
            <a:endParaRPr lang="en-GB" altLang="en-US"/>
          </a:p>
        </p:txBody>
      </p:sp>
      <p:sp>
        <p:nvSpPr>
          <p:cNvPr id="5" name="Slide Number Placeholder 4">
            <a:extLst>
              <a:ext uri="{FF2B5EF4-FFF2-40B4-BE49-F238E27FC236}">
                <a16:creationId xmlns:a16="http://schemas.microsoft.com/office/drawing/2014/main" id="{F6EED51F-2D6E-43DD-A599-DAF06E05FF8C}"/>
              </a:ext>
            </a:extLst>
          </p:cNvPr>
          <p:cNvSpPr>
            <a:spLocks noGrp="1"/>
          </p:cNvSpPr>
          <p:nvPr>
            <p:ph type="sldNum" sz="quarter" idx="11"/>
          </p:nvPr>
        </p:nvSpPr>
        <p:spPr/>
        <p:txBody>
          <a:bodyPr/>
          <a:lstStyle/>
          <a:p>
            <a:pPr>
              <a:defRPr/>
            </a:pPr>
            <a:fld id="{9A546908-54B0-4EF9-B997-73888F4A5500}" type="slidenum">
              <a:rPr lang="en-GB" altLang="en-US" smtClean="0"/>
              <a:pPr>
                <a:defRPr/>
              </a:pPr>
              <a:t>12</a:t>
            </a:fld>
            <a:endParaRPr lang="en-GB" altLang="en-US"/>
          </a:p>
        </p:txBody>
      </p:sp>
      <p:pic>
        <p:nvPicPr>
          <p:cNvPr id="6" name="Picture 5">
            <a:extLst>
              <a:ext uri="{FF2B5EF4-FFF2-40B4-BE49-F238E27FC236}">
                <a16:creationId xmlns:a16="http://schemas.microsoft.com/office/drawing/2014/main" id="{2E9CCBFB-FC00-415B-9B0A-3EE15B287EDE}"/>
              </a:ext>
            </a:extLst>
          </p:cNvPr>
          <p:cNvPicPr>
            <a:picLocks noChangeAspect="1"/>
          </p:cNvPicPr>
          <p:nvPr/>
        </p:nvPicPr>
        <p:blipFill>
          <a:blip r:embed="rId2"/>
          <a:stretch>
            <a:fillRect/>
          </a:stretch>
        </p:blipFill>
        <p:spPr>
          <a:xfrm>
            <a:off x="361950" y="919162"/>
            <a:ext cx="8420100" cy="5019675"/>
          </a:xfrm>
          <a:prstGeom prst="rect">
            <a:avLst/>
          </a:prstGeom>
        </p:spPr>
      </p:pic>
    </p:spTree>
    <p:extLst>
      <p:ext uri="{BB962C8B-B14F-4D97-AF65-F5344CB8AC3E}">
        <p14:creationId xmlns:p14="http://schemas.microsoft.com/office/powerpoint/2010/main" val="2306556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67990-E0A5-4C12-9DAE-2024DC98571E}"/>
              </a:ext>
            </a:extLst>
          </p:cNvPr>
          <p:cNvSpPr>
            <a:spLocks noGrp="1"/>
          </p:cNvSpPr>
          <p:nvPr>
            <p:ph type="title"/>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GB" dirty="0">
                <a:effectLst/>
              </a:rPr>
              <a:t>Output Design</a:t>
            </a:r>
            <a:endParaRPr lang="en-GB" dirty="0"/>
          </a:p>
        </p:txBody>
      </p:sp>
      <p:sp>
        <p:nvSpPr>
          <p:cNvPr id="3" name="Content Placeholder 2">
            <a:extLst>
              <a:ext uri="{FF2B5EF4-FFF2-40B4-BE49-F238E27FC236}">
                <a16:creationId xmlns:a16="http://schemas.microsoft.com/office/drawing/2014/main" id="{8D008B8E-D866-4443-B945-FEF64B23934F}"/>
              </a:ext>
            </a:extLst>
          </p:cNvPr>
          <p:cNvSpPr>
            <a:spLocks noGrp="1"/>
          </p:cNvSpPr>
          <p:nvPr>
            <p:ph idx="1"/>
          </p:nvPr>
        </p:nvSpPr>
        <p:spPr>
          <a:xfrm>
            <a:off x="381000" y="1447800"/>
            <a:ext cx="8305800" cy="1587486"/>
          </a:xfrm>
        </p:spPr>
        <p:txBody>
          <a:bodyPr/>
          <a:lstStyle/>
          <a:p>
            <a:r>
              <a:rPr lang="en-GB" dirty="0"/>
              <a:t>Outputs are the reports that the system produces, whether on the screen, on paper, or in other media, such as the Web. Outputs are perhaps the most visible part of any system, because a primary reason for using an information system is to access the information that it produces.</a:t>
            </a:r>
          </a:p>
        </p:txBody>
      </p:sp>
      <p:sp>
        <p:nvSpPr>
          <p:cNvPr id="4" name="Date Placeholder 3">
            <a:extLst>
              <a:ext uri="{FF2B5EF4-FFF2-40B4-BE49-F238E27FC236}">
                <a16:creationId xmlns:a16="http://schemas.microsoft.com/office/drawing/2014/main" id="{D093127D-BD76-4C80-B07C-5CC1A5F7FCA6}"/>
              </a:ext>
            </a:extLst>
          </p:cNvPr>
          <p:cNvSpPr>
            <a:spLocks noGrp="1"/>
          </p:cNvSpPr>
          <p:nvPr>
            <p:ph type="dt" sz="half" idx="10"/>
          </p:nvPr>
        </p:nvSpPr>
        <p:spPr/>
        <p:txBody>
          <a:bodyPr/>
          <a:lstStyle/>
          <a:p>
            <a:pPr>
              <a:defRPr/>
            </a:pPr>
            <a:fld id="{C4C9B118-951F-4210-95A1-158B23349F78}" type="datetime4">
              <a:rPr lang="en-GB" altLang="en-US" smtClean="0"/>
              <a:pPr>
                <a:defRPr/>
              </a:pPr>
              <a:t>10 November 2020</a:t>
            </a:fld>
            <a:endParaRPr lang="en-GB" altLang="en-US"/>
          </a:p>
        </p:txBody>
      </p:sp>
      <p:sp>
        <p:nvSpPr>
          <p:cNvPr id="5" name="Slide Number Placeholder 4">
            <a:extLst>
              <a:ext uri="{FF2B5EF4-FFF2-40B4-BE49-F238E27FC236}">
                <a16:creationId xmlns:a16="http://schemas.microsoft.com/office/drawing/2014/main" id="{A0011D05-ABEC-4A68-95FD-630B6BD39C99}"/>
              </a:ext>
            </a:extLst>
          </p:cNvPr>
          <p:cNvSpPr>
            <a:spLocks noGrp="1"/>
          </p:cNvSpPr>
          <p:nvPr>
            <p:ph type="sldNum" sz="quarter" idx="11"/>
          </p:nvPr>
        </p:nvSpPr>
        <p:spPr/>
        <p:txBody>
          <a:bodyPr/>
          <a:lstStyle/>
          <a:p>
            <a:pPr>
              <a:defRPr/>
            </a:pPr>
            <a:fld id="{9A546908-54B0-4EF9-B997-73888F4A5500}" type="slidenum">
              <a:rPr lang="en-GB" altLang="en-US" smtClean="0"/>
              <a:pPr>
                <a:defRPr/>
              </a:pPr>
              <a:t>13</a:t>
            </a:fld>
            <a:endParaRPr lang="en-GB" altLang="en-US"/>
          </a:p>
        </p:txBody>
      </p:sp>
      <p:pic>
        <p:nvPicPr>
          <p:cNvPr id="6" name="Picture 5">
            <a:extLst>
              <a:ext uri="{FF2B5EF4-FFF2-40B4-BE49-F238E27FC236}">
                <a16:creationId xmlns:a16="http://schemas.microsoft.com/office/drawing/2014/main" id="{AEA9123C-E3BC-4EAC-A270-C83FCA0DF4E5}"/>
              </a:ext>
            </a:extLst>
          </p:cNvPr>
          <p:cNvPicPr>
            <a:picLocks noChangeAspect="1"/>
          </p:cNvPicPr>
          <p:nvPr/>
        </p:nvPicPr>
        <p:blipFill>
          <a:blip r:embed="rId2"/>
          <a:stretch>
            <a:fillRect/>
          </a:stretch>
        </p:blipFill>
        <p:spPr>
          <a:xfrm>
            <a:off x="4418406" y="3182559"/>
            <a:ext cx="4257675" cy="2724150"/>
          </a:xfrm>
          <a:prstGeom prst="rect">
            <a:avLst/>
          </a:prstGeom>
        </p:spPr>
      </p:pic>
      <p:sp>
        <p:nvSpPr>
          <p:cNvPr id="7" name="Content Placeholder 2">
            <a:extLst>
              <a:ext uri="{FF2B5EF4-FFF2-40B4-BE49-F238E27FC236}">
                <a16:creationId xmlns:a16="http://schemas.microsoft.com/office/drawing/2014/main" id="{47387E29-6242-494D-B94B-8A2CFEDCADCC}"/>
              </a:ext>
            </a:extLst>
          </p:cNvPr>
          <p:cNvSpPr txBox="1">
            <a:spLocks/>
          </p:cNvSpPr>
          <p:nvPr/>
        </p:nvSpPr>
        <p:spPr bwMode="auto">
          <a:xfrm>
            <a:off x="454000" y="3429000"/>
            <a:ext cx="3913687" cy="2750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a:lstStyle>
          <a:p>
            <a:r>
              <a:rPr lang="en-GB" kern="0" dirty="0"/>
              <a:t>Basic Principles</a:t>
            </a:r>
          </a:p>
          <a:p>
            <a:pPr lvl="1"/>
            <a:r>
              <a:rPr lang="en-GB" kern="0" dirty="0"/>
              <a:t>The goal of the output mechanism is to present information to users so that they can accurately understand it with the least effort. The fundamental principles for output design reflect how the outputs are used and ways to make it simpler for users to understand them.</a:t>
            </a:r>
          </a:p>
          <a:p>
            <a:pPr marL="0" indent="0">
              <a:buFontTx/>
              <a:buNone/>
            </a:pPr>
            <a:endParaRPr lang="en-GB" kern="0" dirty="0"/>
          </a:p>
        </p:txBody>
      </p:sp>
    </p:spTree>
    <p:extLst>
      <p:ext uri="{BB962C8B-B14F-4D97-AF65-F5344CB8AC3E}">
        <p14:creationId xmlns:p14="http://schemas.microsoft.com/office/powerpoint/2010/main" val="851114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67990-E0A5-4C12-9DAE-2024DC98571E}"/>
              </a:ext>
            </a:extLst>
          </p:cNvPr>
          <p:cNvSpPr>
            <a:spLocks noGrp="1"/>
          </p:cNvSpPr>
          <p:nvPr>
            <p:ph type="title"/>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GB" dirty="0">
                <a:effectLst/>
              </a:rPr>
              <a:t>Output Design</a:t>
            </a:r>
            <a:endParaRPr lang="en-GB" dirty="0"/>
          </a:p>
        </p:txBody>
      </p:sp>
      <p:sp>
        <p:nvSpPr>
          <p:cNvPr id="3" name="Content Placeholder 2">
            <a:extLst>
              <a:ext uri="{FF2B5EF4-FFF2-40B4-BE49-F238E27FC236}">
                <a16:creationId xmlns:a16="http://schemas.microsoft.com/office/drawing/2014/main" id="{8D008B8E-D866-4443-B945-FEF64B23934F}"/>
              </a:ext>
            </a:extLst>
          </p:cNvPr>
          <p:cNvSpPr>
            <a:spLocks noGrp="1"/>
          </p:cNvSpPr>
          <p:nvPr>
            <p:ph idx="1"/>
          </p:nvPr>
        </p:nvSpPr>
        <p:spPr/>
        <p:txBody>
          <a:bodyPr/>
          <a:lstStyle/>
          <a:p>
            <a:endParaRPr lang="en-GB" dirty="0"/>
          </a:p>
        </p:txBody>
      </p:sp>
      <p:sp>
        <p:nvSpPr>
          <p:cNvPr id="4" name="Date Placeholder 3">
            <a:extLst>
              <a:ext uri="{FF2B5EF4-FFF2-40B4-BE49-F238E27FC236}">
                <a16:creationId xmlns:a16="http://schemas.microsoft.com/office/drawing/2014/main" id="{D093127D-BD76-4C80-B07C-5CC1A5F7FCA6}"/>
              </a:ext>
            </a:extLst>
          </p:cNvPr>
          <p:cNvSpPr>
            <a:spLocks noGrp="1"/>
          </p:cNvSpPr>
          <p:nvPr>
            <p:ph type="dt" sz="half" idx="10"/>
          </p:nvPr>
        </p:nvSpPr>
        <p:spPr/>
        <p:txBody>
          <a:bodyPr/>
          <a:lstStyle/>
          <a:p>
            <a:pPr>
              <a:defRPr/>
            </a:pPr>
            <a:fld id="{C4C9B118-951F-4210-95A1-158B23349F78}" type="datetime4">
              <a:rPr lang="en-GB" altLang="en-US" smtClean="0"/>
              <a:pPr>
                <a:defRPr/>
              </a:pPr>
              <a:t>10 November 2020</a:t>
            </a:fld>
            <a:endParaRPr lang="en-GB" altLang="en-US"/>
          </a:p>
        </p:txBody>
      </p:sp>
      <p:sp>
        <p:nvSpPr>
          <p:cNvPr id="5" name="Slide Number Placeholder 4">
            <a:extLst>
              <a:ext uri="{FF2B5EF4-FFF2-40B4-BE49-F238E27FC236}">
                <a16:creationId xmlns:a16="http://schemas.microsoft.com/office/drawing/2014/main" id="{A0011D05-ABEC-4A68-95FD-630B6BD39C99}"/>
              </a:ext>
            </a:extLst>
          </p:cNvPr>
          <p:cNvSpPr>
            <a:spLocks noGrp="1"/>
          </p:cNvSpPr>
          <p:nvPr>
            <p:ph type="sldNum" sz="quarter" idx="11"/>
          </p:nvPr>
        </p:nvSpPr>
        <p:spPr/>
        <p:txBody>
          <a:bodyPr/>
          <a:lstStyle/>
          <a:p>
            <a:pPr>
              <a:defRPr/>
            </a:pPr>
            <a:fld id="{9A546908-54B0-4EF9-B997-73888F4A5500}" type="slidenum">
              <a:rPr lang="en-GB" altLang="en-US" smtClean="0"/>
              <a:pPr>
                <a:defRPr/>
              </a:pPr>
              <a:t>14</a:t>
            </a:fld>
            <a:endParaRPr lang="en-GB" altLang="en-US"/>
          </a:p>
        </p:txBody>
      </p:sp>
      <p:pic>
        <p:nvPicPr>
          <p:cNvPr id="7" name="Picture 6">
            <a:extLst>
              <a:ext uri="{FF2B5EF4-FFF2-40B4-BE49-F238E27FC236}">
                <a16:creationId xmlns:a16="http://schemas.microsoft.com/office/drawing/2014/main" id="{FDC34059-32E0-462D-802B-AC9479727A1E}"/>
              </a:ext>
            </a:extLst>
          </p:cNvPr>
          <p:cNvPicPr>
            <a:picLocks noChangeAspect="1"/>
          </p:cNvPicPr>
          <p:nvPr/>
        </p:nvPicPr>
        <p:blipFill>
          <a:blip r:embed="rId2"/>
          <a:stretch>
            <a:fillRect/>
          </a:stretch>
        </p:blipFill>
        <p:spPr>
          <a:xfrm>
            <a:off x="333375" y="2293938"/>
            <a:ext cx="8477250" cy="3371850"/>
          </a:xfrm>
          <a:prstGeom prst="rect">
            <a:avLst/>
          </a:prstGeom>
        </p:spPr>
      </p:pic>
    </p:spTree>
    <p:extLst>
      <p:ext uri="{BB962C8B-B14F-4D97-AF65-F5344CB8AC3E}">
        <p14:creationId xmlns:p14="http://schemas.microsoft.com/office/powerpoint/2010/main" val="2969015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2D6CE-150E-4BF2-B1EC-0409F981FD48}"/>
              </a:ext>
            </a:extLst>
          </p:cNvPr>
          <p:cNvSpPr>
            <a:spLocks noGrp="1"/>
          </p:cNvSpPr>
          <p:nvPr>
            <p:ph type="title"/>
          </p:nvPr>
        </p:nvSpPr>
        <p:spPr/>
        <p:txBody>
          <a:bodyPr/>
          <a:lstStyle/>
          <a:p>
            <a:r>
              <a:rPr lang="en-GB" dirty="0"/>
              <a:t>Touch Screen </a:t>
            </a:r>
          </a:p>
        </p:txBody>
      </p:sp>
      <p:sp>
        <p:nvSpPr>
          <p:cNvPr id="3" name="Content Placeholder 2">
            <a:extLst>
              <a:ext uri="{FF2B5EF4-FFF2-40B4-BE49-F238E27FC236}">
                <a16:creationId xmlns:a16="http://schemas.microsoft.com/office/drawing/2014/main" id="{AD2F985D-D904-41A0-A70B-224D16C64184}"/>
              </a:ext>
            </a:extLst>
          </p:cNvPr>
          <p:cNvSpPr>
            <a:spLocks noGrp="1"/>
          </p:cNvSpPr>
          <p:nvPr>
            <p:ph idx="1"/>
          </p:nvPr>
        </p:nvSpPr>
        <p:spPr>
          <a:xfrm>
            <a:off x="381000" y="1124744"/>
            <a:ext cx="8305800" cy="1729256"/>
          </a:xfrm>
        </p:spPr>
        <p:txBody>
          <a:bodyPr/>
          <a:lstStyle/>
          <a:p>
            <a:pPr marL="0" indent="0">
              <a:buNone/>
            </a:pPr>
            <a:r>
              <a:rPr lang="en-GB" sz="1400" dirty="0"/>
              <a:t>The keyboard and mouse have ruled the user interaction domain for decades, but recent advances in multitouch technology have changed the game. The iPhone and iPad paved the way for touch screen interfaces on all sorts of devices. The natural and simple interaction enabled by touch screens is appealing but does add several important new considerations to user interface design. In general, applications involving significant data entry are not ideal for the touch screen environment. The optimal use of touch screens is to retrieve and display information rather than enter new data.</a:t>
            </a:r>
          </a:p>
        </p:txBody>
      </p:sp>
      <p:sp>
        <p:nvSpPr>
          <p:cNvPr id="4" name="Date Placeholder 3">
            <a:extLst>
              <a:ext uri="{FF2B5EF4-FFF2-40B4-BE49-F238E27FC236}">
                <a16:creationId xmlns:a16="http://schemas.microsoft.com/office/drawing/2014/main" id="{0C2B76E9-4DE1-4E69-9D3C-F3764FE20BD6}"/>
              </a:ext>
            </a:extLst>
          </p:cNvPr>
          <p:cNvSpPr>
            <a:spLocks noGrp="1"/>
          </p:cNvSpPr>
          <p:nvPr>
            <p:ph type="dt" sz="half" idx="10"/>
          </p:nvPr>
        </p:nvSpPr>
        <p:spPr/>
        <p:txBody>
          <a:bodyPr/>
          <a:lstStyle/>
          <a:p>
            <a:pPr>
              <a:defRPr/>
            </a:pPr>
            <a:fld id="{C4C9B118-951F-4210-95A1-158B23349F78}" type="datetime4">
              <a:rPr lang="en-GB" altLang="en-US" smtClean="0"/>
              <a:pPr>
                <a:defRPr/>
              </a:pPr>
              <a:t>10 November 2020</a:t>
            </a:fld>
            <a:endParaRPr lang="en-GB" altLang="en-US"/>
          </a:p>
        </p:txBody>
      </p:sp>
      <p:sp>
        <p:nvSpPr>
          <p:cNvPr id="5" name="Slide Number Placeholder 4">
            <a:extLst>
              <a:ext uri="{FF2B5EF4-FFF2-40B4-BE49-F238E27FC236}">
                <a16:creationId xmlns:a16="http://schemas.microsoft.com/office/drawing/2014/main" id="{B1D95FA7-5E00-4AB3-906C-BACFD16944B4}"/>
              </a:ext>
            </a:extLst>
          </p:cNvPr>
          <p:cNvSpPr>
            <a:spLocks noGrp="1"/>
          </p:cNvSpPr>
          <p:nvPr>
            <p:ph type="sldNum" sz="quarter" idx="11"/>
          </p:nvPr>
        </p:nvSpPr>
        <p:spPr/>
        <p:txBody>
          <a:bodyPr/>
          <a:lstStyle/>
          <a:p>
            <a:pPr>
              <a:defRPr/>
            </a:pPr>
            <a:fld id="{9A546908-54B0-4EF9-B997-73888F4A5500}" type="slidenum">
              <a:rPr lang="en-GB" altLang="en-US" smtClean="0"/>
              <a:pPr>
                <a:defRPr/>
              </a:pPr>
              <a:t>15</a:t>
            </a:fld>
            <a:endParaRPr lang="en-GB" altLang="en-US"/>
          </a:p>
        </p:txBody>
      </p:sp>
      <p:pic>
        <p:nvPicPr>
          <p:cNvPr id="6" name="Picture 5">
            <a:extLst>
              <a:ext uri="{FF2B5EF4-FFF2-40B4-BE49-F238E27FC236}">
                <a16:creationId xmlns:a16="http://schemas.microsoft.com/office/drawing/2014/main" id="{EF7AAF65-9F7E-44DE-8D93-BFE497A58FE7}"/>
              </a:ext>
            </a:extLst>
          </p:cNvPr>
          <p:cNvPicPr>
            <a:picLocks noChangeAspect="1"/>
          </p:cNvPicPr>
          <p:nvPr/>
        </p:nvPicPr>
        <p:blipFill>
          <a:blip r:embed="rId2"/>
          <a:stretch>
            <a:fillRect/>
          </a:stretch>
        </p:blipFill>
        <p:spPr>
          <a:xfrm>
            <a:off x="485444" y="3134356"/>
            <a:ext cx="8429625" cy="2790825"/>
          </a:xfrm>
          <a:prstGeom prst="rect">
            <a:avLst/>
          </a:prstGeom>
        </p:spPr>
      </p:pic>
      <p:sp>
        <p:nvSpPr>
          <p:cNvPr id="7" name="Rectangle 6">
            <a:extLst>
              <a:ext uri="{FF2B5EF4-FFF2-40B4-BE49-F238E27FC236}">
                <a16:creationId xmlns:a16="http://schemas.microsoft.com/office/drawing/2014/main" id="{78888B09-6525-4DD5-AAFB-D404F9A0F565}"/>
              </a:ext>
            </a:extLst>
          </p:cNvPr>
          <p:cNvSpPr/>
          <p:nvPr/>
        </p:nvSpPr>
        <p:spPr>
          <a:xfrm>
            <a:off x="971600" y="2809512"/>
            <a:ext cx="6958408" cy="369332"/>
          </a:xfrm>
          <a:prstGeom prst="rect">
            <a:avLst/>
          </a:prstGeom>
        </p:spPr>
        <p:txBody>
          <a:bodyPr wrap="square">
            <a:spAutoFit/>
          </a:bodyPr>
          <a:lstStyle/>
          <a:p>
            <a:r>
              <a:rPr lang="en-GB" dirty="0"/>
              <a:t>Common set of gestures supported by Android devices</a:t>
            </a:r>
          </a:p>
        </p:txBody>
      </p:sp>
    </p:spTree>
    <p:extLst>
      <p:ext uri="{BB962C8B-B14F-4D97-AF65-F5344CB8AC3E}">
        <p14:creationId xmlns:p14="http://schemas.microsoft.com/office/powerpoint/2010/main" val="2746085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4954F-CE47-470F-98EE-DE24D7048C29}"/>
              </a:ext>
            </a:extLst>
          </p:cNvPr>
          <p:cNvSpPr>
            <a:spLocks noGrp="1"/>
          </p:cNvSpPr>
          <p:nvPr>
            <p:ph type="title"/>
          </p:nvPr>
        </p:nvSpPr>
        <p:spPr/>
        <p:txBody>
          <a:bodyPr/>
          <a:lstStyle/>
          <a:p>
            <a:r>
              <a:rPr lang="en-GB" dirty="0"/>
              <a:t>Touch Screens </a:t>
            </a:r>
          </a:p>
        </p:txBody>
      </p:sp>
      <p:sp>
        <p:nvSpPr>
          <p:cNvPr id="3" name="Content Placeholder 2">
            <a:extLst>
              <a:ext uri="{FF2B5EF4-FFF2-40B4-BE49-F238E27FC236}">
                <a16:creationId xmlns:a16="http://schemas.microsoft.com/office/drawing/2014/main" id="{F42CD971-6E16-439B-B960-CDDEAE89C8DA}"/>
              </a:ext>
            </a:extLst>
          </p:cNvPr>
          <p:cNvSpPr>
            <a:spLocks noGrp="1"/>
          </p:cNvSpPr>
          <p:nvPr>
            <p:ph idx="1"/>
          </p:nvPr>
        </p:nvSpPr>
        <p:spPr>
          <a:xfrm>
            <a:off x="381000" y="1447800"/>
            <a:ext cx="8305800" cy="2922338"/>
          </a:xfrm>
        </p:spPr>
        <p:txBody>
          <a:bodyPr/>
          <a:lstStyle/>
          <a:p>
            <a:r>
              <a:rPr lang="en-GB" dirty="0"/>
              <a:t>Considerations</a:t>
            </a:r>
          </a:p>
          <a:p>
            <a:pPr lvl="1"/>
            <a:r>
              <a:rPr lang="en-GB" dirty="0"/>
              <a:t>When using a finger to interact with the application, the finger obscures some of the content on the screen</a:t>
            </a:r>
          </a:p>
          <a:p>
            <a:pPr lvl="1"/>
            <a:r>
              <a:rPr lang="en-GB" dirty="0"/>
              <a:t>Whenever possible, use graphical objects that can be manipulated rather than entering text</a:t>
            </a:r>
          </a:p>
          <a:p>
            <a:pPr lvl="1"/>
            <a:r>
              <a:rPr lang="en-GB" dirty="0"/>
              <a:t>With touch screens, hand gestures are used to directly interact with the interactive elements on the screen. It is no longer possible to provide information to the user through hovering and tool tips. </a:t>
            </a:r>
          </a:p>
          <a:p>
            <a:pPr lvl="1"/>
            <a:endParaRPr lang="en-GB" dirty="0"/>
          </a:p>
          <a:p>
            <a:pPr lvl="1"/>
            <a:endParaRPr lang="en-GB" dirty="0"/>
          </a:p>
          <a:p>
            <a:pPr lvl="1"/>
            <a:r>
              <a:rPr lang="en-GB" dirty="0"/>
              <a:t>If you use a standard CSS Library these issues will have been taken care of. </a:t>
            </a:r>
          </a:p>
        </p:txBody>
      </p:sp>
      <p:sp>
        <p:nvSpPr>
          <p:cNvPr id="4" name="Date Placeholder 3">
            <a:extLst>
              <a:ext uri="{FF2B5EF4-FFF2-40B4-BE49-F238E27FC236}">
                <a16:creationId xmlns:a16="http://schemas.microsoft.com/office/drawing/2014/main" id="{4850149C-6B22-48FC-8C58-DC47EE4C06D2}"/>
              </a:ext>
            </a:extLst>
          </p:cNvPr>
          <p:cNvSpPr>
            <a:spLocks noGrp="1"/>
          </p:cNvSpPr>
          <p:nvPr>
            <p:ph type="dt" sz="half" idx="10"/>
          </p:nvPr>
        </p:nvSpPr>
        <p:spPr/>
        <p:txBody>
          <a:bodyPr/>
          <a:lstStyle/>
          <a:p>
            <a:pPr>
              <a:defRPr/>
            </a:pPr>
            <a:fld id="{C4C9B118-951F-4210-95A1-158B23349F78}" type="datetime4">
              <a:rPr lang="en-GB" altLang="en-US" smtClean="0"/>
              <a:pPr>
                <a:defRPr/>
              </a:pPr>
              <a:t>10 November 2020</a:t>
            </a:fld>
            <a:endParaRPr lang="en-GB" altLang="en-US"/>
          </a:p>
        </p:txBody>
      </p:sp>
      <p:sp>
        <p:nvSpPr>
          <p:cNvPr id="5" name="Slide Number Placeholder 4">
            <a:extLst>
              <a:ext uri="{FF2B5EF4-FFF2-40B4-BE49-F238E27FC236}">
                <a16:creationId xmlns:a16="http://schemas.microsoft.com/office/drawing/2014/main" id="{BA3BF035-6032-4B87-840F-68657A41C150}"/>
              </a:ext>
            </a:extLst>
          </p:cNvPr>
          <p:cNvSpPr>
            <a:spLocks noGrp="1"/>
          </p:cNvSpPr>
          <p:nvPr>
            <p:ph type="sldNum" sz="quarter" idx="11"/>
          </p:nvPr>
        </p:nvSpPr>
        <p:spPr/>
        <p:txBody>
          <a:bodyPr/>
          <a:lstStyle/>
          <a:p>
            <a:pPr>
              <a:defRPr/>
            </a:pPr>
            <a:fld id="{9A546908-54B0-4EF9-B997-73888F4A5500}" type="slidenum">
              <a:rPr lang="en-GB" altLang="en-US" smtClean="0"/>
              <a:pPr>
                <a:defRPr/>
              </a:pPr>
              <a:t>16</a:t>
            </a:fld>
            <a:endParaRPr lang="en-GB" altLang="en-US"/>
          </a:p>
        </p:txBody>
      </p:sp>
    </p:spTree>
    <p:extLst>
      <p:ext uri="{BB962C8B-B14F-4D97-AF65-F5344CB8AC3E}">
        <p14:creationId xmlns:p14="http://schemas.microsoft.com/office/powerpoint/2010/main" val="2279633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4D376-10E7-4E14-9490-69EC9B9FB172}"/>
              </a:ext>
            </a:extLst>
          </p:cNvPr>
          <p:cNvSpPr>
            <a:spLocks noGrp="1"/>
          </p:cNvSpPr>
          <p:nvPr>
            <p:ph type="title"/>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GB" dirty="0">
                <a:effectLst/>
              </a:rPr>
              <a:t>Chapter Review</a:t>
            </a:r>
            <a:endParaRPr lang="en-GB" dirty="0"/>
          </a:p>
        </p:txBody>
      </p:sp>
      <p:sp>
        <p:nvSpPr>
          <p:cNvPr id="3" name="Content Placeholder 2">
            <a:extLst>
              <a:ext uri="{FF2B5EF4-FFF2-40B4-BE49-F238E27FC236}">
                <a16:creationId xmlns:a16="http://schemas.microsoft.com/office/drawing/2014/main" id="{99FDC99A-98A2-4AB7-80DF-432B044CBF1C}"/>
              </a:ext>
            </a:extLst>
          </p:cNvPr>
          <p:cNvSpPr>
            <a:spLocks noGrp="1"/>
          </p:cNvSpPr>
          <p:nvPr>
            <p:ph idx="1"/>
          </p:nvPr>
        </p:nvSpPr>
        <p:spPr>
          <a:xfrm>
            <a:off x="381000" y="1447800"/>
            <a:ext cx="8305800" cy="5133072"/>
          </a:xfrm>
        </p:spPr>
        <p:txBody>
          <a:bodyPr/>
          <a:lstStyle/>
          <a:p>
            <a:r>
              <a:rPr lang="en-GB" dirty="0"/>
              <a:t>After reading and studying this chapter, you should be able to:</a:t>
            </a:r>
          </a:p>
          <a:p>
            <a:r>
              <a:rPr lang="en-GB" dirty="0"/>
              <a:t>Identify and describe the five basic rules of user interface design.</a:t>
            </a:r>
          </a:p>
          <a:p>
            <a:r>
              <a:rPr lang="en-GB" dirty="0"/>
              <a:t>Describe the concept of usability with respect to a system's user interface. Why is this concept important to the interface designer?</a:t>
            </a:r>
          </a:p>
          <a:p>
            <a:r>
              <a:rPr lang="en-GB" dirty="0"/>
              <a:t>Explain three unique aspects of designing for a touch screen user interface.</a:t>
            </a:r>
          </a:p>
          <a:p>
            <a:r>
              <a:rPr lang="en-GB" dirty="0"/>
              <a:t>Discuss the five components of the user interface design process.</a:t>
            </a:r>
          </a:p>
          <a:p>
            <a:r>
              <a:rPr lang="en-GB" dirty="0"/>
              <a:t>Explain the particular issues associated with design of the system's navigation mechanism.</a:t>
            </a:r>
          </a:p>
          <a:p>
            <a:r>
              <a:rPr lang="en-GB" dirty="0"/>
              <a:t>Discuss ways to improve the quality of input data captured by the system.</a:t>
            </a:r>
          </a:p>
          <a:p>
            <a:r>
              <a:rPr lang="en-GB" dirty="0"/>
              <a:t>Explain the best ways to produce output from the system.</a:t>
            </a:r>
          </a:p>
        </p:txBody>
      </p:sp>
      <p:sp>
        <p:nvSpPr>
          <p:cNvPr id="4" name="Date Placeholder 3">
            <a:extLst>
              <a:ext uri="{FF2B5EF4-FFF2-40B4-BE49-F238E27FC236}">
                <a16:creationId xmlns:a16="http://schemas.microsoft.com/office/drawing/2014/main" id="{E10E004B-5777-4B5C-8838-6D19032BA2D5}"/>
              </a:ext>
            </a:extLst>
          </p:cNvPr>
          <p:cNvSpPr>
            <a:spLocks noGrp="1"/>
          </p:cNvSpPr>
          <p:nvPr>
            <p:ph type="dt" sz="half" idx="10"/>
          </p:nvPr>
        </p:nvSpPr>
        <p:spPr/>
        <p:txBody>
          <a:bodyPr/>
          <a:lstStyle/>
          <a:p>
            <a:pPr>
              <a:defRPr/>
            </a:pPr>
            <a:fld id="{C4C9B118-951F-4210-95A1-158B23349F78}" type="datetime4">
              <a:rPr lang="en-GB" altLang="en-US" smtClean="0"/>
              <a:pPr>
                <a:defRPr/>
              </a:pPr>
              <a:t>10 November 2020</a:t>
            </a:fld>
            <a:endParaRPr lang="en-GB" altLang="en-US"/>
          </a:p>
        </p:txBody>
      </p:sp>
      <p:sp>
        <p:nvSpPr>
          <p:cNvPr id="5" name="Slide Number Placeholder 4">
            <a:extLst>
              <a:ext uri="{FF2B5EF4-FFF2-40B4-BE49-F238E27FC236}">
                <a16:creationId xmlns:a16="http://schemas.microsoft.com/office/drawing/2014/main" id="{004A91D3-0E21-4B6F-9B5E-4DE0A808781C}"/>
              </a:ext>
            </a:extLst>
          </p:cNvPr>
          <p:cNvSpPr>
            <a:spLocks noGrp="1"/>
          </p:cNvSpPr>
          <p:nvPr>
            <p:ph type="sldNum" sz="quarter" idx="11"/>
          </p:nvPr>
        </p:nvSpPr>
        <p:spPr/>
        <p:txBody>
          <a:bodyPr/>
          <a:lstStyle/>
          <a:p>
            <a:pPr>
              <a:defRPr/>
            </a:pPr>
            <a:fld id="{9A546908-54B0-4EF9-B997-73888F4A5500}" type="slidenum">
              <a:rPr lang="en-GB" altLang="en-US" smtClean="0"/>
              <a:pPr>
                <a:defRPr/>
              </a:pPr>
              <a:t>17</a:t>
            </a:fld>
            <a:endParaRPr lang="en-GB" altLang="en-US"/>
          </a:p>
        </p:txBody>
      </p:sp>
    </p:spTree>
    <p:extLst>
      <p:ext uri="{BB962C8B-B14F-4D97-AF65-F5344CB8AC3E}">
        <p14:creationId xmlns:p14="http://schemas.microsoft.com/office/powerpoint/2010/main" val="158217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BDA3E-50B5-460F-B391-CB7A09F0E42B}"/>
              </a:ext>
            </a:extLst>
          </p:cNvPr>
          <p:cNvSpPr>
            <a:spLocks noGrp="1"/>
          </p:cNvSpPr>
          <p:nvPr>
            <p:ph type="title"/>
          </p:nvPr>
        </p:nvSpPr>
        <p:spPr/>
        <p:txBody>
          <a:bodyPr/>
          <a:lstStyle/>
          <a:p>
            <a:r>
              <a:rPr lang="en-GB" dirty="0"/>
              <a:t>Nigel’s View</a:t>
            </a:r>
            <a:r>
              <a:rPr lang="en-GB" baseline="0" dirty="0"/>
              <a:t> of User</a:t>
            </a:r>
            <a:r>
              <a:rPr lang="en-GB" dirty="0"/>
              <a:t> Interface Design</a:t>
            </a:r>
          </a:p>
        </p:txBody>
      </p:sp>
      <p:sp>
        <p:nvSpPr>
          <p:cNvPr id="6" name="Content Placeholder 5">
            <a:extLst>
              <a:ext uri="{FF2B5EF4-FFF2-40B4-BE49-F238E27FC236}">
                <a16:creationId xmlns:a16="http://schemas.microsoft.com/office/drawing/2014/main" id="{15461E1E-F18B-47B3-9212-08C4D4C090FA}"/>
              </a:ext>
            </a:extLst>
          </p:cNvPr>
          <p:cNvSpPr>
            <a:spLocks noGrp="1"/>
          </p:cNvSpPr>
          <p:nvPr>
            <p:ph idx="1"/>
          </p:nvPr>
        </p:nvSpPr>
        <p:spPr>
          <a:xfrm>
            <a:off x="381000" y="1447800"/>
            <a:ext cx="8305800" cy="4052776"/>
          </a:xfrm>
        </p:spPr>
        <p:txBody>
          <a:bodyPr/>
          <a:lstStyle/>
          <a:p>
            <a:r>
              <a:rPr lang="en-GB" dirty="0"/>
              <a:t>Sketch and review.  Don’t do major works of art. </a:t>
            </a:r>
          </a:p>
          <a:p>
            <a:r>
              <a:rPr lang="en-GB" dirty="0"/>
              <a:t>Mace Sports 5 minute demo</a:t>
            </a:r>
          </a:p>
          <a:p>
            <a:r>
              <a:rPr lang="en-GB" dirty="0"/>
              <a:t>I prefer low fidelity design tools</a:t>
            </a:r>
          </a:p>
          <a:p>
            <a:pPr lvl="1"/>
            <a:r>
              <a:rPr lang="en-GB" dirty="0"/>
              <a:t>Ninja Mock  5 minute demo</a:t>
            </a:r>
          </a:p>
          <a:p>
            <a:pPr lvl="1"/>
            <a:r>
              <a:rPr lang="en-GB" dirty="0"/>
              <a:t>Balsamiq 5 minute demo</a:t>
            </a:r>
          </a:p>
          <a:p>
            <a:r>
              <a:rPr lang="en-GB" dirty="0"/>
              <a:t>Balsamic and </a:t>
            </a:r>
            <a:r>
              <a:rPr lang="en-GB" dirty="0" err="1"/>
              <a:t>Ninjamock</a:t>
            </a:r>
            <a:r>
              <a:rPr lang="en-GB" dirty="0"/>
              <a:t> give you a pallet of UI Widgets that are consistent with UI conventions.  Too much creativity  decreases familiarity.</a:t>
            </a:r>
          </a:p>
          <a:p>
            <a:r>
              <a:rPr lang="en-GB" dirty="0"/>
              <a:t>When you get to build, CSS Frameworks such as Bootstrap and Foundation will have components for you</a:t>
            </a:r>
          </a:p>
          <a:p>
            <a:endParaRPr lang="en-GB" dirty="0"/>
          </a:p>
        </p:txBody>
      </p:sp>
      <p:sp>
        <p:nvSpPr>
          <p:cNvPr id="4" name="Date Placeholder 3">
            <a:extLst>
              <a:ext uri="{FF2B5EF4-FFF2-40B4-BE49-F238E27FC236}">
                <a16:creationId xmlns:a16="http://schemas.microsoft.com/office/drawing/2014/main" id="{98CFABE6-765D-4D89-9934-2C4E8E8CBEAA}"/>
              </a:ext>
            </a:extLst>
          </p:cNvPr>
          <p:cNvSpPr>
            <a:spLocks noGrp="1"/>
          </p:cNvSpPr>
          <p:nvPr>
            <p:ph type="dt" sz="half" idx="10"/>
          </p:nvPr>
        </p:nvSpPr>
        <p:spPr/>
        <p:txBody>
          <a:bodyPr/>
          <a:lstStyle/>
          <a:p>
            <a:pPr>
              <a:defRPr/>
            </a:pPr>
            <a:fld id="{C4C9B118-951F-4210-95A1-158B23349F78}" type="datetime4">
              <a:rPr lang="en-GB" altLang="en-US" smtClean="0"/>
              <a:pPr>
                <a:defRPr/>
              </a:pPr>
              <a:t>10 November 2020</a:t>
            </a:fld>
            <a:endParaRPr lang="en-GB" altLang="en-US"/>
          </a:p>
        </p:txBody>
      </p:sp>
      <p:sp>
        <p:nvSpPr>
          <p:cNvPr id="5" name="Slide Number Placeholder 4">
            <a:extLst>
              <a:ext uri="{FF2B5EF4-FFF2-40B4-BE49-F238E27FC236}">
                <a16:creationId xmlns:a16="http://schemas.microsoft.com/office/drawing/2014/main" id="{7F67BA2F-564C-4C6C-9913-06229CCB773C}"/>
              </a:ext>
            </a:extLst>
          </p:cNvPr>
          <p:cNvSpPr>
            <a:spLocks noGrp="1"/>
          </p:cNvSpPr>
          <p:nvPr>
            <p:ph type="sldNum" sz="quarter" idx="11"/>
          </p:nvPr>
        </p:nvSpPr>
        <p:spPr/>
        <p:txBody>
          <a:bodyPr/>
          <a:lstStyle/>
          <a:p>
            <a:pPr>
              <a:defRPr/>
            </a:pPr>
            <a:fld id="{9A546908-54B0-4EF9-B997-73888F4A5500}" type="slidenum">
              <a:rPr lang="en-GB" altLang="en-US" smtClean="0"/>
              <a:pPr>
                <a:defRPr/>
              </a:pPr>
              <a:t>18</a:t>
            </a:fld>
            <a:endParaRPr lang="en-GB" altLang="en-US" dirty="0"/>
          </a:p>
        </p:txBody>
      </p:sp>
    </p:spTree>
    <p:extLst>
      <p:ext uri="{BB962C8B-B14F-4D97-AF65-F5344CB8AC3E}">
        <p14:creationId xmlns:p14="http://schemas.microsoft.com/office/powerpoint/2010/main" val="613727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6680D-5446-482E-A6E9-458C2F60F520}"/>
              </a:ext>
            </a:extLst>
          </p:cNvPr>
          <p:cNvSpPr>
            <a:spLocks noGrp="1"/>
          </p:cNvSpPr>
          <p:nvPr>
            <p:ph type="title"/>
          </p:nvPr>
        </p:nvSpPr>
        <p:spPr/>
        <p:txBody>
          <a:bodyPr/>
          <a:lstStyle/>
          <a:p>
            <a:pPr lvl="0"/>
            <a:r>
              <a:rPr lang="en-GB" dirty="0"/>
              <a:t>Nigel’s View of User Interface Design</a:t>
            </a:r>
          </a:p>
        </p:txBody>
      </p:sp>
      <p:sp>
        <p:nvSpPr>
          <p:cNvPr id="6" name="Content Placeholder 5">
            <a:extLst>
              <a:ext uri="{FF2B5EF4-FFF2-40B4-BE49-F238E27FC236}">
                <a16:creationId xmlns:a16="http://schemas.microsoft.com/office/drawing/2014/main" id="{C3D2961E-77CE-4512-9CD6-737E147F5027}"/>
              </a:ext>
            </a:extLst>
          </p:cNvPr>
          <p:cNvSpPr>
            <a:spLocks noGrp="1"/>
          </p:cNvSpPr>
          <p:nvPr>
            <p:ph idx="1"/>
          </p:nvPr>
        </p:nvSpPr>
        <p:spPr>
          <a:xfrm>
            <a:off x="381000" y="1447800"/>
            <a:ext cx="8305800" cy="3055580"/>
          </a:xfrm>
        </p:spPr>
        <p:txBody>
          <a:bodyPr/>
          <a:lstStyle/>
          <a:p>
            <a:r>
              <a:rPr lang="en-GB" dirty="0"/>
              <a:t>Paper and Pen and photographs works well for 1 or 2 pages, but as your design grows a sketching tool is productive.</a:t>
            </a:r>
          </a:p>
          <a:p>
            <a:r>
              <a:rPr lang="en-GB" dirty="0"/>
              <a:t>I positively hate using Visio for page design but it can be helpful to layout the overall page flow</a:t>
            </a:r>
          </a:p>
          <a:p>
            <a:r>
              <a:rPr lang="en-GB" dirty="0"/>
              <a:t>Sketch in something easy to sketch in</a:t>
            </a:r>
          </a:p>
          <a:p>
            <a:r>
              <a:rPr lang="en-GB" dirty="0"/>
              <a:t>Customers / Senior management gets to review the product concept without thinking we are done. </a:t>
            </a:r>
          </a:p>
          <a:p>
            <a:endParaRPr lang="en-GB" dirty="0"/>
          </a:p>
        </p:txBody>
      </p:sp>
      <p:sp>
        <p:nvSpPr>
          <p:cNvPr id="4" name="Date Placeholder 3">
            <a:extLst>
              <a:ext uri="{FF2B5EF4-FFF2-40B4-BE49-F238E27FC236}">
                <a16:creationId xmlns:a16="http://schemas.microsoft.com/office/drawing/2014/main" id="{D66A93B6-9632-40CC-BD9B-EF6686BFB7DF}"/>
              </a:ext>
            </a:extLst>
          </p:cNvPr>
          <p:cNvSpPr>
            <a:spLocks noGrp="1"/>
          </p:cNvSpPr>
          <p:nvPr>
            <p:ph type="dt" sz="half" idx="10"/>
          </p:nvPr>
        </p:nvSpPr>
        <p:spPr/>
        <p:txBody>
          <a:bodyPr/>
          <a:lstStyle/>
          <a:p>
            <a:pPr>
              <a:defRPr/>
            </a:pPr>
            <a:fld id="{C4C9B118-951F-4210-95A1-158B23349F78}" type="datetime4">
              <a:rPr lang="en-GB" altLang="en-US" smtClean="0"/>
              <a:pPr>
                <a:defRPr/>
              </a:pPr>
              <a:t>10 November 2020</a:t>
            </a:fld>
            <a:endParaRPr lang="en-GB" altLang="en-US"/>
          </a:p>
        </p:txBody>
      </p:sp>
      <p:sp>
        <p:nvSpPr>
          <p:cNvPr id="5" name="Slide Number Placeholder 4">
            <a:extLst>
              <a:ext uri="{FF2B5EF4-FFF2-40B4-BE49-F238E27FC236}">
                <a16:creationId xmlns:a16="http://schemas.microsoft.com/office/drawing/2014/main" id="{CF699DDF-7B00-4ED5-9A02-D01AEF7A1A4C}"/>
              </a:ext>
            </a:extLst>
          </p:cNvPr>
          <p:cNvSpPr>
            <a:spLocks noGrp="1"/>
          </p:cNvSpPr>
          <p:nvPr>
            <p:ph type="sldNum" sz="quarter" idx="11"/>
          </p:nvPr>
        </p:nvSpPr>
        <p:spPr/>
        <p:txBody>
          <a:bodyPr/>
          <a:lstStyle/>
          <a:p>
            <a:pPr>
              <a:defRPr/>
            </a:pPr>
            <a:fld id="{9A546908-54B0-4EF9-B997-73888F4A5500}" type="slidenum">
              <a:rPr lang="en-GB" altLang="en-US" smtClean="0"/>
              <a:pPr>
                <a:defRPr/>
              </a:pPr>
              <a:t>19</a:t>
            </a:fld>
            <a:endParaRPr lang="en-GB" altLang="en-US"/>
          </a:p>
        </p:txBody>
      </p:sp>
    </p:spTree>
    <p:extLst>
      <p:ext uri="{BB962C8B-B14F-4D97-AF65-F5344CB8AC3E}">
        <p14:creationId xmlns:p14="http://schemas.microsoft.com/office/powerpoint/2010/main" val="2703675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A76BFC-AD6C-472E-9524-5EDD59EDC1D1}"/>
              </a:ext>
            </a:extLst>
          </p:cNvPr>
          <p:cNvSpPr/>
          <p:nvPr/>
        </p:nvSpPr>
        <p:spPr>
          <a:xfrm>
            <a:off x="251521" y="332656"/>
            <a:ext cx="8568952" cy="523220"/>
          </a:xfrm>
          <a:prstGeom prst="rect">
            <a:avLst/>
          </a:prstGeom>
        </p:spPr>
        <p:txBody>
          <a:bodyPr wrap="square">
            <a:spAutoFit/>
          </a:bodyPr>
          <a:lstStyle/>
          <a:p>
            <a:pPr algn="ctr"/>
            <a:r>
              <a:rPr lang="en-US" sz="2800" b="1" dirty="0">
                <a:solidFill>
                  <a:srgbClr val="002060"/>
                </a:solidFill>
                <a:latin typeface="Arial" panose="020B0604020202020204" pitchFamily="34" charset="0"/>
                <a:cs typeface="Arial" panose="020B0604020202020204" pitchFamily="34" charset="0"/>
              </a:rPr>
              <a:t>User Interface design</a:t>
            </a:r>
            <a:endParaRPr lang="en-GB" sz="28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1E6F3DD-A671-40C0-9C69-15571131F24D}"/>
              </a:ext>
            </a:extLst>
          </p:cNvPr>
          <p:cNvSpPr txBox="1"/>
          <p:nvPr/>
        </p:nvSpPr>
        <p:spPr>
          <a:xfrm>
            <a:off x="1691680" y="4797152"/>
            <a:ext cx="5953425" cy="1200329"/>
          </a:xfrm>
          <a:prstGeom prst="rect">
            <a:avLst/>
          </a:prstGeom>
          <a:noFill/>
        </p:spPr>
        <p:txBody>
          <a:bodyPr wrap="none" rtlCol="0">
            <a:spAutoFit/>
          </a:bodyPr>
          <a:lstStyle/>
          <a:p>
            <a:pPr algn="ctr"/>
            <a:r>
              <a:rPr lang="en-GB" b="1" dirty="0" err="1">
                <a:solidFill>
                  <a:schemeClr val="bg1"/>
                </a:solidFill>
                <a:latin typeface="Arial" panose="020B0604020202020204" pitchFamily="34" charset="0"/>
                <a:cs typeface="Arial" panose="020B0604020202020204" pitchFamily="34" charset="0"/>
              </a:rPr>
              <a:t>Reco</a:t>
            </a:r>
            <a:r>
              <a:rPr lang="en-GB" b="1" dirty="0" err="1">
                <a:latin typeface="Arial" panose="020B0604020202020204" pitchFamily="34" charset="0"/>
                <a:cs typeface="Arial" panose="020B0604020202020204" pitchFamily="34" charset="0"/>
              </a:rPr>
              <a:t>Systems</a:t>
            </a:r>
            <a:r>
              <a:rPr lang="en-GB" b="1" dirty="0">
                <a:latin typeface="Arial" panose="020B0604020202020204" pitchFamily="34" charset="0"/>
                <a:cs typeface="Arial" panose="020B0604020202020204" pitchFamily="34" charset="0"/>
              </a:rPr>
              <a:t> Analysis and Design</a:t>
            </a:r>
          </a:p>
          <a:p>
            <a:pPr algn="ctr"/>
            <a:r>
              <a:rPr lang="en-GB" b="1" dirty="0">
                <a:latin typeface="Arial" panose="020B0604020202020204" pitchFamily="34" charset="0"/>
                <a:cs typeface="Arial" panose="020B0604020202020204" pitchFamily="34" charset="0"/>
              </a:rPr>
              <a:t>Alan Dennis; Barbara Haley Wixom; Roberta M. Roth</a:t>
            </a:r>
          </a:p>
          <a:p>
            <a:pPr algn="ctr"/>
            <a:r>
              <a:rPr lang="en-GB" b="1" dirty="0">
                <a:latin typeface="Arial" panose="020B0604020202020204" pitchFamily="34" charset="0"/>
                <a:cs typeface="Arial" panose="020B0604020202020204" pitchFamily="34" charset="0"/>
              </a:rPr>
              <a:t>2019</a:t>
            </a:r>
          </a:p>
          <a:p>
            <a:pPr algn="ctr"/>
            <a:r>
              <a:rPr lang="en-GB" b="1" dirty="0">
                <a:latin typeface="Arial" panose="020B0604020202020204" pitchFamily="34" charset="0"/>
                <a:cs typeface="Arial" panose="020B0604020202020204" pitchFamily="34" charset="0"/>
              </a:rPr>
              <a:t>Chapter 8</a:t>
            </a:r>
          </a:p>
        </p:txBody>
      </p:sp>
      <p:pic>
        <p:nvPicPr>
          <p:cNvPr id="5" name="Picture 4">
            <a:extLst>
              <a:ext uri="{FF2B5EF4-FFF2-40B4-BE49-F238E27FC236}">
                <a16:creationId xmlns:a16="http://schemas.microsoft.com/office/drawing/2014/main" id="{ACBE78A2-9191-469D-ACDD-3E52239E8926}"/>
              </a:ext>
            </a:extLst>
          </p:cNvPr>
          <p:cNvPicPr>
            <a:picLocks noChangeAspect="1"/>
          </p:cNvPicPr>
          <p:nvPr/>
        </p:nvPicPr>
        <p:blipFill>
          <a:blip r:embed="rId2"/>
          <a:stretch>
            <a:fillRect/>
          </a:stretch>
        </p:blipFill>
        <p:spPr>
          <a:xfrm>
            <a:off x="1169877" y="1042738"/>
            <a:ext cx="6732240" cy="352096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71419-6191-46BB-9AD0-20FE980F170B}"/>
              </a:ext>
            </a:extLst>
          </p:cNvPr>
          <p:cNvSpPr>
            <a:spLocks noGrp="1"/>
          </p:cNvSpPr>
          <p:nvPr>
            <p:ph type="title"/>
          </p:nvPr>
        </p:nvSpPr>
        <p:spPr/>
        <p:txBody>
          <a:bodyPr/>
          <a:lstStyle/>
          <a:p>
            <a:r>
              <a:rPr lang="en-GB" dirty="0"/>
              <a:t>Nigel’s View of User Interface Design</a:t>
            </a:r>
          </a:p>
        </p:txBody>
      </p:sp>
      <p:sp>
        <p:nvSpPr>
          <p:cNvPr id="6" name="Content Placeholder 5">
            <a:extLst>
              <a:ext uri="{FF2B5EF4-FFF2-40B4-BE49-F238E27FC236}">
                <a16:creationId xmlns:a16="http://schemas.microsoft.com/office/drawing/2014/main" id="{7FE5AD7B-5397-44F6-AF89-1516CF439A25}"/>
              </a:ext>
            </a:extLst>
          </p:cNvPr>
          <p:cNvSpPr>
            <a:spLocks noGrp="1"/>
          </p:cNvSpPr>
          <p:nvPr>
            <p:ph idx="1"/>
          </p:nvPr>
        </p:nvSpPr>
        <p:spPr>
          <a:xfrm>
            <a:off x="381000" y="1447800"/>
            <a:ext cx="8305800" cy="3581878"/>
          </a:xfrm>
        </p:spPr>
        <p:txBody>
          <a:bodyPr/>
          <a:lstStyle/>
          <a:p>
            <a:r>
              <a:rPr lang="en-GB" dirty="0"/>
              <a:t>Test Usability early and often</a:t>
            </a:r>
          </a:p>
          <a:p>
            <a:r>
              <a:rPr lang="en-GB" dirty="0"/>
              <a:t>You can test usability with conceptual UI’s</a:t>
            </a:r>
          </a:p>
          <a:p>
            <a:pPr lvl="1"/>
            <a:r>
              <a:rPr lang="en-GB" dirty="0"/>
              <a:t>Task Completion Rates</a:t>
            </a:r>
          </a:p>
          <a:p>
            <a:pPr lvl="1"/>
            <a:r>
              <a:rPr lang="en-GB" dirty="0"/>
              <a:t>Assistance Rates</a:t>
            </a:r>
          </a:p>
          <a:p>
            <a:pPr lvl="1"/>
            <a:r>
              <a:rPr lang="en-GB" dirty="0"/>
              <a:t>Assisted Completion Rates</a:t>
            </a:r>
          </a:p>
          <a:p>
            <a:r>
              <a:rPr lang="en-GB" dirty="0"/>
              <a:t>These metrics tell you a lot about how much guidance should be embedded in the UI.</a:t>
            </a:r>
          </a:p>
          <a:p>
            <a:r>
              <a:rPr lang="en-GB" dirty="0"/>
              <a:t>I was a test subject for Oracle’s first webstore and it was screen designs on paper and a block of wood for a pointer.</a:t>
            </a:r>
          </a:p>
          <a:p>
            <a:endParaRPr lang="en-GB" dirty="0"/>
          </a:p>
        </p:txBody>
      </p:sp>
      <p:sp>
        <p:nvSpPr>
          <p:cNvPr id="4" name="Date Placeholder 3">
            <a:extLst>
              <a:ext uri="{FF2B5EF4-FFF2-40B4-BE49-F238E27FC236}">
                <a16:creationId xmlns:a16="http://schemas.microsoft.com/office/drawing/2014/main" id="{6D9C39F2-E7A2-4564-A6AF-727CCD9171E8}"/>
              </a:ext>
            </a:extLst>
          </p:cNvPr>
          <p:cNvSpPr>
            <a:spLocks noGrp="1"/>
          </p:cNvSpPr>
          <p:nvPr>
            <p:ph type="dt" sz="half" idx="10"/>
          </p:nvPr>
        </p:nvSpPr>
        <p:spPr/>
        <p:txBody>
          <a:bodyPr/>
          <a:lstStyle/>
          <a:p>
            <a:pPr>
              <a:defRPr/>
            </a:pPr>
            <a:fld id="{C4C9B118-951F-4210-95A1-158B23349F78}" type="datetime4">
              <a:rPr lang="en-GB" altLang="en-US" smtClean="0"/>
              <a:pPr>
                <a:defRPr/>
              </a:pPr>
              <a:t>10 November 2020</a:t>
            </a:fld>
            <a:endParaRPr lang="en-GB" altLang="en-US"/>
          </a:p>
        </p:txBody>
      </p:sp>
      <p:sp>
        <p:nvSpPr>
          <p:cNvPr id="5" name="Slide Number Placeholder 4">
            <a:extLst>
              <a:ext uri="{FF2B5EF4-FFF2-40B4-BE49-F238E27FC236}">
                <a16:creationId xmlns:a16="http://schemas.microsoft.com/office/drawing/2014/main" id="{032181A5-EBF1-4A81-8DE3-29B95A400E4F}"/>
              </a:ext>
            </a:extLst>
          </p:cNvPr>
          <p:cNvSpPr>
            <a:spLocks noGrp="1"/>
          </p:cNvSpPr>
          <p:nvPr>
            <p:ph type="sldNum" sz="quarter" idx="11"/>
          </p:nvPr>
        </p:nvSpPr>
        <p:spPr/>
        <p:txBody>
          <a:bodyPr/>
          <a:lstStyle/>
          <a:p>
            <a:pPr>
              <a:defRPr/>
            </a:pPr>
            <a:fld id="{9A546908-54B0-4EF9-B997-73888F4A5500}" type="slidenum">
              <a:rPr lang="en-GB" altLang="en-US" smtClean="0"/>
              <a:pPr>
                <a:defRPr/>
              </a:pPr>
              <a:t>20</a:t>
            </a:fld>
            <a:endParaRPr lang="en-GB" altLang="en-US"/>
          </a:p>
        </p:txBody>
      </p:sp>
    </p:spTree>
    <p:extLst>
      <p:ext uri="{BB962C8B-B14F-4D97-AF65-F5344CB8AC3E}">
        <p14:creationId xmlns:p14="http://schemas.microsoft.com/office/powerpoint/2010/main" val="214783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6854A-E89D-4A3F-BFA0-33D3D63D583B}"/>
              </a:ext>
            </a:extLst>
          </p:cNvPr>
          <p:cNvSpPr>
            <a:spLocks noGrp="1"/>
          </p:cNvSpPr>
          <p:nvPr>
            <p:ph type="title"/>
          </p:nvPr>
        </p:nvSpPr>
        <p:spPr/>
        <p:txBody>
          <a:bodyPr/>
          <a:lstStyle/>
          <a:p>
            <a:r>
              <a:rPr lang="en-GB" dirty="0"/>
              <a:t>Nigel’s View of User Interface Design</a:t>
            </a:r>
          </a:p>
        </p:txBody>
      </p:sp>
      <p:sp>
        <p:nvSpPr>
          <p:cNvPr id="6" name="Content Placeholder 5">
            <a:extLst>
              <a:ext uri="{FF2B5EF4-FFF2-40B4-BE49-F238E27FC236}">
                <a16:creationId xmlns:a16="http://schemas.microsoft.com/office/drawing/2014/main" id="{DBBDAA59-E405-40A8-BB04-3E74D63E434D}"/>
              </a:ext>
            </a:extLst>
          </p:cNvPr>
          <p:cNvSpPr>
            <a:spLocks noGrp="1"/>
          </p:cNvSpPr>
          <p:nvPr>
            <p:ph idx="1"/>
          </p:nvPr>
        </p:nvSpPr>
        <p:spPr>
          <a:xfrm>
            <a:off x="381000" y="1447800"/>
            <a:ext cx="8305800" cy="1864485"/>
          </a:xfrm>
        </p:spPr>
        <p:txBody>
          <a:bodyPr/>
          <a:lstStyle/>
          <a:p>
            <a:r>
              <a:rPr lang="en-GB" dirty="0"/>
              <a:t>UI </a:t>
            </a:r>
            <a:r>
              <a:rPr lang="en-GB" dirty="0" err="1"/>
              <a:t>Mockups</a:t>
            </a:r>
            <a:r>
              <a:rPr lang="en-GB" dirty="0"/>
              <a:t> have helped me develop my seed data, demo data, demo flows, sales training, so I can hit the ground running when the code is ready.</a:t>
            </a:r>
          </a:p>
          <a:p>
            <a:r>
              <a:rPr lang="en-GB" dirty="0"/>
              <a:t>I have sold plenty of software based on UI </a:t>
            </a:r>
            <a:r>
              <a:rPr lang="en-GB" dirty="0" err="1"/>
              <a:t>Mockups</a:t>
            </a:r>
            <a:endParaRPr lang="en-GB" dirty="0"/>
          </a:p>
          <a:p>
            <a:endParaRPr lang="en-GB" dirty="0"/>
          </a:p>
        </p:txBody>
      </p:sp>
      <p:sp>
        <p:nvSpPr>
          <p:cNvPr id="4" name="Date Placeholder 3">
            <a:extLst>
              <a:ext uri="{FF2B5EF4-FFF2-40B4-BE49-F238E27FC236}">
                <a16:creationId xmlns:a16="http://schemas.microsoft.com/office/drawing/2014/main" id="{6B73F1E7-91D4-4F36-B72E-8C22BA468703}"/>
              </a:ext>
            </a:extLst>
          </p:cNvPr>
          <p:cNvSpPr>
            <a:spLocks noGrp="1"/>
          </p:cNvSpPr>
          <p:nvPr>
            <p:ph type="dt" sz="half" idx="10"/>
          </p:nvPr>
        </p:nvSpPr>
        <p:spPr/>
        <p:txBody>
          <a:bodyPr/>
          <a:lstStyle/>
          <a:p>
            <a:pPr>
              <a:defRPr/>
            </a:pPr>
            <a:fld id="{C4C9B118-951F-4210-95A1-158B23349F78}" type="datetime4">
              <a:rPr lang="en-GB" altLang="en-US" smtClean="0"/>
              <a:pPr>
                <a:defRPr/>
              </a:pPr>
              <a:t>10 November 2020</a:t>
            </a:fld>
            <a:endParaRPr lang="en-GB" altLang="en-US"/>
          </a:p>
        </p:txBody>
      </p:sp>
      <p:sp>
        <p:nvSpPr>
          <p:cNvPr id="5" name="Slide Number Placeholder 4">
            <a:extLst>
              <a:ext uri="{FF2B5EF4-FFF2-40B4-BE49-F238E27FC236}">
                <a16:creationId xmlns:a16="http://schemas.microsoft.com/office/drawing/2014/main" id="{172015DD-660F-4541-A108-4E03D12540D2}"/>
              </a:ext>
            </a:extLst>
          </p:cNvPr>
          <p:cNvSpPr>
            <a:spLocks noGrp="1"/>
          </p:cNvSpPr>
          <p:nvPr>
            <p:ph type="sldNum" sz="quarter" idx="11"/>
          </p:nvPr>
        </p:nvSpPr>
        <p:spPr/>
        <p:txBody>
          <a:bodyPr/>
          <a:lstStyle/>
          <a:p>
            <a:pPr>
              <a:defRPr/>
            </a:pPr>
            <a:fld id="{9A546908-54B0-4EF9-B997-73888F4A5500}" type="slidenum">
              <a:rPr lang="en-GB" altLang="en-US" smtClean="0"/>
              <a:pPr>
                <a:defRPr/>
              </a:pPr>
              <a:t>21</a:t>
            </a:fld>
            <a:endParaRPr lang="en-GB" altLang="en-US"/>
          </a:p>
        </p:txBody>
      </p:sp>
    </p:spTree>
    <p:extLst>
      <p:ext uri="{BB962C8B-B14F-4D97-AF65-F5344CB8AC3E}">
        <p14:creationId xmlns:p14="http://schemas.microsoft.com/office/powerpoint/2010/main" val="4001185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471ACC21-7343-4D8F-9CC0-29813D4A9D62}"/>
              </a:ext>
            </a:extLst>
          </p:cNvPr>
          <p:cNvSpPr>
            <a:spLocks noGrp="1" noChangeArrowheads="1"/>
          </p:cNvSpPr>
          <p:nvPr>
            <p:ph type="ctrTitle"/>
          </p:nvPr>
        </p:nvSpPr>
        <p:spPr>
          <a:xfrm>
            <a:off x="685800" y="3213100"/>
            <a:ext cx="7772400" cy="990600"/>
          </a:xfrm>
        </p:spPr>
        <p:txBody>
          <a:bodyPr/>
          <a:lstStyle/>
          <a:p>
            <a:pPr algn="ctr" eaLnBrk="1" hangingPunct="1"/>
            <a:br>
              <a:rPr lang="en-GB" altLang="en-US" dirty="0"/>
            </a:br>
            <a:endParaRPr lang="en-GB" altLang="en-US" dirty="0"/>
          </a:p>
        </p:txBody>
      </p:sp>
      <p:sp>
        <p:nvSpPr>
          <p:cNvPr id="31747" name="TextBox 2">
            <a:extLst>
              <a:ext uri="{FF2B5EF4-FFF2-40B4-BE49-F238E27FC236}">
                <a16:creationId xmlns:a16="http://schemas.microsoft.com/office/drawing/2014/main" id="{C201CEAA-5926-4FD7-B205-EBFAFFDB738C}"/>
              </a:ext>
            </a:extLst>
          </p:cNvPr>
          <p:cNvSpPr txBox="1">
            <a:spLocks noChangeArrowheads="1"/>
          </p:cNvSpPr>
          <p:nvPr/>
        </p:nvSpPr>
        <p:spPr bwMode="auto">
          <a:xfrm>
            <a:off x="3109001" y="2636838"/>
            <a:ext cx="2784738"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algn="ctr"/>
            <a:r>
              <a:rPr lang="en-ZA" altLang="en-US" dirty="0">
                <a:solidFill>
                  <a:schemeClr val="bg1"/>
                </a:solidFill>
                <a:latin typeface="Arial" panose="020B0604020202020204" pitchFamily="34" charset="0"/>
              </a:rPr>
              <a:t>Next Lecture</a:t>
            </a:r>
          </a:p>
          <a:p>
            <a:pPr algn="ctr"/>
            <a:endParaRPr lang="en-ZA" altLang="en-US" dirty="0">
              <a:solidFill>
                <a:schemeClr val="bg1"/>
              </a:solidFill>
              <a:latin typeface="Arial" panose="020B0604020202020204" pitchFamily="34" charset="0"/>
            </a:endParaRPr>
          </a:p>
          <a:p>
            <a:pPr algn="ctr"/>
            <a:r>
              <a:rPr lang="en-ZA" altLang="en-US">
                <a:solidFill>
                  <a:schemeClr val="bg1"/>
                </a:solidFill>
                <a:latin typeface="Arial" panose="020B0604020202020204" pitchFamily="34" charset="0"/>
              </a:rPr>
              <a:t>Program Design</a:t>
            </a:r>
            <a:endParaRPr lang="en-ZA" altLang="en-US" dirty="0">
              <a:solidFill>
                <a:schemeClr val="bg1"/>
              </a:solidFill>
              <a:latin typeface="Arial" panose="020B0604020202020204" pitchFamily="34" charset="0"/>
            </a:endParaRPr>
          </a:p>
          <a:p>
            <a:pPr algn="ctr"/>
            <a:endParaRPr lang="en-ZA" altLang="en-US" dirty="0">
              <a:solidFill>
                <a:schemeClr val="bg1"/>
              </a:solidFill>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p:txBody>
          <a:bodyPr/>
          <a:lstStyle/>
          <a:p>
            <a:pPr algn="ctr"/>
            <a:r>
              <a:rPr lang="en-US" b="1" dirty="0">
                <a:solidFill>
                  <a:srgbClr val="002060"/>
                </a:solidFill>
                <a:latin typeface="Arial" panose="020B0604020202020204" pitchFamily="34" charset="0"/>
                <a:cs typeface="Arial" panose="020B0604020202020204" pitchFamily="34" charset="0"/>
              </a:rPr>
              <a:t>User Interface Design</a:t>
            </a:r>
            <a:endParaRPr lang="en-GB" b="1" dirty="0">
              <a:solidFill>
                <a:srgbClr val="002060"/>
              </a:solidFill>
              <a:latin typeface="Arial" panose="020B0604020202020204" pitchFamily="34" charset="0"/>
              <a:cs typeface="Arial" panose="020B0604020202020204" pitchFamily="34" charset="0"/>
            </a:endParaRPr>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idx="1"/>
          </p:nvPr>
        </p:nvSpPr>
        <p:spPr>
          <a:xfrm>
            <a:off x="381000" y="1447800"/>
            <a:ext cx="8305800" cy="4052904"/>
          </a:xfrm>
        </p:spPr>
        <p:txBody>
          <a:bodyPr/>
          <a:lstStyle/>
          <a:p>
            <a:r>
              <a:rPr lang="en-GB" dirty="0"/>
              <a:t>Objectives of Lecture 12</a:t>
            </a:r>
          </a:p>
          <a:p>
            <a:pPr lvl="1">
              <a:lnSpc>
                <a:spcPct val="150000"/>
              </a:lnSpc>
            </a:pPr>
            <a:r>
              <a:rPr lang="en-GB" dirty="0"/>
              <a:t>Identify and describe the five basic rules of user interface design. </a:t>
            </a:r>
          </a:p>
          <a:p>
            <a:pPr lvl="1">
              <a:lnSpc>
                <a:spcPct val="150000"/>
              </a:lnSpc>
            </a:pPr>
            <a:r>
              <a:rPr lang="en-GB" dirty="0"/>
              <a:t>Describe the concept of usability with respect to a system's user interface. </a:t>
            </a:r>
          </a:p>
          <a:p>
            <a:pPr lvl="1">
              <a:lnSpc>
                <a:spcPct val="150000"/>
              </a:lnSpc>
            </a:pPr>
            <a:r>
              <a:rPr lang="en-GB" dirty="0"/>
              <a:t>Why is this concept important to the interface designer? </a:t>
            </a:r>
          </a:p>
          <a:p>
            <a:pPr lvl="1">
              <a:lnSpc>
                <a:spcPct val="150000"/>
              </a:lnSpc>
            </a:pPr>
            <a:r>
              <a:rPr lang="en-GB" dirty="0"/>
              <a:t>Explain three unique aspects of designing for a touch screen user interface.</a:t>
            </a:r>
          </a:p>
          <a:p>
            <a:pPr lvl="1">
              <a:lnSpc>
                <a:spcPct val="150000"/>
              </a:lnSpc>
            </a:pPr>
            <a:r>
              <a:rPr lang="en-GB" dirty="0"/>
              <a:t>Discuss the five components of the user interface design process. </a:t>
            </a:r>
          </a:p>
          <a:p>
            <a:pPr lvl="1">
              <a:lnSpc>
                <a:spcPct val="150000"/>
              </a:lnSpc>
            </a:pPr>
            <a:r>
              <a:rPr lang="en-GB" dirty="0"/>
              <a:t>Explain the particular issues associated with design of the system's navigation mechanism. </a:t>
            </a:r>
          </a:p>
          <a:p>
            <a:pPr lvl="1">
              <a:lnSpc>
                <a:spcPct val="150000"/>
              </a:lnSpc>
            </a:pPr>
            <a:r>
              <a:rPr lang="en-GB" dirty="0"/>
              <a:t>Discuss ways to improve the quality of input data captured by the system.</a:t>
            </a:r>
          </a:p>
          <a:p>
            <a:pPr lvl="1">
              <a:lnSpc>
                <a:spcPct val="150000"/>
              </a:lnSpc>
            </a:pPr>
            <a:r>
              <a:rPr lang="en-GB" dirty="0"/>
              <a:t>Explain the best ways to produce output from the system</a:t>
            </a:r>
            <a:endParaRPr lang="en-US" dirty="0"/>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p:txBody>
          <a:bodyPr/>
          <a:lstStyle/>
          <a:p>
            <a:pPr>
              <a:defRPr/>
            </a:pPr>
            <a:fld id="{9A546908-54B0-4EF9-B997-73888F4A5500}" type="slidenum">
              <a:rPr lang="en-GB" altLang="en-US" smtClean="0"/>
              <a:pPr>
                <a:defRPr/>
              </a:pPr>
              <a:t>3</a:t>
            </a:fld>
            <a:endParaRPr lang="en-GB" altLang="en-US" dirty="0"/>
          </a:p>
        </p:txBody>
      </p:sp>
    </p:spTree>
    <p:extLst>
      <p:ext uri="{BB962C8B-B14F-4D97-AF65-F5344CB8AC3E}">
        <p14:creationId xmlns:p14="http://schemas.microsoft.com/office/powerpoint/2010/main" val="2949892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pPr marL="0" indent="0">
              <a:buNone/>
            </a:pPr>
            <a:r>
              <a:rPr lang="en-GB" dirty="0"/>
              <a:t>Introduction</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idx="1"/>
          </p:nvPr>
        </p:nvSpPr>
        <p:spPr>
          <a:xfrm>
            <a:off x="363240" y="1340768"/>
            <a:ext cx="8241208" cy="2783839"/>
          </a:xfrm>
        </p:spPr>
        <p:txBody>
          <a:bodyPr/>
          <a:lstStyle/>
          <a:p>
            <a:r>
              <a:rPr lang="en-GB" dirty="0"/>
              <a:t>The user interface includes three fundamental parts. </a:t>
            </a:r>
          </a:p>
          <a:p>
            <a:pPr lvl="1"/>
            <a:r>
              <a:rPr lang="en-GB" dirty="0"/>
              <a:t>The first is the navigation mechanism, the way in which the user gives instructions to the system and tells it what to do (e.g., buttons, menus). </a:t>
            </a:r>
          </a:p>
          <a:p>
            <a:pPr lvl="1"/>
            <a:r>
              <a:rPr lang="en-GB" dirty="0"/>
              <a:t>The second is the input mechanism, the way in which the system captures information (e.g., forms for adding new customers). </a:t>
            </a:r>
          </a:p>
          <a:p>
            <a:pPr lvl="1"/>
            <a:r>
              <a:rPr lang="en-GB" dirty="0"/>
              <a:t>The third is the output mechanism, the way in which the system provides information to the user (e.g., reports). Each of these is conceptually different, but are closely related. </a:t>
            </a:r>
          </a:p>
          <a:p>
            <a:pPr marL="190500" lvl="1" indent="0">
              <a:buNone/>
            </a:pPr>
            <a:r>
              <a:rPr lang="en-GB" dirty="0"/>
              <a:t>User interface screens typically always contain some navigation mechanisms, and most contain input and/or output mechanisms. Therefore, navigation design, input design, and output design are tightly coupled.</a:t>
            </a:r>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10 November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4</a:t>
            </a:fld>
            <a:endParaRPr lang="en-GB" altLang="en-US"/>
          </a:p>
        </p:txBody>
      </p:sp>
    </p:spTree>
    <p:extLst>
      <p:ext uri="{BB962C8B-B14F-4D97-AF65-F5344CB8AC3E}">
        <p14:creationId xmlns:p14="http://schemas.microsoft.com/office/powerpoint/2010/main" val="903992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54EC1-8D69-42D7-AACA-71AD895A173C}"/>
              </a:ext>
            </a:extLst>
          </p:cNvPr>
          <p:cNvSpPr>
            <a:spLocks noGrp="1"/>
          </p:cNvSpPr>
          <p:nvPr>
            <p:ph type="title"/>
          </p:nvPr>
        </p:nvSpPr>
        <p:spPr/>
        <p:txBody>
          <a:bodyPr/>
          <a:lstStyle/>
          <a:p>
            <a:r>
              <a:rPr lang="en-GB" dirty="0"/>
              <a:t>Usability</a:t>
            </a:r>
          </a:p>
        </p:txBody>
      </p:sp>
      <p:sp>
        <p:nvSpPr>
          <p:cNvPr id="3" name="Content Placeholder 2">
            <a:extLst>
              <a:ext uri="{FF2B5EF4-FFF2-40B4-BE49-F238E27FC236}">
                <a16:creationId xmlns:a16="http://schemas.microsoft.com/office/drawing/2014/main" id="{E4545EC2-BA8A-4382-B316-D9D7429D59CC}"/>
              </a:ext>
            </a:extLst>
          </p:cNvPr>
          <p:cNvSpPr>
            <a:spLocks noGrp="1"/>
          </p:cNvSpPr>
          <p:nvPr>
            <p:ph idx="1"/>
          </p:nvPr>
        </p:nvSpPr>
        <p:spPr>
          <a:xfrm>
            <a:off x="381000" y="1447800"/>
            <a:ext cx="8305800" cy="2418483"/>
          </a:xfrm>
        </p:spPr>
        <p:txBody>
          <a:bodyPr/>
          <a:lstStyle/>
          <a:p>
            <a:r>
              <a:rPr lang="en-GB" dirty="0"/>
              <a:t>The term usability encompasses two related concepts: systems that</a:t>
            </a:r>
          </a:p>
          <a:p>
            <a:pPr lvl="1"/>
            <a:r>
              <a:rPr lang="en-GB" dirty="0"/>
              <a:t>are easy to use and </a:t>
            </a:r>
          </a:p>
          <a:p>
            <a:pPr lvl="1"/>
            <a:r>
              <a:rPr lang="en-GB" dirty="0"/>
              <a:t>easy to learn.</a:t>
            </a:r>
          </a:p>
          <a:p>
            <a:pPr marL="0" indent="0">
              <a:buNone/>
            </a:pPr>
            <a:r>
              <a:rPr lang="en-GB" dirty="0"/>
              <a:t>When a system's user interface is very usable, users will be more likely to use the system, an important consideration when using the system is optional.</a:t>
            </a:r>
          </a:p>
          <a:p>
            <a:endParaRPr lang="en-GB" dirty="0"/>
          </a:p>
        </p:txBody>
      </p:sp>
      <p:sp>
        <p:nvSpPr>
          <p:cNvPr id="4" name="Date Placeholder 3">
            <a:extLst>
              <a:ext uri="{FF2B5EF4-FFF2-40B4-BE49-F238E27FC236}">
                <a16:creationId xmlns:a16="http://schemas.microsoft.com/office/drawing/2014/main" id="{0EBCDDE7-AFB2-4E0C-A1DD-65D6C5443181}"/>
              </a:ext>
            </a:extLst>
          </p:cNvPr>
          <p:cNvSpPr>
            <a:spLocks noGrp="1"/>
          </p:cNvSpPr>
          <p:nvPr>
            <p:ph type="dt" sz="half" idx="10"/>
          </p:nvPr>
        </p:nvSpPr>
        <p:spPr/>
        <p:txBody>
          <a:bodyPr/>
          <a:lstStyle/>
          <a:p>
            <a:pPr>
              <a:defRPr/>
            </a:pPr>
            <a:fld id="{C4C9B118-951F-4210-95A1-158B23349F78}" type="datetime4">
              <a:rPr lang="en-GB" altLang="en-US" smtClean="0"/>
              <a:pPr>
                <a:defRPr/>
              </a:pPr>
              <a:t>10 November 2020</a:t>
            </a:fld>
            <a:endParaRPr lang="en-GB" altLang="en-US"/>
          </a:p>
        </p:txBody>
      </p:sp>
      <p:sp>
        <p:nvSpPr>
          <p:cNvPr id="5" name="Slide Number Placeholder 4">
            <a:extLst>
              <a:ext uri="{FF2B5EF4-FFF2-40B4-BE49-F238E27FC236}">
                <a16:creationId xmlns:a16="http://schemas.microsoft.com/office/drawing/2014/main" id="{6E687A72-4786-408F-B985-4418EA8ED8C6}"/>
              </a:ext>
            </a:extLst>
          </p:cNvPr>
          <p:cNvSpPr>
            <a:spLocks noGrp="1"/>
          </p:cNvSpPr>
          <p:nvPr>
            <p:ph type="sldNum" sz="quarter" idx="11"/>
          </p:nvPr>
        </p:nvSpPr>
        <p:spPr/>
        <p:txBody>
          <a:bodyPr/>
          <a:lstStyle/>
          <a:p>
            <a:pPr>
              <a:defRPr/>
            </a:pPr>
            <a:fld id="{9A546908-54B0-4EF9-B997-73888F4A5500}" type="slidenum">
              <a:rPr lang="en-GB" altLang="en-US" smtClean="0"/>
              <a:pPr>
                <a:defRPr/>
              </a:pPr>
              <a:t>5</a:t>
            </a:fld>
            <a:endParaRPr lang="en-GB" altLang="en-US"/>
          </a:p>
        </p:txBody>
      </p:sp>
    </p:spTree>
    <p:extLst>
      <p:ext uri="{BB962C8B-B14F-4D97-AF65-F5344CB8AC3E}">
        <p14:creationId xmlns:p14="http://schemas.microsoft.com/office/powerpoint/2010/main" val="1977509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D1977-4214-4016-8D7E-60525502D8B4}"/>
              </a:ext>
            </a:extLst>
          </p:cNvPr>
          <p:cNvSpPr>
            <a:spLocks noGrp="1"/>
          </p:cNvSpPr>
          <p:nvPr>
            <p:ph type="title"/>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GB" dirty="0">
                <a:effectLst/>
              </a:rPr>
              <a:t>Principles for User Interface Design</a:t>
            </a:r>
            <a:endParaRPr lang="en-GB" dirty="0"/>
          </a:p>
        </p:txBody>
      </p:sp>
      <p:sp>
        <p:nvSpPr>
          <p:cNvPr id="4" name="Date Placeholder 3">
            <a:extLst>
              <a:ext uri="{FF2B5EF4-FFF2-40B4-BE49-F238E27FC236}">
                <a16:creationId xmlns:a16="http://schemas.microsoft.com/office/drawing/2014/main" id="{F62E1AB8-DAC5-4D57-92CB-8752D0A3CAFF}"/>
              </a:ext>
            </a:extLst>
          </p:cNvPr>
          <p:cNvSpPr>
            <a:spLocks noGrp="1"/>
          </p:cNvSpPr>
          <p:nvPr>
            <p:ph type="dt" sz="half" idx="10"/>
          </p:nvPr>
        </p:nvSpPr>
        <p:spPr/>
        <p:txBody>
          <a:bodyPr/>
          <a:lstStyle/>
          <a:p>
            <a:pPr>
              <a:defRPr/>
            </a:pPr>
            <a:fld id="{C4C9B118-951F-4210-95A1-158B23349F78}" type="datetime4">
              <a:rPr lang="en-GB" altLang="en-US" smtClean="0"/>
              <a:pPr>
                <a:defRPr/>
              </a:pPr>
              <a:t>10 November 2020</a:t>
            </a:fld>
            <a:endParaRPr lang="en-GB" altLang="en-US"/>
          </a:p>
        </p:txBody>
      </p:sp>
      <p:sp>
        <p:nvSpPr>
          <p:cNvPr id="5" name="Slide Number Placeholder 4">
            <a:extLst>
              <a:ext uri="{FF2B5EF4-FFF2-40B4-BE49-F238E27FC236}">
                <a16:creationId xmlns:a16="http://schemas.microsoft.com/office/drawing/2014/main" id="{468059E1-55AF-4C6D-AA33-00D50DD75448}"/>
              </a:ext>
            </a:extLst>
          </p:cNvPr>
          <p:cNvSpPr>
            <a:spLocks noGrp="1"/>
          </p:cNvSpPr>
          <p:nvPr>
            <p:ph type="sldNum" sz="quarter" idx="11"/>
          </p:nvPr>
        </p:nvSpPr>
        <p:spPr/>
        <p:txBody>
          <a:bodyPr/>
          <a:lstStyle/>
          <a:p>
            <a:pPr>
              <a:defRPr/>
            </a:pPr>
            <a:fld id="{9A546908-54B0-4EF9-B997-73888F4A5500}" type="slidenum">
              <a:rPr lang="en-GB" altLang="en-US" smtClean="0"/>
              <a:pPr>
                <a:defRPr/>
              </a:pPr>
              <a:t>6</a:t>
            </a:fld>
            <a:endParaRPr lang="en-GB" altLang="en-US"/>
          </a:p>
        </p:txBody>
      </p:sp>
      <p:sp>
        <p:nvSpPr>
          <p:cNvPr id="7" name="Content Placeholder 6">
            <a:extLst>
              <a:ext uri="{FF2B5EF4-FFF2-40B4-BE49-F238E27FC236}">
                <a16:creationId xmlns:a16="http://schemas.microsoft.com/office/drawing/2014/main" id="{4CA6A0F2-4465-402A-99BD-3147B7FE13F1}"/>
              </a:ext>
            </a:extLst>
          </p:cNvPr>
          <p:cNvSpPr>
            <a:spLocks noGrp="1"/>
          </p:cNvSpPr>
          <p:nvPr>
            <p:ph idx="1"/>
          </p:nvPr>
        </p:nvSpPr>
        <p:spPr/>
        <p:txBody>
          <a:bodyPr/>
          <a:lstStyle/>
          <a:p>
            <a:endParaRPr lang="en-GB"/>
          </a:p>
        </p:txBody>
      </p:sp>
      <p:pic>
        <p:nvPicPr>
          <p:cNvPr id="8" name="Picture 7">
            <a:extLst>
              <a:ext uri="{FF2B5EF4-FFF2-40B4-BE49-F238E27FC236}">
                <a16:creationId xmlns:a16="http://schemas.microsoft.com/office/drawing/2014/main" id="{208BE5E7-BAB6-4753-920C-DB21C85DB69C}"/>
              </a:ext>
            </a:extLst>
          </p:cNvPr>
          <p:cNvPicPr>
            <a:picLocks noChangeAspect="1"/>
          </p:cNvPicPr>
          <p:nvPr/>
        </p:nvPicPr>
        <p:blipFill>
          <a:blip r:embed="rId2"/>
          <a:stretch>
            <a:fillRect/>
          </a:stretch>
        </p:blipFill>
        <p:spPr>
          <a:xfrm>
            <a:off x="1147762" y="942975"/>
            <a:ext cx="6848475" cy="4972050"/>
          </a:xfrm>
          <a:prstGeom prst="rect">
            <a:avLst/>
          </a:prstGeom>
        </p:spPr>
      </p:pic>
    </p:spTree>
    <p:extLst>
      <p:ext uri="{BB962C8B-B14F-4D97-AF65-F5344CB8AC3E}">
        <p14:creationId xmlns:p14="http://schemas.microsoft.com/office/powerpoint/2010/main" val="2789518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9F6C3-ADA5-4A8B-A289-D5BFCAB067B5}"/>
              </a:ext>
            </a:extLst>
          </p:cNvPr>
          <p:cNvSpPr>
            <a:spLocks noGrp="1"/>
          </p:cNvSpPr>
          <p:nvPr>
            <p:ph type="title"/>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GB" dirty="0">
                <a:effectLst/>
              </a:rPr>
              <a:t>User Interface Design Process</a:t>
            </a:r>
            <a:endParaRPr lang="en-GB" dirty="0"/>
          </a:p>
        </p:txBody>
      </p:sp>
      <p:pic>
        <p:nvPicPr>
          <p:cNvPr id="6" name="Content Placeholder 5">
            <a:extLst>
              <a:ext uri="{FF2B5EF4-FFF2-40B4-BE49-F238E27FC236}">
                <a16:creationId xmlns:a16="http://schemas.microsoft.com/office/drawing/2014/main" id="{126B776F-9A76-41B5-8678-8DD4C1601D36}"/>
              </a:ext>
            </a:extLst>
          </p:cNvPr>
          <p:cNvPicPr>
            <a:picLocks noGrp="1" noChangeAspect="1"/>
          </p:cNvPicPr>
          <p:nvPr>
            <p:ph idx="1"/>
          </p:nvPr>
        </p:nvPicPr>
        <p:blipFill>
          <a:blip r:embed="rId2"/>
          <a:stretch>
            <a:fillRect/>
          </a:stretch>
        </p:blipFill>
        <p:spPr>
          <a:xfrm>
            <a:off x="988748" y="1447800"/>
            <a:ext cx="7345654" cy="2413248"/>
          </a:xfrm>
          <a:prstGeom prst="rect">
            <a:avLst/>
          </a:prstGeom>
        </p:spPr>
      </p:pic>
      <p:sp>
        <p:nvSpPr>
          <p:cNvPr id="4" name="Date Placeholder 3">
            <a:extLst>
              <a:ext uri="{FF2B5EF4-FFF2-40B4-BE49-F238E27FC236}">
                <a16:creationId xmlns:a16="http://schemas.microsoft.com/office/drawing/2014/main" id="{10DA2B23-124C-4668-A9FD-5C1897A72468}"/>
              </a:ext>
            </a:extLst>
          </p:cNvPr>
          <p:cNvSpPr>
            <a:spLocks noGrp="1"/>
          </p:cNvSpPr>
          <p:nvPr>
            <p:ph type="dt" sz="half" idx="10"/>
          </p:nvPr>
        </p:nvSpPr>
        <p:spPr/>
        <p:txBody>
          <a:bodyPr/>
          <a:lstStyle/>
          <a:p>
            <a:pPr>
              <a:defRPr/>
            </a:pPr>
            <a:fld id="{C4C9B118-951F-4210-95A1-158B23349F78}" type="datetime4">
              <a:rPr lang="en-GB" altLang="en-US" smtClean="0"/>
              <a:pPr>
                <a:defRPr/>
              </a:pPr>
              <a:t>10 November 2020</a:t>
            </a:fld>
            <a:endParaRPr lang="en-GB" altLang="en-US"/>
          </a:p>
        </p:txBody>
      </p:sp>
      <p:sp>
        <p:nvSpPr>
          <p:cNvPr id="5" name="Slide Number Placeholder 4">
            <a:extLst>
              <a:ext uri="{FF2B5EF4-FFF2-40B4-BE49-F238E27FC236}">
                <a16:creationId xmlns:a16="http://schemas.microsoft.com/office/drawing/2014/main" id="{87D6D784-9C84-4722-A3EF-E84A3790B0D0}"/>
              </a:ext>
            </a:extLst>
          </p:cNvPr>
          <p:cNvSpPr>
            <a:spLocks noGrp="1"/>
          </p:cNvSpPr>
          <p:nvPr>
            <p:ph type="sldNum" sz="quarter" idx="11"/>
          </p:nvPr>
        </p:nvSpPr>
        <p:spPr/>
        <p:txBody>
          <a:bodyPr/>
          <a:lstStyle/>
          <a:p>
            <a:pPr>
              <a:defRPr/>
            </a:pPr>
            <a:fld id="{9A546908-54B0-4EF9-B997-73888F4A5500}" type="slidenum">
              <a:rPr lang="en-GB" altLang="en-US" smtClean="0"/>
              <a:pPr>
                <a:defRPr/>
              </a:pPr>
              <a:t>7</a:t>
            </a:fld>
            <a:endParaRPr lang="en-GB" altLang="en-US"/>
          </a:p>
        </p:txBody>
      </p:sp>
      <p:sp>
        <p:nvSpPr>
          <p:cNvPr id="7" name="Text Placeholder 6">
            <a:extLst>
              <a:ext uri="{FF2B5EF4-FFF2-40B4-BE49-F238E27FC236}">
                <a16:creationId xmlns:a16="http://schemas.microsoft.com/office/drawing/2014/main" id="{AD8D2D5A-E800-4672-B6CE-D93200876C59}"/>
              </a:ext>
            </a:extLst>
          </p:cNvPr>
          <p:cNvSpPr>
            <a:spLocks noGrp="1"/>
          </p:cNvSpPr>
          <p:nvPr>
            <p:ph type="body" idx="4294967295"/>
          </p:nvPr>
        </p:nvSpPr>
        <p:spPr>
          <a:xfrm>
            <a:off x="381000" y="3861048"/>
            <a:ext cx="8305800" cy="2332154"/>
          </a:xfrm>
        </p:spPr>
        <p:txBody>
          <a:bodyPr/>
          <a:lstStyle/>
          <a:p>
            <a:r>
              <a:rPr lang="en-GB" sz="1600" dirty="0"/>
              <a:t>Identified user groups can be represented with personas. The most common usage patterns of the system are depicted with use scenarios so that the interface can enable users to quickly and smoothly perform these scenarios. </a:t>
            </a:r>
          </a:p>
          <a:p>
            <a:r>
              <a:rPr lang="en-GB" sz="1600" dirty="0"/>
              <a:t>Second, the analysts organize the interface using a variety of tools, such as the interface structure diagram (ISD) and site map. </a:t>
            </a:r>
          </a:p>
          <a:p>
            <a:r>
              <a:rPr lang="en-GB" sz="1600" dirty="0"/>
              <a:t>Third, the analysts design interface standards, which are the basic design elements on which interfaces in the system are based. </a:t>
            </a:r>
          </a:p>
          <a:p>
            <a:endParaRPr lang="en-GB" sz="1600" dirty="0"/>
          </a:p>
        </p:txBody>
      </p:sp>
    </p:spTree>
    <p:extLst>
      <p:ext uri="{BB962C8B-B14F-4D97-AF65-F5344CB8AC3E}">
        <p14:creationId xmlns:p14="http://schemas.microsoft.com/office/powerpoint/2010/main" val="1686094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9F6C3-ADA5-4A8B-A289-D5BFCAB067B5}"/>
              </a:ext>
            </a:extLst>
          </p:cNvPr>
          <p:cNvSpPr>
            <a:spLocks noGrp="1"/>
          </p:cNvSpPr>
          <p:nvPr>
            <p:ph type="title"/>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GB" dirty="0">
                <a:effectLst/>
              </a:rPr>
              <a:t>User Interface Design Process</a:t>
            </a:r>
            <a:endParaRPr lang="en-GB" dirty="0"/>
          </a:p>
        </p:txBody>
      </p:sp>
      <p:pic>
        <p:nvPicPr>
          <p:cNvPr id="6" name="Content Placeholder 5">
            <a:extLst>
              <a:ext uri="{FF2B5EF4-FFF2-40B4-BE49-F238E27FC236}">
                <a16:creationId xmlns:a16="http://schemas.microsoft.com/office/drawing/2014/main" id="{126B776F-9A76-41B5-8678-8DD4C1601D36}"/>
              </a:ext>
            </a:extLst>
          </p:cNvPr>
          <p:cNvPicPr>
            <a:picLocks noGrp="1" noChangeAspect="1"/>
          </p:cNvPicPr>
          <p:nvPr>
            <p:ph idx="1"/>
          </p:nvPr>
        </p:nvPicPr>
        <p:blipFill>
          <a:blip r:embed="rId2"/>
          <a:stretch>
            <a:fillRect/>
          </a:stretch>
        </p:blipFill>
        <p:spPr>
          <a:xfrm>
            <a:off x="988748" y="1447800"/>
            <a:ext cx="7345654" cy="2413248"/>
          </a:xfrm>
          <a:prstGeom prst="rect">
            <a:avLst/>
          </a:prstGeom>
        </p:spPr>
      </p:pic>
      <p:sp>
        <p:nvSpPr>
          <p:cNvPr id="4" name="Date Placeholder 3">
            <a:extLst>
              <a:ext uri="{FF2B5EF4-FFF2-40B4-BE49-F238E27FC236}">
                <a16:creationId xmlns:a16="http://schemas.microsoft.com/office/drawing/2014/main" id="{10DA2B23-124C-4668-A9FD-5C1897A72468}"/>
              </a:ext>
            </a:extLst>
          </p:cNvPr>
          <p:cNvSpPr>
            <a:spLocks noGrp="1"/>
          </p:cNvSpPr>
          <p:nvPr>
            <p:ph type="dt" sz="half" idx="10"/>
          </p:nvPr>
        </p:nvSpPr>
        <p:spPr/>
        <p:txBody>
          <a:bodyPr/>
          <a:lstStyle/>
          <a:p>
            <a:pPr>
              <a:defRPr/>
            </a:pPr>
            <a:fld id="{C4C9B118-951F-4210-95A1-158B23349F78}" type="datetime4">
              <a:rPr lang="en-GB" altLang="en-US" smtClean="0"/>
              <a:pPr>
                <a:defRPr/>
              </a:pPr>
              <a:t>10 November 2020</a:t>
            </a:fld>
            <a:endParaRPr lang="en-GB" altLang="en-US"/>
          </a:p>
        </p:txBody>
      </p:sp>
      <p:sp>
        <p:nvSpPr>
          <p:cNvPr id="5" name="Slide Number Placeholder 4">
            <a:extLst>
              <a:ext uri="{FF2B5EF4-FFF2-40B4-BE49-F238E27FC236}">
                <a16:creationId xmlns:a16="http://schemas.microsoft.com/office/drawing/2014/main" id="{87D6D784-9C84-4722-A3EF-E84A3790B0D0}"/>
              </a:ext>
            </a:extLst>
          </p:cNvPr>
          <p:cNvSpPr>
            <a:spLocks noGrp="1"/>
          </p:cNvSpPr>
          <p:nvPr>
            <p:ph type="sldNum" sz="quarter" idx="11"/>
          </p:nvPr>
        </p:nvSpPr>
        <p:spPr/>
        <p:txBody>
          <a:bodyPr/>
          <a:lstStyle/>
          <a:p>
            <a:pPr>
              <a:defRPr/>
            </a:pPr>
            <a:fld id="{9A546908-54B0-4EF9-B997-73888F4A5500}" type="slidenum">
              <a:rPr lang="en-GB" altLang="en-US" smtClean="0"/>
              <a:pPr>
                <a:defRPr/>
              </a:pPr>
              <a:t>8</a:t>
            </a:fld>
            <a:endParaRPr lang="en-GB" altLang="en-US"/>
          </a:p>
        </p:txBody>
      </p:sp>
      <p:sp>
        <p:nvSpPr>
          <p:cNvPr id="7" name="Text Placeholder 6">
            <a:extLst>
              <a:ext uri="{FF2B5EF4-FFF2-40B4-BE49-F238E27FC236}">
                <a16:creationId xmlns:a16="http://schemas.microsoft.com/office/drawing/2014/main" id="{AD8D2D5A-E800-4672-B6CE-D93200876C59}"/>
              </a:ext>
            </a:extLst>
          </p:cNvPr>
          <p:cNvSpPr>
            <a:spLocks noGrp="1"/>
          </p:cNvSpPr>
          <p:nvPr>
            <p:ph type="body" idx="4294967295"/>
          </p:nvPr>
        </p:nvSpPr>
        <p:spPr>
          <a:xfrm>
            <a:off x="388252" y="3960004"/>
            <a:ext cx="8305800" cy="2480166"/>
          </a:xfrm>
        </p:spPr>
        <p:txBody>
          <a:bodyPr/>
          <a:lstStyle/>
          <a:p>
            <a:r>
              <a:rPr lang="en-GB" sz="1600" dirty="0"/>
              <a:t>Fourth, the analysts create an interface design prototype for each of the individual interfaces in the system, such as navigation controls, input screens, output screens, forms (including </a:t>
            </a:r>
            <a:r>
              <a:rPr lang="en-GB" sz="1600" dirty="0" err="1"/>
              <a:t>preprinted</a:t>
            </a:r>
            <a:r>
              <a:rPr lang="en-GB" sz="1600" dirty="0"/>
              <a:t> paper forms), and reports. Prototypes can take a variety of forms, including storyboards, wireframe diagrams, </a:t>
            </a:r>
            <a:r>
              <a:rPr lang="en-GB" sz="1600" dirty="0" err="1"/>
              <a:t>wireflow</a:t>
            </a:r>
            <a:r>
              <a:rPr lang="en-GB" sz="1600" dirty="0"/>
              <a:t> diagrams, and more realistic models. </a:t>
            </a:r>
          </a:p>
          <a:p>
            <a:r>
              <a:rPr lang="en-GB" sz="1600" dirty="0"/>
              <a:t>Finally, the individual interfaces are subjected to interface evaluation/testing to determine whether they are satisfactory and how they can be improved.</a:t>
            </a:r>
          </a:p>
          <a:p>
            <a:endParaRPr lang="en-GB" sz="1600" dirty="0"/>
          </a:p>
        </p:txBody>
      </p:sp>
    </p:spTree>
    <p:extLst>
      <p:ext uri="{BB962C8B-B14F-4D97-AF65-F5344CB8AC3E}">
        <p14:creationId xmlns:p14="http://schemas.microsoft.com/office/powerpoint/2010/main" val="2185888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4D518-2864-41FD-A06C-FBCFC5F34995}"/>
              </a:ext>
            </a:extLst>
          </p:cNvPr>
          <p:cNvSpPr>
            <a:spLocks noGrp="1"/>
          </p:cNvSpPr>
          <p:nvPr>
            <p:ph type="title"/>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GB" dirty="0">
                <a:effectLst/>
              </a:rPr>
              <a:t>Navigation Design</a:t>
            </a:r>
            <a:endParaRPr lang="en-GB" dirty="0"/>
          </a:p>
        </p:txBody>
      </p:sp>
      <p:sp>
        <p:nvSpPr>
          <p:cNvPr id="3" name="Content Placeholder 2">
            <a:extLst>
              <a:ext uri="{FF2B5EF4-FFF2-40B4-BE49-F238E27FC236}">
                <a16:creationId xmlns:a16="http://schemas.microsoft.com/office/drawing/2014/main" id="{E7049527-5FD2-4517-B2EB-414843C1CDA7}"/>
              </a:ext>
            </a:extLst>
          </p:cNvPr>
          <p:cNvSpPr>
            <a:spLocks noGrp="1"/>
          </p:cNvSpPr>
          <p:nvPr>
            <p:ph idx="1"/>
          </p:nvPr>
        </p:nvSpPr>
        <p:spPr/>
        <p:txBody>
          <a:bodyPr/>
          <a:lstStyle/>
          <a:p>
            <a:endParaRPr lang="en-GB"/>
          </a:p>
        </p:txBody>
      </p:sp>
      <p:sp>
        <p:nvSpPr>
          <p:cNvPr id="4" name="Date Placeholder 3">
            <a:extLst>
              <a:ext uri="{FF2B5EF4-FFF2-40B4-BE49-F238E27FC236}">
                <a16:creationId xmlns:a16="http://schemas.microsoft.com/office/drawing/2014/main" id="{6592E946-2F19-4EAF-BA0D-DE1991A933E4}"/>
              </a:ext>
            </a:extLst>
          </p:cNvPr>
          <p:cNvSpPr>
            <a:spLocks noGrp="1"/>
          </p:cNvSpPr>
          <p:nvPr>
            <p:ph type="dt" sz="half" idx="10"/>
          </p:nvPr>
        </p:nvSpPr>
        <p:spPr/>
        <p:txBody>
          <a:bodyPr/>
          <a:lstStyle/>
          <a:p>
            <a:pPr>
              <a:defRPr/>
            </a:pPr>
            <a:fld id="{C4C9B118-951F-4210-95A1-158B23349F78}" type="datetime4">
              <a:rPr lang="en-GB" altLang="en-US" smtClean="0"/>
              <a:pPr>
                <a:defRPr/>
              </a:pPr>
              <a:t>10 November 2020</a:t>
            </a:fld>
            <a:endParaRPr lang="en-GB" altLang="en-US"/>
          </a:p>
        </p:txBody>
      </p:sp>
      <p:sp>
        <p:nvSpPr>
          <p:cNvPr id="5" name="Slide Number Placeholder 4">
            <a:extLst>
              <a:ext uri="{FF2B5EF4-FFF2-40B4-BE49-F238E27FC236}">
                <a16:creationId xmlns:a16="http://schemas.microsoft.com/office/drawing/2014/main" id="{0FE31219-9C2D-4255-B16D-C05BDBB0A06E}"/>
              </a:ext>
            </a:extLst>
          </p:cNvPr>
          <p:cNvSpPr>
            <a:spLocks noGrp="1"/>
          </p:cNvSpPr>
          <p:nvPr>
            <p:ph type="sldNum" sz="quarter" idx="11"/>
          </p:nvPr>
        </p:nvSpPr>
        <p:spPr/>
        <p:txBody>
          <a:bodyPr/>
          <a:lstStyle/>
          <a:p>
            <a:pPr>
              <a:defRPr/>
            </a:pPr>
            <a:fld id="{9A546908-54B0-4EF9-B997-73888F4A5500}" type="slidenum">
              <a:rPr lang="en-GB" altLang="en-US" smtClean="0"/>
              <a:pPr>
                <a:defRPr/>
              </a:pPr>
              <a:t>9</a:t>
            </a:fld>
            <a:endParaRPr lang="en-GB" altLang="en-US"/>
          </a:p>
        </p:txBody>
      </p:sp>
      <p:pic>
        <p:nvPicPr>
          <p:cNvPr id="6" name="Picture 5">
            <a:extLst>
              <a:ext uri="{FF2B5EF4-FFF2-40B4-BE49-F238E27FC236}">
                <a16:creationId xmlns:a16="http://schemas.microsoft.com/office/drawing/2014/main" id="{070CF444-66F7-473C-BC63-88D0ED705408}"/>
              </a:ext>
            </a:extLst>
          </p:cNvPr>
          <p:cNvPicPr>
            <a:picLocks noChangeAspect="1"/>
          </p:cNvPicPr>
          <p:nvPr/>
        </p:nvPicPr>
        <p:blipFill>
          <a:blip r:embed="rId2"/>
          <a:stretch>
            <a:fillRect/>
          </a:stretch>
        </p:blipFill>
        <p:spPr>
          <a:xfrm>
            <a:off x="1200944" y="764704"/>
            <a:ext cx="5806281" cy="5201460"/>
          </a:xfrm>
          <a:prstGeom prst="rect">
            <a:avLst/>
          </a:prstGeom>
        </p:spPr>
      </p:pic>
    </p:spTree>
    <p:extLst>
      <p:ext uri="{BB962C8B-B14F-4D97-AF65-F5344CB8AC3E}">
        <p14:creationId xmlns:p14="http://schemas.microsoft.com/office/powerpoint/2010/main" val="2446010674"/>
      </p:ext>
    </p:extLst>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0" i="0" u="none" strike="noStrike" cap="none" normalizeH="0" baseline="0" smtClean="0">
            <a:ln>
              <a:noFill/>
            </a:ln>
            <a:solidFill>
              <a:srgbClr val="004D75"/>
            </a:solidFill>
            <a:effectLst/>
            <a:latin typeface="Verdana"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0" i="0" u="none" strike="noStrike" cap="none" normalizeH="0" baseline="0" smtClean="0">
            <a:ln>
              <a:noFill/>
            </a:ln>
            <a:solidFill>
              <a:srgbClr val="004D75"/>
            </a:solidFill>
            <a:effectLst/>
            <a:latin typeface="Verdana" pitchFamily="34" charset="0"/>
            <a:cs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800" b="0" i="0" u="none" strike="noStrike" cap="none" normalizeH="0" baseline="0" smtClean="0">
            <a:ln>
              <a:noFill/>
            </a:ln>
            <a:solidFill>
              <a:srgbClr val="004D75"/>
            </a:solidFill>
            <a:effectLst/>
            <a:latin typeface="Verdana"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800" b="0" i="0" u="none" strike="noStrike" cap="none" normalizeH="0" baseline="0" smtClean="0">
            <a:ln>
              <a:noFill/>
            </a:ln>
            <a:solidFill>
              <a:srgbClr val="004D75"/>
            </a:solidFill>
            <a:effectLst/>
            <a:latin typeface="Verdana" pitchFamily="34" charset="0"/>
            <a:cs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08B34987282E245925653206154BE59" ma:contentTypeVersion="12" ma:contentTypeDescription="Create a new document." ma:contentTypeScope="" ma:versionID="f866a80796db09659cea86d446771c66">
  <xsd:schema xmlns:xsd="http://www.w3.org/2001/XMLSchema" xmlns:xs="http://www.w3.org/2001/XMLSchema" xmlns:p="http://schemas.microsoft.com/office/2006/metadata/properties" xmlns:ns3="57d63fa3-3886-494d-940e-25df5bc14fd5" xmlns:ns4="70061780-d5d0-45df-9c4a-3caebf693f82" targetNamespace="http://schemas.microsoft.com/office/2006/metadata/properties" ma:root="true" ma:fieldsID="c86d2ab37c8e3716d9b3b344cdf3a206" ns3:_="" ns4:_="">
    <xsd:import namespace="57d63fa3-3886-494d-940e-25df5bc14fd5"/>
    <xsd:import namespace="70061780-d5d0-45df-9c4a-3caebf693f82"/>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d63fa3-3886-494d-940e-25df5bc14f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0061780-d5d0-45df-9c4a-3caebf693f8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80BBF3A-C574-478C-926E-E0754E7926F4}">
  <ds:schemaRefs>
    <ds:schemaRef ds:uri="http://schemas.microsoft.com/sharepoint/v3/contenttype/forms"/>
  </ds:schemaRefs>
</ds:datastoreItem>
</file>

<file path=customXml/itemProps2.xml><?xml version="1.0" encoding="utf-8"?>
<ds:datastoreItem xmlns:ds="http://schemas.openxmlformats.org/officeDocument/2006/customXml" ds:itemID="{E71459BD-4046-44CF-B107-6F9F8090BE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d63fa3-3886-494d-940e-25df5bc14fd5"/>
    <ds:schemaRef ds:uri="70061780-d5d0-45df-9c4a-3caebf693f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60CBD1-DCB5-485F-9F11-D67C0363B90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1908</TotalTime>
  <Words>1257</Words>
  <Application>Microsoft Office PowerPoint</Application>
  <PresentationFormat>On-screen Show (4:3)</PresentationFormat>
  <Paragraphs>131</Paragraphs>
  <Slides>22</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22</vt:i4>
      </vt:variant>
    </vt:vector>
  </HeadingPairs>
  <TitlesOfParts>
    <vt:vector size="28" baseType="lpstr">
      <vt:lpstr>Arial</vt:lpstr>
      <vt:lpstr>Calibri</vt:lpstr>
      <vt:lpstr>Times</vt:lpstr>
      <vt:lpstr>Verdana</vt:lpstr>
      <vt:lpstr>blank</vt:lpstr>
      <vt:lpstr>1_blank</vt:lpstr>
      <vt:lpstr>Advanced Systems Analysis and Design  User Interface Design  SOFT 30121 L12     </vt:lpstr>
      <vt:lpstr>PowerPoint Presentation</vt:lpstr>
      <vt:lpstr>User Interface Design</vt:lpstr>
      <vt:lpstr>Introduction</vt:lpstr>
      <vt:lpstr>Usability</vt:lpstr>
      <vt:lpstr>Principles for User Interface Design</vt:lpstr>
      <vt:lpstr>User Interface Design Process</vt:lpstr>
      <vt:lpstr>User Interface Design Process</vt:lpstr>
      <vt:lpstr>Navigation Design</vt:lpstr>
      <vt:lpstr>Navigation Design</vt:lpstr>
      <vt:lpstr>Input Design</vt:lpstr>
      <vt:lpstr>Input Design</vt:lpstr>
      <vt:lpstr>Output Design</vt:lpstr>
      <vt:lpstr>Output Design</vt:lpstr>
      <vt:lpstr>Touch Screen </vt:lpstr>
      <vt:lpstr>Touch Screens </vt:lpstr>
      <vt:lpstr>Chapter Review</vt:lpstr>
      <vt:lpstr>Nigel’s View of User Interface Design</vt:lpstr>
      <vt:lpstr>Nigel’s View of User Interface Design</vt:lpstr>
      <vt:lpstr>Nigel’s View of User Interface Design</vt:lpstr>
      <vt:lpstr>Nigel’s View of User Interface Design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Systems Analysis and Design  Transition from Requirements to Design  SOFT 30121 L4     </dc:title>
  <dc:creator>Pedro Machado</dc:creator>
  <cp:lastModifiedBy>King, Nigel</cp:lastModifiedBy>
  <cp:revision>45</cp:revision>
  <dcterms:created xsi:type="dcterms:W3CDTF">2020-10-18T16:02:50Z</dcterms:created>
  <dcterms:modified xsi:type="dcterms:W3CDTF">2020-11-10T10:19:57Z</dcterms:modified>
</cp:coreProperties>
</file>